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4:08:46.6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3:52:39.5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1,'48'1,"0"2,48 11,-56-10,-1-1,54-4,-37 0,-36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3:53:06.8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334 70,'-4'-1,"0"0,-1 0,1-1,0 1,0-1,1 0,-1 0,-5-5,-10-4,3 3,1 2,-1 0,0 0,0 2,-23-4,34 7,-1 0,1 1,-1 0,0 0,1 1,-1 0,1 0,-1 0,1 0,-1 1,1 0,0 0,0 1,0-1,0 1,0 0,1 0,-1 1,-6 6,6-4,0 0,1 1,-1 0,1 0,1 1,-1-1,1 1,1-1,-1 1,1 0,1 0,-1 0,1 0,1 0,0 15,0-17,0 0,1 1,-1-1,1 0,1 1,-1-1,1 0,0 0,0 0,1 0,0-1,0 1,0-1,1 1,0-1,0 0,0 0,1-1,-1 1,9 5,-3-5,1 0,0 0,0-1,1 0,-1-1,1-1,0 0,19 1,1-2,64-6,-92 5,0-1,1 0,-1 1,0-2,0 1,1 0,-1-1,0 0,0 0,-1 0,1 0,0-1,-1 0,1 1,-1-1,0 0,0-1,0 1,-1 0,1-1,-1 0,0 1,1-1,-2 0,1 0,0 0,-1-1,0 1,1-8,-1 5,0 1,-1-1,0 0,0 0,-1 0,0 1,0-1,0 0,-1 1,0-1,-1 1,1-1,-1 1,0 0,-1 0,1 0,-1 1,-8-9,-5-1,34 42,5 6,-14-14,-1 1,0 0,-2 1,0-1,-2 1,3 33,8 48,10 36,-20-122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3:53:12.1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74 68,'-3'1,"1"0,-1 0,1 0,0 0,0 0,-1 0,1 1,0-1,0 1,0 0,0-1,1 1,-1 0,0 0,1 0,-1 1,1-1,0 0,0 0,0 1,-1 3,-20 53,19-48,1-1,0 0,1 1,-1-1,2 1,0-1,0 1,3 14,-2-21,-1-1,1 1,0-1,1 1,-1-1,1 1,-1-1,1 0,0 0,0 0,0 0,1 0,-1-1,1 1,-1-1,1 1,0-1,0 0,0 0,0 0,0-1,1 1,-1-1,0 1,1-1,-1 0,7 0,8 2,1-1,-1-1,1 0,31-4,-41 2,1-1,-1 0,1 0,-1-1,0 0,0-1,0 0,0 0,0-1,12-9,7-7,-22 17,0 0,-1 0,0 0,0-1,0 0,0 0,4-6,-7 8,-1 0,0 0,0 0,0 0,0 0,-1 0,1 0,-1 0,1 0,-1 0,0 0,0 0,-1 0,1 0,-1-1,1 1,-1 0,0 1,0-1,-2-3,-2-4,0 0,0 1,-1 0,0 0,-1 0,0 1,-1 0,-15-14,-1 3,-50-31,69 48,1 0,-1 0,0 0,0 0,0 1,0 0,0 0,0 0,0 1,0 0,0-1,0 2,-1-1,1 1,0 0,0 0,0 0,0 0,0 1,1 0,-1 0,-7 5,0 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3:53:15.1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144 1,'-5'0,"0"0,0 0,0 0,-1 0,1 1,0 0,0 0,0 0,0 1,0-1,1 1,-1 0,0 1,1-1,-1 1,1 0,0 0,0 0,0 1,0 0,1-1,0 1,-1 0,1 1,1-1,-1 0,1 1,-1 0,1-1,-1 6,-1 1,1-1,0 1,1-1,0 1,1 0,0 0,0 0,1 0,1 0,0 0,1-1,-1 1,5 12,-5-18,1 1,0-1,0 1,0-1,1 0,-1 0,1 0,0 0,1 0,-1 0,1-1,0 0,0 0,0 0,1 0,0-1,-1 1,1-1,0-1,0 1,1 0,-1-1,1 0,-1-1,11 3,2-3,1 0,-1-1,0-1,0-1,0-1,0 0,0-1,-1-1,0-1,25-11,-34 13,1 0,-1 0,0-1,0-1,-1 1,0-1,0-1,0 1,-1-1,0 0,0-1,-1 1,0-1,0 0,0-1,-1 1,-1-1,0 1,0-1,0 0,-1 0,1-11,-3 15,1 1,-1-1,0 1,-1-1,1 1,-1-1,0 1,0-1,0 1,-1-1,1 1,-1 0,0 0,0 0,-1 0,1 0,-1 1,0-1,0 1,0-1,0 1,-1 0,1 0,-6-2,-1-1,1 1,-1 0,-1 1,1 0,-1 1,1 0,-1 1,0 0,-11 0,3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3:53:21.1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448 0,'-13'1,"1"1,-1 0,1 1,0 0,0 1,0 0,0 1,-10 7,10-6,-1 0,1-1,-1-1,0 0,0 0,-25 2,-47-7,60-1,0 2,-41 3,65-3,0 0,1 1,-1-1,1 0,-1 0,0 1,1-1,-1 0,1 1,-1-1,1 0,-1 1,1-1,-1 1,1-1,-1 1,1-1,0 1,-1-1,1 1,0 0,-1-1,1 1,0-1,0 1,0 0,0-1,-1 1,1 0,0-1,0 1,0-1,0 1,0 0,1-1,-1 1,0 0,0-1,1 2,11 32,-6-18,-4-2,0 0,-1 0,-1 29,-1-31,1-1,0 1,1-1,0 1,1-1,4 16,-6-26,0 0,1 0,-1 0,1 0,-1 0,0 0,1 0,0-1,-1 1,1 0,-1 0,1 0,0-1,0 1,-1 0,1-1,0 1,0 0,0-1,0 1,0-1,0 0,0 1,0-1,0 0,0 1,0-1,0 0,0 0,0 0,0 0,0 0,0 0,0 0,0 0,0-1,0 1,0 0,0-1,1 0,6-2,-1-1,0-1,0 1,10-10,19-9,64-2,-90 23,1 0,0 1,0 0,0 1,0 0,0 1,14 3,-17-1,0 0,0 1,0-1,-1 2,0-1,1 1,-2 1,1-1,0 1,-1 0,0 0,-1 1,0 0,8 12,-9-12,1 0,-1 0,-1 0,1 1,-1-1,-1 1,1 0,-1 0,-1 0,0 0,0 0,0 1,-1-1,0 0,-2 12,1-15,-1 0,1 0,-1 0,0-1,-1 1,1 0,-1-1,0 0,0 0,0 1,-1-2,1 1,-1 0,0-1,0 0,0 0,0 0,-6 2,-6 3,-1-1,1-1,-35 8,-10 3,47-14,-1 0,1 0,-1-2,0 0,0 0,0-2,1 1,-1-2,0 0,1-1,-1 0,1-2,-28-10,28 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3:53:26.5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82 22,'25'-2,"0"0,28-6,10-2,-55 10,0 1,0 0,0 0,0 1,0 0,0 0,0 1,-1 0,1 0,-1 1,0 0,0 0,0 0,-1 1,1 0,-1 1,0-1,-1 1,1 0,-1 1,0-1,-1 1,0 0,0 0,0 1,-1-1,0 1,2 9,-4-14,-1 0,0 0,0-1,-1 1,1 0,0 0,-1 0,0 0,0-1,1 1,-2 0,1-1,0 1,0 0,-1-1,0 0,1 1,-1-1,0 0,0 0,0 0,0 0,-1 0,1 0,0-1,-1 1,0-1,1 0,-1 0,1 0,-1 0,-4 1,-10 3,-1-1,0-1,0 0,-18 0,14-2,20-1,1 0,-1 0,1 0,-1 1,1-1,-1 0,1 0,-1 1,1-1,-1 1,1 0,0-1,-1 1,1 0,0 0,0 0,-1 0,1 0,0 0,0 0,0 0,0 0,0 1,0-1,0 2,1-2,0 0,0 0,1 0,-1 0,0 0,1 0,-1 0,1 0,0 0,-1 0,1 0,-1 0,1 0,0 0,0-1,0 1,-1 0,1 0,0-1,0 1,0-1,0 1,0-1,0 1,0-1,0 0,1 1,-1-1,0 0,0 0,0 0,0 0,0 0,2 0,42 6,-38-6,1 1,0 0,-1 0,1 0,-1 1,1 0,-1 0,0 1,0 0,0 0,0 1,-1 0,1 0,-1 1,6 5,-7-6,-1 1,0-1,0 1,0 0,0 0,-1 0,0 0,0 1,0-1,-1 1,0 0,0 0,0 0,-1 0,1 6,-2-8,0-1,-1 1,1 0,-1-1,0 1,0-1,0 1,0-1,-1 1,1-1,-1 0,0 0,0 0,0 0,-1 0,1 0,0 0,-1-1,0 1,0-1,0 0,0 0,0 0,0 0,0-1,-6 3,-12 4,-1-1,0-1,0-1,-1-1,-42 2,43-5,-73 1,85-2,1-1,0 0,0-1,0 0,0 0,0-1,-15-7,9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3:53:30.0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1,'1'17,"1"0,1 0,0 0,12 32,-9-32,-1 1,-1 0,0-1,1 29,-7 73,3 65,3-165,1-4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3:53:32.1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3:59:46.03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486 242,'-1'-2,"1"0,-1 0,0 0,1 1,-1-1,0 0,0 0,0 0,-1 1,1-1,0 0,-1 1,1 0,-1-1,1 1,-1 0,0-1,1 1,-1 0,-2-1,-39-17,-10 4,-2 2,1 2,-103-6,144 16,-1-1,0 0,1-1,-24-8,37 11,-1 0,1 0,0 0,0 0,0 0,0 0,0 0,-1 0,1 0,0 0,0 0,0 0,0 0,0 0,-1 0,1 0,0 0,0 0,0 0,0 0,0 0,-1-1,1 1,0 0,0 0,0 0,0 0,0 0,0 0,0 0,0-1,-1 1,1 0,0 0,0 0,0 0,0 0,0 0,0-1,0 1,0 0,0 0,0 0,0 0,0 0,0-1,0 1,0 0,0 0,0 0,0 0,0-1,0 1,0 0,0 0,0 0,1 0,-1 0,0 0,0-1,0 1,0 0,0 0,15-4,21 0,53-3,173-39,-193 32,-60 8,-18-2,-16-4,3 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3:59:49.15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516 284,'11'2,"-1"-1,1 2,-1-1,19 8,1 0,119 32,-115-30,-26-3,-23 0,-3-6,0-1,0 0,0-2,-26-1,28 0,-1 0,0 2,0 0,-32 6,47-7,1 0,0 0,-1 1,1-1,0 0,0 1,-1-1,1 1,0 0,0-1,0 1,0 0,0-1,0 1,0 0,0 0,0 0,0 0,0 0,1 0,-2 2,2-2,0 0,0 0,0 0,0 0,1 0,-1 0,0 0,1 0,-1 0,1 0,-1-1,1 1,-1 0,1 0,0 0,-1-1,1 1,0 0,-1-1,1 1,1 0,55 29,-53-28,70 25,-76-24,-13-1,-19 1,-280-6,623 3,-332-1,16 0,1 0,0 1,-1 0,1 0,0 0,-1 1,1 0,0 0,-1 1,-8 3,15-5,0 0,0 0,-1 0,1 1,0-1,0 0,-1 0,1 1,0-1,0 0,0 1,0-1,0 0,-1 0,1 1,0-1,0 0,0 1,0-1,0 0,0 1,0-1,0 0,0 1,0-1,0 0,0 1,0-1,0 0,1 1,-1-1,0 0,0 1,0-1,0 0,1 0,-1 1,0-1,0 0,0 0,1 1,-1-1,0 0,0 0,1 0,-1 0,0 1,1-1,-1 0,0 0,1 0,-1 0,0 0,1 0,-1 0,0 0,1 0,-1 0,22 7,15-2,0-1,69-3,-89-2,-217 0,266 3,-35 0,0-2,0-1,55-8,-82 8,-1 0,0 1,1-2,-1 1,1 0,-1-1,0 1,0-1,0 0,0 0,0 0,0 0,-1-1,1 1,2-4,-5 5,1 1,-1-1,0 0,1 0,-1 0,0 0,0 0,1 0,-1 0,0 0,0 0,0 0,0 0,0 0,0 0,0 0,-1 1,1-1,0 0,0 0,-2-2,1 1,-1 0,1 0,-1 0,0 0,0 0,0 0,0 0,0 0,0 1,-1-1,-2-1,-18-8,-1 1,0 2,-1 0,-46-9,-16-4,52 12,-64-7,-7-1,77 12,-54-4,301 8,81 4,-293-3,0 1,0 0,0 0,0 0,0 1,0 0,0 0,0 0,-1 1,6 3,-10 0,-12-2,-11-1,-56 2,-133-10,96-14,33 4,113 23,63 15,-62-20,-12-1,0 0,0 1,0 0,-1 2,25 9,-101-6,-234-9,290 0,0 1,-1 0,1-1,0 1,-1 0,1 0,0 0,-1 0,1 0,0 1,-1-1,1 0,0 1,-1-1,1 0,0 1,0 0,0-1,-1 1,1 0,0-1,0 1,0 0,0 0,0 0,-1 1,3 0,0-1,0 0,0 0,0 1,0-1,0 0,0 0,0 0,1 0,-1-1,0 1,1 0,-1 0,0-1,1 1,-1-1,1 1,-1-1,1 0,-1 0,1 1,2-1,53 7,1-2,-1-2,77-7,-12 1,-103 3,35 0,-52 0,0 0,1 0,-1 0,0-1,1 1,-1-1,0 1,0-1,1 0,-1 0,0 0,0 0,0-1,0 1,0 0,2-4,-3 5,-1-1,0 0,0 0,1 0,-1 0,0 1,0-1,0 0,0 0,0 0,0 0,-1 1,1-1,0 0,0 0,-1 0,1 0,0 1,-1-1,1 0,0 0,-1 1,0-1,1 0,-1 1,1-1,-1 1,0-1,1 1,-1-1,0 0,-26-18,25 18,-38-21,-1 3,0 1,-1 2,-63-15,-42 4,44 8,99 19,57 2,-28-2,-1 1,1 1,29 6,-11 1,1-3,-1-1,1-2,46-3,-89 0,1 0,-1 0,0 1,1-1,-1 0,1 0,-1 0,0 0,1-1,-1 1,1 0,-1-1,0 1,1-1,-1 1,0-1,0 1,1-1,-1 0,0 0,0 0,0 0,0 1,2-4,-4 3,0 0,0 0,1 0,-1 0,0 0,0 0,0 0,0 0,-1 0,1 0,0 0,0 0,0 1,-1-1,1 1,0-1,-1 1,1-1,-1 1,1 0,0 0,-1-1,-2 1,-210-43,135 27,50 9,0 2,-47-3,37 7,0-1,-74-15,102 14,-20-5,31 8,0 0,0 0,0 0,0 0,0 0,1 0,-1 0,0 0,0 0,0 0,0 0,0 0,0 0,0 0,0 0,0 0,0 0,0 0,0-1,0 1,0 0,0 0,0 0,0 0,0 0,0 0,0 0,0 0,0 0,0 0,0 0,0 0,0 0,0-1,0 1,0 0,0 0,0 0,0 0,0 0,0 0,0 0,0 0,0 0,0 0,0 0,0 0,0 0,0 0,0 0,0 0,0 0,-1-1,1 1,21-1,43 3,87 15,-85-8,78 1,-121-11,-28 1,-38-1,22 1,14-1,0 0,-1 1,1 0,0 0,0 0,0 1,0 1,0-1,0 1,0 0,-13 6,20-8,0 1,0-1,-1 0,1 0,0 1,0-1,0 0,0 1,-1-1,1 0,0 1,0-1,0 0,0 1,0-1,0 0,0 1,0-1,0 0,0 1,0-1,0 0,0 1,0-1,0 0,1 1,-1-1,0 0,0 1,0-1,0 0,1 0,-1 1,0-1,0 0,1 0,-1 1,0-1,0 0,1 0,-1 0,0 1,1-1,-1 0,0 0,0 0,1 0,-1 0,0 0,1 0,-1 0,0 0,1 0,-1 0,1 0,-1 0,0 0,1 0,-1 0,24 5,-18-4,73 5,-76-5,1-1,-1 0,1 0,-1 0,1-1,-1 1,1-1,-1 0,0 0,1 0,-1-1,0 1,0-1,0 1,0-1,0 0,0 0,3-4,-5 4,0 1,0 0,-1-1,1 0,-1 1,0-1,1 1,-1-1,0 1,0-1,0 0,0 1,0-1,0 1,0-1,-1 0,1 1,-1-1,1 1,-1-1,1 1,-1-1,0 1,0 0,0-1,0 1,0 0,0-1,0 1,0 0,0 0,0 0,-1 0,1 0,-3-1,-4-3,0-1,-1 1,0 1,-10-5,-12-2,0 0,-54-9,-45-13,124 31,8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3:51:27.572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408 281,'0'-4,"4"-1,5 0,1-3,3-1,4 3,-2-3,0 0,3 2,-3-1,1-1,1 3,-2-3,0 1,2 2,1 1,-1-2,-1 0,2 2,1 1,-2-3,0 0,0 2,3 0,0 3,2 0,0 2,2-5,-1 0,1 1,-5-4,-8 0,-11 1,-10 2,-6-2,-5 0,-2 2,-2 0,0 3,0 0,0-2,0-2,1 1,1 2,-1 0,1 1,0 2,0-1,-1 1,1 1,0-1,0 0,-1 0,1 0,0 0,-1 0,1 0,0 0,-1 0,1 0,0 0,0 0,-1 0,1 0,0 0,0-4,-1-1,1 0,-1 1,1 2,0 0,-1 1,5 4,9 3,6 3,8 0,3 3,5 0,4-3,-1 1,1-1,2-2,2-2,1 2,2-1,0 0,0-2,1-2,-1-1,1 0,-1-1,1 0,-1 0,1-1,-5 5,-9 1,-10 0,-9-1,-8-1,-4-1,2 3,3 5,9 0,9 3,9-1,6-3,0 2,2-2,1-2,1-2,1-3,1 4,0-1,0 0,1-1,-1-1,1-2,-1 0,1-1,-1 0,1 0,-1-1,0 5,1 1,-1 0,0-1,0-1,1-2,-1 0,-8 0,-10-1,-10-1,-9 1,-4 0,-5 0,-2 0,0 0,0 0,0 0,4-4,2-1,0 0,0 1,-1 1,-2 1,0 1,-1 1,0 0,7 0,11 0,10 0,8 1,6-1,4 0,1 0,2 0,-1 0,0 0,0 0,-1 0,0 0,-1 0,0 0,1 0,-1 0,0 0,-4-4,-9-2,-6-3,-8 0,-7 1,-2-2,-3 1,-2 2,-2 2,-2 2,3-2,1-1,-1 1,0 1,-2 1,-1 2,-1 0,0 1,0-4,-1 0,1-1,-1 1,1 1,-1 2,1 0,0 1,-1 0,1 0,0 0,-1 0,5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4:00:14.22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658 427,'-16'-2,"0"-1,-1 0,1-1,0 0,-22-11,-17-3,-139-28,12 5,211 36,23 3,3 2,0-2,95-16,-83 9,-1 3,126 5,-109 2,-120 2,-54 10,-50 7,104-17,-43 11,47-7,1-1,-35 0,30-5,-1 1,1 2,-41 10,48-8,-52 3,115-11,0-1,0-1,0-2,-1-2,58-20,-88 27,1-1,-1 1,1 0,-1-1,0 0,0 0,0 0,0 0,0 0,0 0,2-3,-4 4,0 0,1 1,-1-1,0 0,0 0,0 0,0 1,0-1,0 0,0 0,0 1,0-1,0 0,0 0,0 1,-1-1,1 0,0 0,0 1,-1-1,1 0,-1 1,1-1,-1 0,1 1,-1-1,1 1,-1-1,1 1,-1-1,0 1,1-1,-1 1,0 0,1-1,-1 1,0 0,1-1,-1 1,0 0,0 0,1 0,-1 0,-1 0,-29-9,20 6,1 1,0-2,0 1,-12-7,22 10,0 0,1 0,-1 0,0 0,0 0,1 0,-1 0,0 0,0 0,0 0,1 0,-1 0,0 0,0 0,0 0,1 0,-1 0,0 0,0-1,1 1,-1 0,0 0,0 0,0 0,0 0,1 0,-1-1,0 1,0 0,0 0,0 0,0-1,1 1,-1 0,0 0,0 0,0-1,0 1,0 0,0 0,0 0,0-1,0 1,0 0,0 0,0 0,0-1,0 1,0 0,0 0,0-1,0 1,0 0,0 0,0 0,0-1,-1 1,1 0,0 0,0 0,0 0,0-1,0 1,-1 0,1 0,21-3,189 2,-206 1,0-1,0 1,0-1,0 0,0 0,-1-1,1 1,0-1,-1 0,1 0,5-4,-8 5,-1 1,1-1,-1 0,1 1,0-1,-1 0,0 1,1-1,-1 0,1 1,-1-1,0 0,0 0,1 0,-1 1,0-1,0 0,0 0,0 0,0 0,0 1,0-3,-1 2,1-1,-1 1,0 0,0-1,0 1,0-1,0 1,0 0,0 0,0 0,0 0,-1 0,1 0,0 0,-1 0,-1-1,-22-10,0 2,-1 0,0 1,0 2,-1 1,-33-4,28 5,-19-2,-1 2,-80 4,757 2,-616-1,-5 1,0-1,1 1,-1-1,1-1,-1 1,0-1,1 1,-1-1,0-1,0 1,0 0,0-1,0 0,5-3,-9 5,1-1,-1 1,0 0,0-1,0 1,0 0,0-1,0 1,0 0,0-1,0 1,0-1,0 1,0 0,0-1,0 1,0 0,-1-1,1 1,0 0,0-1,0 1,0 0,-1-1,1 1,0 0,0 0,-1-1,1 1,0 0,-1 0,1-1,0 1,0 0,-1 0,1 0,0 0,-1 0,1-1,-1 1,1 0,0 0,-1 0,1 0,0 0,-1 0,0 0,-23-6,21 5,-40-11,26 6,-1 1,1 0,-1 2,0 0,0 1,0 0,-21 2,25 6,19 2,24 5,41 5,35 8,-95-24,0-1,-1-1,1 1,0-1,0-1,-1 0,1 0,14-4,-24 5,1 0,0 0,-1 0,1 0,0 0,-1-1,1 1,0 0,-1 0,1 0,-1-1,1 1,0 0,-1-1,1 1,-1 0,1-1,-1 1,1-1,-1 1,1-1,-1 1,1-1,-1 1,0-1,1 0,-1 1,0-1,1 1,-1-2,-17-8,-35 1,-87-8,82 8,-78-2,62 10,-134 5,204-4,0 0,-1 1,1 0,0 0,0 0,0 0,0 0,0 0,0 1,0-1,1 1,-6 4,8-6,0 1,-1-1,1 1,-1-1,1 1,0-1,-1 1,1 0,0-1,-1 1,1-1,0 1,0 0,0-1,0 1,0 0,0-1,-1 1,1 0,1-1,-1 1,0 0,0-1,0 2,1-1,0 1,0-1,0 1,0-1,0 0,0 0,1 0,-1 1,0-1,1 0,-1-1,1 1,-1 0,3 1,18 7,0 0,1-1,0-1,0-1,0-1,36 2,144-4,-127-5,-144 1,28-2,0 2,0 3,0 0,-61 13,28 3,160-13,23-3,109-6,-211 3,-1 0,0-1,0 0,0 0,0 0,0-1,13-7,-19 9,0 1,0-1,0 0,0 0,0 0,0 0,0 0,0 0,0 0,0 0,0 0,-1 0,1-1,-1 1,1 0,0 0,-1-1,0 1,1-2,-1 1,-1 1,1-1,0 0,-1 1,1-1,-1 1,0-1,0 1,1-1,-1 1,0 0,0-1,0 1,-1 0,1 0,0 0,0 0,-1 0,1 0,-3-1,-3-3,-1 1,0 0,0 0,-1 1,1 0,-1 0,1 1,-19-2,22 3,-1 1,0-1,0 1,1 1,-1-1,0 1,0 0,1 0,-1 0,1 1,-1 0,1 0,-1 0,-7 5,-4 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4:00:30.91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1371 3,'-6'2,"1"-1,0 1,0 0,0 1,0-1,0 1,0 0,-7 7,-9 5,15-12,-339 176,323-169,20-7,13-7,64-20,92-17,-97 25,106-18,-161 31,13-4,-29 4,-19 2,-23 3,-1 2,-47 11,-16 2,6-2,51-7,-82 3,125-11,-11 0,1 0,0 0,-1 2,1 0,0 1,0 1,-17 6,34-10,0 0,-1 0,1 0,0 0,0 0,0 0,0 0,0 0,-1 0,1 0,0 0,0 0,0 0,0 0,0 0,-1 0,1 0,0 0,0 0,0 0,0 0,0 0,-1 0,1 1,0-1,0 0,0 0,0 0,0 0,0 0,0 0,0 0,-1 1,1-1,0 0,0 0,0 0,0 0,0 0,0 1,0-1,0 0,0 0,0 0,0 0,0 0,0 1,0-1,0 0,0 0,0 0,0 0,0 0,0 1,0-1,0 0,1 0,-1 0,0 0,0 0,0 0,0 1,0-1,15 3,22-4,236-51,-63 17,58-14,-260 48,-1 0,0 0,0-1,0 0,0 0,0-1,0 1,8-6,-15 3,-11 1,-11 1,-382 0,203 6,-745-3,958-1,0-1,0 0,0 0,12-6,30-5,47 4,184 7,-130 5,536-3,-713 1,1 2,-1 0,-22 7,-42 5,-350 61,336-55,-22 1,-73 17,158-29,13-5,-1 2,1 1,1 1,-43 21,65-29,0-1,0 1,0-1,0 1,0-1,1 1,-1-1,0 1,0 0,0 0,0 0,1-1,-1 1,0 0,1 0,-1 0,1 0,-1 0,1 0,-1 0,1 0,0 0,-1 0,1 1,0-1,0 0,0 1,1 0,-1 0,1-1,0 0,0 1,0-1,0 1,1-1,-1 0,0 0,0 0,1 0,-1 0,1 0,-1 0,4 1,9 5,2-1,29 7,-36-11,152 31,-102-23,189 25,-191-27,1-3,95-4,-138-1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4:01:28.21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4:02:09.52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1801 686,'-49'-1,"1"-2,-65-14,-62-19,-76-13,170 33,53 9,-1 2,-46-3,19 6,-100-16,77 8,-1 5,-115 5,105 1,995-1,-904 1,1-1,0 0,0 0,0 0,-1 0,1 0,0 0,0 0,-1-1,1 1,0-1,0 1,-1-1,1 0,-1 0,1 1,2-3,-4 2,0 0,0 1,0-1,-1 0,1 0,0 1,0-1,0 0,-1 0,1 1,0-1,-1 0,1 1,-1-1,1 0,-1 1,1-1,-1 1,1-1,-1 1,0-1,1 1,-1-1,0 1,-1-1,-58-32,15 14,-1 2,-1 2,-93-18,73 18,43 8,0 2,-41-4,-68-9,89 11,-61-4,67 11,-1-3,-74-14,88 13,0 1,-49 0,-20-3,93 6,1 1,-1-1,1 0,-1-1,1 1,-1 0,1 0,-1 0,1 0,-1 0,1 0,-1-1,1 1,0 0,-1 0,1-1,-1 1,1 0,0-1,-1 1,1 0,-1-1,1 1,0 0,0-1,-1 1,1-1,0 1,0-1,-1 1,1-1,0 1,0-1,0 1,0-1,0 1,0-1,0 1,0-1,13-22,29-17,26-12,68-59,-134 109,0 0,0 0,0 0,0 0,0 1,0-1,0 1,1-1,-1 1,1 0,-1 0,1 0,-1 0,1 1,0-1,4 0,-6 1,1 1,0-1,-1 1,1-1,-1 1,1-1,-1 1,0 0,1 0,-1 0,0 0,1 0,-1 0,0 0,0 0,0 0,0 1,0-1,0 0,1 3,3 8,0 1,0 0,-2 0,1 0,1 18,0-3,43 212,-22-104,9 32,10 23,-17-44,-21-118,5 45,-11-70,-4-61,4-62,1 24,-2 66,-1-1,-1 0,-2 1,-11-44,9 49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4:02:17.06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1243 2750,'1'-54,"-2"0,-3 0,-2 1,-21-87,-101-283,108 366,-32-65,8 19,14 30,-60-168,-18-34,29 88,74 171,0 2,0 0,0 0,-2 0,1 0,-2 1,0 0,-18-22,25 34,1 0,-1 1,0-1,1 1,-1-1,0 0,1 1,-1 0,0-1,1 1,-1-1,0 1,0 0,0 0,1-1,-1 1,0 0,0 0,0 0,0 0,1 0,-1 0,0 0,0 0,0 0,1 1,-1-1,-1 0,1 1,0 0,0 1,-1-1,1 0,0 0,1 0,-1 1,0-1,0 0,1 1,-1-1,0 1,0 2,-7 51,8-55,-3 91,2-35,-14 90,8-100,1 79,5-82,-1-1,-11 56,-11 73,5-25,-17 132,1 8,30-241,-2 80,7-83,-2-1,-10 59,8-85,1-2,0 1,1 0,0 1,1-1,1 16,0-27,0 0,0-1,1 1,-1 0,1-1,0 1,0-1,0 1,0-1,0 1,0-1,1 0,-1 1,1-1,0 0,0 0,-1 0,1-1,0 1,1 0,-1-1,0 1,0-1,1 0,-1 1,1-1,-1 0,1-1,-1 1,1 0,0-1,-1 0,6 1,-2-1,1 0,-1-1,1 0,-1 0,0-1,0 1,1-1,-1-1,0 1,-1-1,1 0,0 0,-1-1,0 1,0-1,0-1,0 1,-1 0,1-1,-1 0,4-6,9-13,-1-2,-1 0,14-32,-24 47,30-72,35-127,-50 146,-1 0,21-119,-26 100,-6 38,4-73,-9 76,12-58,-8 58,3-57,12-106,-7 93,0 11,4-30,8 249,30 150,1 6,-44-183,-5-42,4 92,-13-105,1-1,3 0,10 50,-5-30,-3 0,-2 1,-7 106,1-45,2-97,0-1,-1 1,-1 0,-1-1,-1 1,0-1,-2 0,-12 31,18-49,0-1,-1 1,1 0,0-1,0 1,-1-1,1 1,-1-1,1 1,0-1,-1 1,1-1,-1 1,1-1,-1 1,1-1,-1 0,1 1,-1-1,0 0,1 0,-1 1,1-1,-1 0,0 0,1 0,-1 0,0 0,0 0,-12-14,-5-36,17 45,-54-238,4 16,-8-32,39 165,-50-223,34 95,-34-192,25 214,19 265,18-9,1 1,3-1,7 110,0-43,-1-13,-5 132,-13-133,9-71,-4 62,6-40,-3-1,-21 83,2-15,-11 85,27-140,-27 101,38-172,0 1,-1 0,1 0,-1-1,1 1,-1 0,0 0,1-1,-1 1,0-1,0 1,0-1,-1 1,-1 1,2-3,1-1,-1 1,1-1,-1 1,1-1,-1 0,1 1,0-1,-1 0,1 1,0-1,-1 0,1 0,0 1,0-1,-1 0,1 0,0 0,0 1,0-1,0-1,-2-64,2 63,0-33,0-31,-2 0,-16-95,0 37,12 73,-22-88,-6-10,22 89,-23-67,-5 8,17 44,-4 2,-47-94,68 156,3 5,-1 0,0 0,0 1,0-1,-6-5,9 11,1 1,0-1,-1 1,1 0,-1-1,1 1,0 0,-1-1,1 1,-1 0,1 0,-1 0,1-1,-1 1,1 0,-1 0,1 0,-1 0,1 0,-1 0,1 0,-1 0,1 0,-1 0,1 0,-1 0,1 0,-1 1,1-1,-1 0,0 0,0 2,-1 0,1-1,0 1,0 0,0-1,0 1,0 0,0 0,0 0,1 0,-1 0,1 0,-1 3,-5 36,2 1,1 0,2 0,6 44,-2 17,0-46,16 104,-12-100,0 91,-7-93,14 100,-5-94,-1 69,-2-29,10-4,-9-67,3 42,-8-49,0 1,2 0,1-1,1 0,14 39,-20-65,1 0,-1-1,0 1,0 0,0 0,1 0,-1-1,0 1,1 0,-1-1,1 1,-1 0,1-1,-1 1,1-1,-1 1,1-1,0 1,-1-1,1 1,0-1,-1 1,1-1,0 0,0 1,-1-1,3 0,7-17,-3-35,-4-5,-2 15,2 0,11-56,-9 69,-1 0,-1-32,-2 35,1 0,1 0,7-31,-2 19,-2 0,-1-1,-3 0,-2-57,-1 53,1 0,3-1,9-49,-3 37,-3 0,-2 0,-5-72,5-70,13 78,-9 72,3-63,-12 70,1 27,-1 0,2 0,0-1,5-24,-6 38,0 1,0-1,0 1,0-1,0 1,0-1,1 1,-1-1,0 1,0-1,0 1,0-1,1 1,-1-1,0 1,1-1,-1 1,0 0,1-1,-1 1,0-1,1 1,-1 0,1-1,-1 1,1 0,-1 0,1-1,-1 1,1 0,-1 0,1 0,0 0,11 15,5 34,-16-46,34 139,23 188,-43-240,-7-49,5 75,-12-51,18 117,-9-102,-3 1,-8 147,-1-88,2-131,0-4,1-1,-1 1,0-1,0 1,-1-1,1 1,-1-1,0 1,0-1,-1 0,1 0,-1 0,-4 8,6-12,-1 0,1 0,-1 0,1 0,-1 0,1 0,0 0,-1 0,1 0,-1 0,1 0,-1 0,1 0,0 0,-1-1,1 1,-1 0,1 0,0 0,-1-1,1 1,0 0,-1 0,1-1,0 1,-1 0,1-1,0 1,0-1,-1 1,1 0,0-1,0 1,0 0,0-1,-1 1,1-1,0 1,0-1,0 1,0 0,0-1,0 1,0-1,0 1,0-1,1 0,-7-24,0-68,6-137,3 86,-3-829,0 1773,-2-770,-1-1,-1 1,-1-1,-10 28,15-56,0 0,0 1,0-1,0 0,0 0,-1 0,1 0,0 0,-1 0,1 0,-1 0,1 0,-1 0,0 0,1 0,-1 0,0 0,1 0,-1 0,0 0,0-1,0 1,0 0,0-1,0 1,0-1,0 1,-2 0,1-2,1 0,0 0,-1 0,1 0,-1 0,1 0,0 0,0-1,0 1,0 0,0-1,0 1,0-1,0 1,1-1,-2-1,-24-76,-151-482,145 475,7 20,2-1,-13-70,23 83,8 35,1-1,0 1,1-1,0-27,3 40,1 1,0 0,0-1,0 1,1 0,0-1,0 1,1 0,-1 0,1 1,1-1,-1 0,1 1,0 0,0 0,0 0,10-7,-3 3,1 1,0 1,0 0,1 0,0 2,1-1,25-5,102-16,63-2,-159 23,1 2,52 2,-56 2,1-1,72-12,-68 5,77-3,-48 6,23-11,-64 9,42-3,80-11,-67 6,103-25,-69 11,-61 14,-1-2,0-4,94-45,-127 54,1 2,1 1,49-8,28-9,-100 24,35-11,-41 13,0-1,0 1,-1-1,1 1,0 0,0 0,0-1,0 1,-1 0,1 1,0-1,0 0,0 1,-1-1,1 1,0-1,1 2,-3-2,0 1,0 0,0-1,0 1,0-1,-1 1,1 0,0-1,0 1,-1-1,1 1,0-1,-1 1,1-1,-1 1,1-1,0 1,-1-1,1 1,-1-1,1 0,-1 1,0-1,1 0,-1 0,1 1,-1-1,0 0,-22 12,21-11,-26 10,0-2,0-1,-1-1,-37 4,-18 5,-71 3,154-19,-1 1,1-1,0 0,-1 0,1 1,-1-1,1 0,0 0,-1 0,1-1,-1 1,1 0,0 0,-1-1,1 1,0-1,-1 1,1-1,0 0,0 1,-1-1,1 0,-1-1,1 1,1-1,-1 1,1-1,-1 1,1-1,0 1,-1-1,1 1,0-1,0 1,0-1,0 1,0-1,0 1,1-1,-1 1,1-3,4-10,1 1,0 0,13-20,-12 21,9-16,-1 0,-1-1,12-41,-25 69,-1-1,1 1,-1-1,1 1,-1-1,0 1,1-1,-1 1,0-1,0 1,0-1,-1 1,1-1,0 1,0-1,-1 1,1-1,-1 1,1 0,-1-1,0 1,0 0,1-1,-1 1,-2-2,1 2,0-1,0 1,-1 0,1 0,0 1,-1-1,1 0,0 1,-1-1,1 1,-1 0,1 0,0 0,-4 0,-5 2,-1-1,1 2,0-1,0 1,-18 9,-22 15,1 3,2 2,0 2,-68 64,-149 182,231-238,2 1,2 2,3 1,1 2,-38 98,59-130,7-15,16-21,-6 5,407-392,-374 367,282-244,-276 241,155-140,-179 160,-19 22,-14 20,-11 13,-1-2,-2 0,-1-1,-35 38,-111 95,117-116,32-32,0-1,0 0,-2-2,-33 16,25-14,8-3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3:59:59.09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1434 466,'-425'0,"399"1,0 2,-48 11,46-8,0-1,-36 2,-459-5,284-4,934 2,-687 0,-3 0,-1 1,1-1,-1 0,1 0,-1-1,0 1,1-1,-1 0,0 0,1-1,-1 1,0-1,0 0,4-3,-7 5,-1 0,0-1,0 1,0-1,0 1,0-1,0 1,0 0,0-1,0 1,0-1,0 1,-1-1,1 1,0 0,0-1,0 1,0-1,-1 1,1 0,0-1,0 1,-1 0,1-1,0 1,-1 0,1-1,0 1,-1 0,1 0,0-1,-1 1,1 0,-1 0,1 0,-1-1,1 1,0 0,-1 0,1 0,-1 0,1 0,-1 0,1 0,0 0,-1 0,0 0,-24-5,-49 2,72 3,-1 0,1 0,0 0,-1 0,1 0,-1 1,1-1,0 1,-1 0,1 0,0-1,0 2,0-1,-1 0,1 0,0 1,1-1,-1 1,0-1,0 1,1 0,-1 0,1 0,-1 0,1 0,0 0,-2 3,3-3,0 0,0 0,1 0,-1 0,0 0,1 0,-1-1,1 1,0 0,-1 0,1 0,0-1,0 1,0 0,1-1,-1 1,0-1,0 1,1-1,-1 1,1-1,-1 0,1 0,0 0,2 1,49 25,-46-24,30 10,1-2,0-1,48 5,-35-6,-20-3,-1-1,1-2,0-1,0-1,49-6,-66-2,-19-1,-25-5,2 9,0 1,-37 1,63 1,1 2,1-1,0 0,0 0,0 0,0 0,-1 0,1 1,0-1,0 0,0 0,-1 0,1 0,0 0,0 0,0 0,-1 0,1 0,0 0,0 0,0 0,-1 0,1 0,0 0,0 0,-1 0,1 0,0 0,0 0,0 0,-1 0,1 0,0-1,0 1,0 0,0 0,-1 0,1 0,0 0,0-1,0 1,0 0,0 0,-1 0,1 0,0-1,0 1,0 0,0 0,0-1,0 1,0 0,0 0,0 0,0-1,0 1,0 0,0-1,15-7,24-6,-29 11,80-29,-84 30,-1 0,0-1,0 1,0-1,-1-1,1 1,-1-1,0 1,0-1,0 0,0-1,0 1,5-10,-9 13,1-1,0 0,-1 1,1-1,-1 0,1 1,-1-1,0 0,0 1,0-1,0 0,0 0,0 1,-1-1,1 0,0 0,-1 1,1-1,-1 0,0 1,0-1,0-1,-2 0,1 0,-1 1,1-1,-1 0,0 1,0 0,0 0,0 0,-7-3,-5-1,0 0,0 1,-26-4,40 9,-47-10,13 1,-1 3,-62-4,59 7,-65-12,63 8,-57-3,40 15,56-4,0-1,0 1,0-1,1 1,-1 0,0 0,0 0,1 0,-1 0,0 0,1 0,-2 2,2-2,1-1,0 1,-1 0,1-1,0 1,0 0,-1 0,1-1,0 1,0 0,0 0,0 0,0-1,0 1,0 0,0 0,0-1,1 1,-1 0,0 0,0-1,1 1,-1 0,1-1,-1 1,0 0,1-1,-1 1,1-1,-1 1,2 0,1 2,1 0,-1 0,1 0,0-1,0 0,-1 0,2 0,-1 0,0 0,7 1,52 10,-31-6,24 2,0-2,1-3,99-4,-135 0,-112-29,15 21,0 3,-104 7,49 1,122-3,5-1,0 1,-1 0,1 0,0 0,-1 1,1-1,0 1,-1 0,1 0,0 0,0 1,0 0,0-1,-5 4,9-4,0-1,0 1,0-1,0 0,0 1,-1-1,1 1,1-1,-1 1,0-1,0 0,0 1,0-1,0 1,0-1,0 1,1-1,-1 0,0 1,0-1,0 0,1 1,-1-1,0 0,1 1,-1-1,0 0,1 1,-1-1,0 0,1 0,-1 1,1-1,-1 0,0 0,1 0,-1 0,1 0,-1 0,0 1,1-1,-1 0,1 0,-1 0,1 0,-1-1,1 1,24 5,66 2,142-7,-91-3,-141 3,0 1,1-1,-1 0,0 0,0 0,1 0,-1 0,0 0,0 0,1 0,-1 0,0-1,0 1,1 0,-1-1,0 1,0-1,0 1,0-1,1 0,-1 1,0-1,0 0,-1 0,1 0,0 0,1-1,-3 1,0-1,0 1,0 0,0 0,0 0,0 0,0 0,0 0,-1 0,1 0,0 0,-1 1,1-1,-1 0,1 1,0-1,-1 1,1 0,-1-1,0 1,1 0,-2 0,-49-4,44 4,0 0,1 0,-1 0,0-1,1-1,-1 1,1-1,-1 0,1-1,-12-5,19 7,-1 1,1-1,0 1,0-1,0 1,-1-1,1 1,0-1,0 1,0-1,0 1,0-1,0 1,0-1,0 1,0-1,0 1,0-1,1 1,-1-1,0 1,0-1,0 1,1-1,-1 1,0-1,1 1,-1 0,0-1,1 1,-1-1,0 1,1 0,-1-1,1 1,-1 0,1 0,-1-1,1 1,-1 0,1 0,-1 0,2-1,21-11,196-71,-216 82,0 0,0 0,0 0,0 0,0-1,0 1,-1-1,1 0,0 0,-1 0,0 0,1 0,-1-1,0 1,0-1,0 1,-1-1,1 0,0 0,-1 0,0 0,0 0,2-6,-4 7,1-1,0 1,-1-1,1 1,-1-1,0 1,0 0,0-1,0 1,0 0,-1 0,1 0,-1 0,1 0,-1 0,0 0,0 0,1 1,-1-1,0 1,-1-1,1 1,0 0,0 0,-1 0,1 0,0 0,-1 0,1 1,-6-1,-40-12,-2 3,1 2,-1 2,-73 0,67 7,173 27,-33-21,131-5,-113-4,-93 2,-5 1,1-1,-1 1,1-2,-1 1,1 0,-1-1,1 0,-1 0,0 0,0 0,1-1,-1 1,7-5,-11 5,0 1,0-1,0 1,0-1,0 1,0 0,0-1,0 1,0-1,0 1,0-1,0 1,0 0,0-1,0 1,-1-1,1 1,0 0,0-1,0 1,-1-1,1 1,0 0,-1 0,1-1,0 1,-1 0,1-1,0 1,-1 0,1 0,-1 0,1-1,0 1,-1 0,1 0,-1 0,1 0,0 0,-1 0,1 0,-1 0,1 0,-1 0,1 0,-1 0,-24-5,-65-1,55 5,-58-10,1-2,-1 4,1 4,-109 8,41 0,152-3,3-1,1 1,0 0,-1 0,1 0,-1 0,1 1,0-1,-1 1,1 1,0-1,0 0,0 1,0 0,-5 3,9-5,0 1,0-1,0 1,0-1,-1 0,1 1,0-1,0 1,1-1,-1 1,0-1,0 1,0-1,0 0,0 1,0-1,1 1,-1-1,0 0,0 1,0-1,1 0,-1 1,0-1,1 0,-1 1,0-1,1 0,-1 1,0-1,1 0,-1 0,1 0,-1 1,0-1,1 0,-1 0,1 0,-1 0,1 0,-1 0,1 0,-1 0,0 0,1 0,-1 0,1 0,24 5,54 1,121-6,-81-2,-111 2,-4 0,1 1,-1-1,1 0,-1 0,0-1,1 1,-1-1,0 0,1 0,-1-1,0 1,0-1,0 0,5-3,-9 5,0 0,0 0,0 0,1-1,-1 1,0 0,0 0,0 0,0-1,0 1,0 0,1 0,-1-1,0 1,0 0,0 0,0-1,0 1,0 0,0 0,0-1,0 1,0 0,0-1,0 1,0 0,0 0,-1-1,1 1,0 0,0 0,0-1,0 1,0 0,0 0,-1 0,1-1,0 1,0 0,0 0,-1 0,1 0,0-1,0 1,0 0,-1 0,1 0,0 0,-1 0,-18-5,5 8,14-2,0-1,1 1,-1-1,0 1,0-1,0 1,1-1,-1 1,0-1,1 1,-1-1,0 1,1-1,-1 1,0-1,1 0,-1 1,1-1,-1 0,1 0,-1 1,1-1,-1 0,1 0,-1 1,1-1,-1 0,1 0,1 0,15 5,1 0,1-2,-1 0,0-1,1-1,-1 0,1-2,20-2,-37 3,0 0,0 0,1 0,-1-1,0 1,0 0,0-1,0 0,0 1,-1-1,1 0,0 0,0 0,0 0,-1 0,1-1,0 1,-1-1,1 1,-1-1,0 1,1-1,1-3,-3 4,0 1,0-1,0 0,0 0,0 0,0 0,0 0,0 1,0-1,0 0,0 0,-1 0,1 1,0-1,-1 0,1 0,0 1,-1-1,1 0,-1 0,0 0,-1-1,0 0,0 0,-1 1,1-1,0 1,-1-1,1 1,0 0,-1 0,-2-1,-27-4,0 1,1 1,-2 1,1 2,-58 6,28-3,125-1,-29-1,-29 0,-14 0,-39-1,19 0,-52 4,65 3,19 1,25 6,75-5,-61-8,-35 0,-13 0,-35 1,-1 2,1 2,0 2,1 1,-76 26,111-32,1 0,-1 1,1-1,0 1,-1-1,1 1,0 0,1 1,-1-1,1 1,-1 0,1-1,-4 8,6-9,0-1,0 1,1 0,-1-1,1 1,-1-1,1 1,-1 0,1-1,0 1,0 0,0 0,0-1,0 1,0 0,0-1,1 1,-1 0,1-1,-1 1,1 0,0-1,-1 1,1-1,0 1,0-1,0 0,0 1,0-1,1 0,-1 0,0 1,0-1,1 0,-1 0,1-1,-1 1,1 0,-1 0,1-1,0 1,1 0,9 3,0 0,0-1,0-1,0 1,0-2,18 1,82-6,-43 0,50 5,79-4,-195 3,0-1,1 1,-1-1,0 0,0 0,0 0,0 0,0-1,0 1,-1-1,1 0,5-3,-8 4,0 1,1-1,-1 1,1-1,-1 0,0 1,1-1,-1 1,0-1,1 1,-1-1,0 0,0 1,0-1,0 0,0 1,0-1,1 0,-2 1,1-1,0 0,0 1,0-1,0-1,-1 1,0-1,0 1,0 0,0-1,0 1,0 0,-1 0,1 0,0 0,-1 0,1 0,0 0,-1 0,-2 0,-20-10,0 2,-1 0,0 2,0 1,-1 1,-40-3,-160 7,108 3,117-2,-53 5,52-5,0 0,1 0,-1 1,0-1,1 0,-1 1,1 0,-1-1,1 1,-1 0,1 0,0 0,-1-1,1 1,0 1,-1-1,1 0,0 0,0 0,0 1,0-1,0 1,1-1,-1 0,0 1,0-1,1 1,-1 3,1-3,1-1,-1 1,1 0,0-1,0 1,0 0,0-1,0 1,0-1,0 0,1 1,-1-1,0 0,1 0,-1 1,1-1,-1 0,1-1,0 1,-1 0,5 1,42 16,-43-17,23 7,0-2,0 0,1-3,31 2,120-8,-62 0,-51 5,-44 0,0 0,-1-2,1-1,0-1,34-7,-55 8,-1 1,0 0,0-1,0 1,1-1,-1 1,0-1,0 1,0-1,0 0,0 0,0 1,0-1,0 0,0 0,0 0,0 0,0-2,0 2,-1 0,0 0,0 1,0-1,0 0,0 0,0 1,0-1,-1 0,1 0,0 1,0-1,-1 0,1 0,0 1,-1-1,1 0,-1 1,1-1,-1 1,1-1,-1 0,-2-2,-1 0,1 0,-1 1,1 0,-1-1,0 1,1 1,-1-1,-6-1,-18-2,-1 1,0 1,0 2,-50 4,-49-3,126 0,0 0,0 0,0 0,0 0,-1 0,1-1,0 1,0-1,0 0,0 1,0-1,0 0,0 0,0 0,1 0,-4-3,9-7,17-3,-13 10,0-1,-1 0,1 0,-1 0,12-13,-18 18,0-1,0 0,-1 0,1 0,0 0,0 0,0 0,-1 0,1 0,0 0,-1 0,1 0,-1 0,0-1,1 1,-1 0,0 0,0-1,1 1,-1 0,0 0,0-1,-1 1,1 0,0 0,0-1,0 1,-1 0,1 0,-1 0,1-1,-1 1,1 0,-1 0,0 0,0 0,1 0,-1 0,0 0,0 1,0-1,0 0,0 0,0 0,0 1,0-1,0 1,-1-1,1 1,0-1,0 1,-2 0,-23-10,0 1,-1 1,0 2,0 0,0 2,-1 1,0 2,-33 1,58 0,1 0,0 0,-1 0,1 1,-1-1,1 1,0-1,0 1,-1 0,1-1,0 1,0 0,0 1,0-1,0 0,0 1,0-1,0 1,1-1,-1 1,1 0,-1 0,1 0,-1 0,0 3,2-3,0 0,0 0,0 0,0 0,0 0,1 1,-1-1,1 0,-1 0,1 0,0 0,0 0,0 0,0-1,0 1,0 0,1 0,-1-1,0 1,1-1,0 1,-1-1,1 0,0 1,0-1,-1 0,5 2,4 2,0-1,0 1,1-1,0-1,-1 0,1-1,0 0,21 1,97-5,-69 0,-38 2,-16 1,0 0,0-1,-1 0,1 0,0 0,0-1,0 0,-1 0,1 0,0-1,-1 1,1-2,-1 1,8-5,-13 7,1-1,-1 1,1-1,-1 1,0-1,1 1,-1-1,1 0,-1 1,0-1,0 0,1 1,-1-1,0 0,0 0,0 1,0-1,0 0,0 1,0-1,0 0,0 0,0 1,0-1,0 0,-1 1,1-1,0 0,0 1,-1-1,0 0,-21-19,-32-6,26 18,0 1,-1 2,0 0,0 2,0 1,0 1,-1 2,-29 4,49-3,0 0,1 1,-1-1,1 2,0-1,0 1,-13 8,20-10,-1-1,0 1,0 0,1 0,-1-1,1 2,-1-1,1 0,0 0,0 1,0-1,0 1,1 0,-1-1,1 1,-1 0,1 0,0 0,0 0,0 0,1 0,-1 1,1-1,-1 0,1 0,0 4,1-5,0 0,0 0,0 0,1 0,-1 0,0 0,1 0,-1 0,1 0,0-1,-1 1,1-1,0 1,0-1,0 0,0 0,0 0,0 0,1 0,-1 0,0 0,1-1,-1 1,4 0,63 4,-61-5,319-4,-314 4,1-1,-1-1,1 0,14-4,-25 5,0 0,0 0,0 0,-1-1,1 1,0-1,-1 1,1-1,-1 0,0 0,3-3,-4 4,0 0,-1 0,1 0,-1 0,1 0,-1 0,1-1,-1 1,0 0,0 0,1-1,-1 1,0 0,0 0,0-1,0 1,-1 0,1 0,0-1,0 1,-1 0,1 0,-1 0,1 0,-1-1,0 1,0-1,-2-2,1 1,-1 1,0-1,0 0,0 0,0 1,0 0,0 0,-1 0,1 0,-1 0,0 1,1-1,-1 1,0 0,0 0,0 1,0-1,0 1,0-1,0 1,0 1,-5 0,-3 0,0 1,1 0,0 0,0 1,-1 1,-18 9,5-1,-57 34,76-42,1-1,0 1,1 0,-1 1,1-1,-1 1,2 0,-1 0,0 0,1 0,0 1,-3 6,5-11,1 1,-1-1,1 0,-1 1,1-1,0 0,0 1,-1-1,1 1,0-1,0 1,0-1,1 0,-1 1,0-1,0 1,1-1,-1 0,1 1,-1-1,1 0,0 0,-1 1,1-1,1 1,0 0,0-1,0 1,0-1,0 0,1 0,-1 0,0 0,0-1,1 1,-1-1,0 1,1-1,3 0,6 0,0 0,-1-1,1-1,21-5,-9 0,-1 0,28-15,-45 19,0 1,-1-2,1 1,-1 0,1-1,-1 0,0 0,-1-1,1 1,-1-1,0 0,0 0,5-10,-8 14,-1 0,1-1,-1 1,1 0,-1 0,0-1,0 1,0 0,1-1,-1 1,0-1,-1 1,1 0,0-1,0 1,0 0,-1-1,1 1,-1 0,1 0,-1-1,1 1,-1 0,-1-2,0 1,0 1,0-1,-1 0,1 0,0 1,-1 0,1-1,-1 1,0 0,1 0,-5-1,-7-1,-1 1,0 0,-22 1,34 1,0 0,-250 5,242-4,1 1,0 1,0 0,0 0,1 1,-1 1,1-1,0 1,-14 11,19-14,0 1,0 0,0 0,0 1,1-1,0 1,0 0,0 0,0 0,0 0,1 0,-1 0,1 1,0-1,1 1,-1 0,1 0,0-1,0 1,1 0,-1 9,2-11,-1 0,1 1,0-1,1 0,-1 0,1 0,-1 0,1-1,0 1,0 0,0-1,0 1,0-1,1 0,-1 1,1-1,0 0,-1-1,1 1,0 0,0-1,5 2,9 3,0 0,0-2,19 4,-14-4,38 5,0-2,1-2,-1-4,95-8,-21-16,-92 14,-39 9,0-1,0 1,-1-1,1 0,0 1,0-1,0-1,-1 1,1 0,0-1,-1 1,0-1,1 0,-1 0,0 0,0 0,0 0,0 0,0-1,0 1,-1 0,1-1,-1 0,0 1,1-1,-1 0,-1 0,1 0,0 1,-1-1,1 0,-1-4,0 4,-1-1,0 1,0-1,0 1,0 0,0-1,-1 1,1 0,-1 0,0 0,0 0,0 0,0 1,-1-1,1 0,-1 1,1 0,-1 0,0 0,0 0,0 0,0 0,0 1,-1-1,1 1,-7-2,-20-2,-1 0,0 2,0 1,-1 2,-45 5,-11-1,72-3,1 0,-1 1,1 1,-1 0,1 1,1 1,-1 1,0 0,1 0,-19 13,26-15,0 1,0 0,0 0,1 1,0-1,0 1,1 1,-1-1,1 1,1 0,-1 0,1 0,0 1,1-1,0 1,0 0,1 0,0 0,0 1,-1 15,3-21,0 0,1 0,-1 0,1 1,-1-1,1 0,0-1,0 1,1 0,-1 0,0 0,1-1,0 1,0 0,0-1,0 0,0 1,0-1,0 0,1 0,-1 0,1-1,-1 1,1 0,0-1,0 0,0 0,0 0,0 0,0 0,0 0,5 0,12 1,0 0,0 0,40-4,-37 0,20 0,-1-2,67-15,-90 15,1-2,-1 0,-1-1,1-1,-1-1,0 0,28-21,-42 26,0 1,0-1,0 0,0-1,-1 1,1 0,-1-1,-1 0,1 0,0 0,-1 0,0 0,0 0,-1 0,2-10,-3 10,1 1,-1 0,0 0,-1 0,1 0,-1 0,0 0,0 0,0 1,0-1,-1 0,1 0,-1 1,0-1,0 1,0-1,-1 1,1 0,-1 0,0 0,0 0,-3-2,-4-2,1 1,-1 0,0 1,0 0,-1 1,1 0,-1 0,0 1,0 1,-20-3,-9 3,-70 3,47 2,43-3,0 2,0 0,0 2,0 0,1 1,0 1,0 0,0 2,-35 19,24-8,1 2,1 1,1 1,-43 46,55-52,0 0,1 1,0 1,2 0,-15 29,25-43,0-1,0 1,1 0,-1 0,1 0,0-1,1 1,-1 0,1 0,0 0,0 0,1 0,1 8,-1-10,1 1,-1-1,1 0,0 1,0-1,0 0,1 0,-1 0,1-1,0 1,0-1,0 1,0-1,0 0,0 0,0 0,1 0,-1-1,1 1,4 0,9 3,-1-1,1-1,0 0,0-1,0-1,1-1,-1 0,0-1,0-1,0-1,17-4,5-4,0-1,-1-2,56-29,-83 37,0 0,0 0,-1-1,0 0,0-1,-1 0,0 0,11-15,-15 16,0-1,-1 1,0-1,0 0,-1-1,0 1,0 0,-1-1,0 0,0 1,-1-1,0-12,-1 12,0 1,0 0,-1 0,0 0,-1 0,1 0,-2 0,1 0,-1 0,0 1,0-1,-1 1,0 0,-1 0,1 0,-1 1,-1 0,1 0,-1 0,-10-8,5 7,0 0,-1 0,1 1,-1 1,0 0,-1 1,1 0,-1 1,0 0,1 1,-1 1,-17-1,13 2,0 0,1 1,-1 1,1 0,0 1,-1 1,-26 10,37-11,0-1,1 1,-1 0,1 1,0-1,0 1,0 0,0 0,1 1,0-1,0 1,0 0,0 0,1 0,0 1,0-1,0 1,1 0,0 0,0 0,0 0,1 0,-1 9,1-8,0-1,1 1,0 0,0 0,1 0,0-1,0 1,1 0,0-1,0 1,0-1,1 1,0-1,0 0,0 0,1-1,0 1,0-1,1 1,-1-1,1-1,0 1,0-1,1 0,-1 0,1 0,0-1,0 0,0 0,1 0,6 1,41 9,0-3,0-2,62 0,-96-8,1 1,1-1,0-1,0-2,33-6,-50 8,-1-1,1 1,-1-1,1 0,-1 0,0 0,0-1,1 0,-2 1,1-1,0-1,-1 1,1 0,-1-1,0 0,0 0,-1 0,1 0,-1 0,1 0,-2-1,1 1,0-1,-1 1,0-1,1-6,-1 2,0 1,0-1,-1 0,-1 1,1-1,-1 1,-1-1,0 1,0-1,0 1,-1 0,-1 0,1 0,-1 0,0 1,-1-1,-8-9,5 8,0 0,-1 1,-1 0,1 1,-1 0,0 0,-1 1,1 0,-1 1,-1 0,-20-5,5 2,4 0,-1 2,0 0,0 2,-38-3,55 7,1 1,-1-1,1 1,-1 0,1 0,-1 1,1 0,0 0,0 0,0 1,0 0,0 0,1 0,-1 1,1 0,0 0,0 1,0-1,1 1,-1 0,-5 10,5-6,0 0,0 0,1 0,1 1,0 0,0 0,1 0,-2 17,2-5,1 0,1-1,3 24,-2-41,1 1,-1-1,1 1,0-1,0 0,0 1,0-1,1 0,-1 0,1-1,0 1,1-1,-1 1,0-1,1 0,0 0,0 0,0-1,0 1,0-1,0 0,1 0,-1-1,9 3,9 2,1-1,-1-1,43 2,19-1,113-10,-177 3,-1-2,1 0,-1 0,0-2,0-1,-1 0,20-11,-32 15,-1 0,1-1,-1 0,1 0,-1-1,0 0,-1 1,1-2,-1 1,7-10,-10 11,1 0,0 0,-1 0,0 0,0 0,0 0,-1 0,1 0,-1 0,0 0,0 0,-1 0,1 0,-1 0,1-1,-2 1,1 1,0-1,-3-4,1 2,0 0,0 0,-1 1,0 0,0 0,-1 0,0 0,1 1,-2 0,1 0,0 0,-1 0,1 1,-1 0,0 0,0 1,-1-1,1 1,0 1,-1-1,-7 0,-17-2,0 1,0 2,-37 3,42-2,14 1,1 1,0 0,0 0,0 1,1 0,-1 1,1 0,-1 1,1 0,1 0,-1 1,1 0,0 1,0 0,1 1,0 0,0 0,1 0,0 1,1 0,-1 1,2-1,-1 1,2 0,-1 1,-5 19,9-27,0-1,0 1,1 0,-1 0,0-1,1 1,0 0,0 0,0 0,0-1,0 1,0 0,1 0,-1-1,1 1,0 0,0 0,0-1,0 1,0-1,1 1,-1-1,1 0,0 1,3 2,-1-2,1 0,0 0,-1 0,1-1,1 0,-1 0,0 0,0-1,1 0,-1 0,1 0,8 0,21 2,0-1,0-2,1-1,-1-2,0-1,43-12,-73 15,-1-1,0 0,0 0,0 0,0 0,0-1,-1 0,1 1,-1-1,1-1,-1 1,0 0,0-1,-1 0,1 1,-1-1,1 0,-1 0,-1 0,1-1,0 1,-1 0,0-1,0 1,0-6,0 4,-1 0,0 0,-1 0,1 0,-1 0,0 0,-1 0,1 0,-1 0,0 1,-1-1,1 1,-1-1,0 1,-1 0,1 0,-1 1,-5-7,-4 1,0 0,0 0,-1 1,0 1,0 0,-1 1,0 1,0 0,-1 1,0 1,0 0,-20-1,-25-1,-117 3,132 4,15-2,18 0,1 1,0 0,-1 1,1 1,-18 3,27-4,0 0,0 0,0 1,0-1,0 1,0 0,1 0,-1 0,0 0,1 0,0 0,-1 1,1-1,0 1,0 0,0 0,1-1,-1 1,1 0,0 0,-1 1,1-1,1 0,-2 7,1-4,0 1,1 0,0 0,0 0,0-1,1 1,0 0,1 0,-1-1,1 1,1-1,-1 0,1 0,0 1,1-2,-1 1,1 0,0-1,0 1,1-1,0-1,10 9,-6-5,2-1,-1 0,1-1,0 0,0 0,1-1,-1-1,1 0,0-1,1 0,21 2,76 11,-71-9,50 3,-76-10,1 0,-1-1,1 0,-1-1,1 0,-1-1,21-8,-32 10,1 0,-1 0,1 0,-1 0,1 0,-1 0,1-1,-1 1,0-1,0 0,0 1,0-1,0 0,0 0,-1-1,1 1,0 0,-1 0,0-1,0 1,1-1,-1 1,-1-1,1 0,0 1,-1-1,1 0,-1 1,0-1,0 0,0 0,0 1,0-1,-2-3,1 2,-1 0,0-1,0 1,0 0,0 0,-1 0,0 1,0-1,0 1,0-1,0 1,-1 0,1 0,-1 1,0-1,0 1,0-1,0 1,-8-2,-23-7,-1 1,0 2,0 2,-41-2,-148 4,145 5,22 5,56-6,0 1,1-1,-1 1,0 0,0-1,0 1,0 0,1 0,-1 0,0 1,-2 1,4-2,-1-1,1 1,0 0,-1-1,1 1,0 0,0 0,0-1,0 1,-1 0,1-1,0 1,0 0,0 0,1-1,-1 1,0 0,0-1,0 1,0 0,1-1,-1 1,0 0,1-1,-1 1,0 0,1-1,-1 1,1-1,-1 1,1-1,-1 1,1 0,3 2,-1-1,1 1,-1-1,1 1,0-1,0 0,0-1,0 1,0-1,0 1,0-1,1 0,4 0,62 3,-58-3,2-1,5 0,-1 1,1 0,-1 2,22 5,-17-1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3:59:59.82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9,'0'-1,"1"0,-1 1,1-1,0 0,-1 1,1-1,0 1,-1-1,1 1,0-1,0 1,0 0,-1-1,1 1,0 0,0 0,0-1,0 1,0 0,0 0,-1 0,1 0,0 0,0 0,0 0,0 1,0-1,0 0,-1 0,1 1,2 0,33 8,-8 0,-1-2,2 0,-1-2,49 2,121-8,-82-2,-76 2,-21 0,0 1,31 3,-50-3,1 0,-1 0,0 0,1 0,-1 0,0 0,1 0,-1 0,1 0,-1 0,0 0,1 0,-1 0,1 0,-1 0,0 1,1-1,-1 0,0 0,1 0,-1 1,0-1,1 0,-1 0,0 1,1-1,-1 0,0 1,0-1,1 0,-1 1,0-1,0 0,0 1,0-1,1 0,-1 1,0-1,0 1,0-1,0 0,0 1,0 0,-17 13,-29 7,-110 35,152-55,0 1,0 0,0 0,0 0,1 0,-1 1,0-1,1 1,0 0,-4 4,6-6,0 0,1-1,-1 1,1 0,-1 0,1 0,0-1,-1 1,1 0,0 0,-1 0,1 0,0 0,0 0,0-1,0 1,0 0,0 0,0 0,0 0,1 1,-1-1,1 1,0-1,0 0,0 0,0 0,0 0,0 0,0 0,0 0,0 0,0 0,1 0,-1-1,0 1,1 0,-1-1,3 1,16 4,-1-1,1-1,0-1,0 0,0-2,30-3,-12 2,-5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4:00:00.22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15 0,'-6'0,"-2"0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4:00:00.64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16,'0'-6,"6"-2,2 6,5 4,7 1,0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4:00:00.98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560 38,'0'-2,"-1"1,0-1,1 1,-1-1,0 1,0-1,0 1,0 0,0-1,0 1,0 0,0 0,-1 0,1 0,0 0,-1 0,1 0,0 0,-1 0,0 1,1-1,-1 1,1-1,-1 1,0-1,1 1,-4 0,-53-7,52 7,-240-2,132 3,109-1,0-1,-1 1,1 0,0 1,-1-1,1 1,0 0,-1 1,1-1,0 1,0 0,0 0,0 1,-6 3,-4 10</inkml:trace>
  <inkml:trace contextRef="#ctx0" brushRef="#br0" timeOffset="1">279 107,'0'0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3:51:41.18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519 95,'28'1,"50"10,-50-6,48 2,89-8,-985 1,926 2,118-5,-162-8,15 0,-33 2,-43 9,-1-1,1 1,0 0,-1-1,1 1,0 0,0-1,-1 1,1-1,-1 1,1-1,0 1,-1-1,1 1,-1-1,1 1,-1-1,0 0,1 1,0-2,-2 1,1 0,0 0,-1 1,1-1,0 0,-1 0,1 1,-1-1,1 0,-1 0,1 1,-1-1,0 1,1-1,-1 0,0 1,1-1,-1 1,0 0,0-1,0 1,1 0,-3-1,-56-17,12 5,105 8,21 7,106-3,-163-4,-22 5,0-1,1 1,-1 0,0 0,0 0,0 0,0 0,0 0,0-1,0 1,0 0,1 0,-1 0,0 0,0-1,0 1,0 0,0 0,0 0,0 0,0-1,0 1,0 0,0 0,0 0,0 0,0-1,0 1,0 0,0 0,0 0,-1 0,1-1,0 1,0 0,0 0,0 0,0 0,0 0,0-1,0 1,-1 0,1 0,0 0,0 0,0 0,0 0,0 0,-1 0,1 0,0-1,-4 0,1-1,-1 1,0-1,1 1,-1 0,0 1,0-1,-4 0,-265-1,142 4,111 1,23 4,32 4,39 1,-46-7,0 0,35-1,68-4,-184-1,-2 1,0 1,-79 13,105-11,23-3,1 0,0 0,0 1,0-1,-1 1,1 0,0 1,0-1,0 1,1 0,-8 4,14-4,0 1,0-1,1 0,-1-1,0 1,1 0,0-1,-1 1,1-1,0 0,-1 0,5 1,13 4,0-2,0 0,0-1,24 0,36 6,0-1,-62-7,-22-1,-443 0,685-1,-305-9,41 5,0 1,0 1,0 1,-39 3,51 2,12 2,23 7,38 6,-9-11,1-2,0-3,70-5,-13 1,-58 4,48-1,-91-2,1 1,-1-1,0 0,0-1,0 0,0 0,0-1,-1 1,1-1,7-5,-13 7,-1 1,1 0,-1 0,1-1,-1 1,0 0,1-1,-1 1,1-1,-1 1,0 0,1-1,-1 1,0-1,0 1,1-1,-1 1,0-1,0 1,0-1,0 1,1-1,-1 0,0 1,0-1,0 1,0-1,0 1,0-1,-1 1,1-2,-14-11,-25-2,-7 6,-46-9,-99-5,143 21,8 0,-59-9,66 7,-1 0,-52 3,499 2,-435-3,17 1,-1 1,0-1,0 1,0 0,0 0,0 1,0 0,0 0,-11 4,17-5,0 0,0 1,0-1,0 0,-1 1,1-1,0 0,0 1,0-1,0 0,0 1,0-1,1 0,-1 1,0-1,0 0,0 1,0-1,0 0,0 1,1-1,-1 0,0 0,0 1,0-1,1 0,-1 0,0 1,0-1,1 0,-1 0,0 0,0 1,1-1,-1 0,0 0,1 0,-1 0,0 0,1 0,-1 0,0 1,1-1,-1 0,0 0,1 0,-1 0,0-1,1 1,-1 0,1 0,24 6,-23-5,36 7,-1-1,1-2,66 1,-77-7,2 1,-56 9,-8-2,-1-3,0 0,-46-3,42-1,-1 2,-46 8,28-3,46-7,0 1,0 1,0 0,1 1,-19 6,31-9,0 0,0 0,0 1,0-1,0 0,-1 0,1 0,0 0,0 0,0 0,0 0,0 0,0 1,0-1,0 0,0 0,0 0,0 0,0 0,0 0,0 1,0-1,0 0,0 0,0 0,0 0,0 0,0 0,0 1,0-1,0 0,0 0,0 0,0 0,0 0,0 0,0 1,0-1,0 0,1 0,-1 0,0 0,0 0,0 0,0 0,0 0,0 0,0 0,0 1,1-1,-1 0,0 0,0 0,0 0,0 0,0 0,0 0,1 0,-1 0,0 0,0 0,17 7,18 4,22-4,-1-2,1-3,63-6,-5 2,-74 4,-4 0,-63-10,-15 1,-1 2,-81 1,-5 0,32-14,85 15,140 1,127 2,-315 11,9-1,-152-6,120-5,61 4,25 3,31 5,7-8,51-4,34 2,-125-1,-1 0,0 0,1 0,-1 0,0 0,0 0,1 0,-1 1,0-1,0 0,1 1,-1-1,0 1,0-1,0 1,0-1,0 1,0 0,0 0,2 1,-4-1,1 0,0 0,-1-1,1 1,-1 0,1 0,-1-1,0 1,1 0,-1-1,0 1,0 0,1-1,-1 1,0-1,0 1,0-1,0 0,-1 1,-56 20,-25-1,44-11,-63 22,102-31,-1 0,1 0,0 0,0 0,-1 0,1 0,0 0,0 0,-1 0,1 0,0 0,0 0,-1 0,1 0,0 0,0 1,-1-1,1 0,0 0,0 0,-1 0,1 0,0 0,0 1,0-1,-1 0,1 0,0 0,0 1,0-1,0 0,0 0,0 1,-1-1,1 0,0 0,0 1,0-1,0 0,0 0,0 1,0-1,0 0,0 0,0 1,0-1,0 0,0 0,0 1,0-1,1 0,16 5,26-3,4-2,-16-1,0 1,0 2,56 10,-47-6,0-1,0-2,0-2,46-5,6 2,237 2,-1008 0,662 1,1 1,-1 0,-19 6,-9 2,84-13,71 4,-32 1,-3 0,82-4,-150 1,0 1,0-2,-1 1,1-1,-1 1,1-2,-1 1,7-5,-12 7,-1 0,0-1,0 1,0 0,0-1,1 1,-1-1,0 1,0 0,0-1,0 1,0-1,0 1,0 0,0-1,0 1,0-1,0 1,0-1,0 1,0 0,-1-1,1 1,0 0,0-1,0 1,-1-1,1 1,0 0,0 0,-1-1,1 1,0 0,-1-1,1 1,0 0,-1 0,1-1,0 1,-1 0,1 0,0 0,-1 0,1 0,-1 0,1-1,-1 1,1 0,0 0,-1 0,0 0,-26-8,26 7,-211-42,90 21,-64-5,1-3,159 24,38-2,41 0,469 9,-588-4,44 1,0 1,0 1,0 1,-1 0,1 2,-28 7,49-10,0 0,0 0,0 0,1 1,-1-1,0 0,0 1,1-1,-1 0,0 1,1-1,-1 1,0-1,1 1,-1-1,1 1,-1 0,1-1,-1 1,1 0,-1-1,1 1,-1 1,11 9,29 2,-12-10,-13-2,-1 0,1 1,-1 1,23 7,-95-5,-369-6,423 1,-1 0,1 0,0 0,-1 1,1 0,0 0,0 0,-1 1,1-1,0 1,-6 4,11-6,0 1,1-1,-1 1,0-1,1 1,-1-1,0 0,1 1,-1-1,0 1,1-1,-1 0,1 1,-1-1,1 0,-1 0,1 1,-1-1,1 0,-1 0,1 0,-1 0,1 0,0 0,-1 0,1 0,-1 0,1 0,-1 0,1 0,-1 0,2 0,23 3,67-4,-57 0,0 1,0 2,64 11,-69-8,1-1,-1-2,57-3,-51 0,-214-22,-312 23,484 0,3 0,0-1,0 1,0 0,0 1,0-1,0 0,0 1,0-1,1 1,-1 0,0 0,0 0,-4 3,7-3,0-1,0 1,1-1,-1 1,0 0,1-1,-1 1,0-1,1 1,-1-1,1 0,-1 1,1-1,-1 1,1-1,-1 0,1 1,-1-1,1 0,-1 0,1 1,-1-1,1 0,0 0,-1 0,1 0,0 0,-1 0,1 0,-1 0,1 0,0 0,0 0,27 4,67-3,-64-2,0 1,-1 2,57 10,-59-7,0-1,0-1,53-3,-53-1,1 2,0 0,46 10,-46-6,-11-1,-46 6,7-6,-1-1,-35 0,40-3,0 1,0 1,0 0,0 1,-24 7,40-9,0-1,0 0,0 0,-1 1,1-1,0 0,0 1,0-1,0 1,0-1,1 1,-1 0,0-1,0 1,0 0,0 0,1-1,-1 1,0 0,1 0,-1 0,0 1,2-1,-1 0,0 0,1-1,0 1,-1-1,1 1,-1 0,1-1,0 1,-1-1,1 1,0-1,0 1,-1-1,1 0,0 1,0-1,0 0,-1 0,3 1,53 7,66 3,-76-6,49 1,-81-6,-10 1,0-1,0 1,0-1,0 0,0-1,0 1,0-1,0 0,0 0,0 0,0 0,0 0,5-4,-9 5,-1-1,1 0,0 1,0-1,-1 1,1-1,0 1,-1-1,1 1,0-1,-1 1,1 0,-1-1,1 1,-1-1,1 1,-1 0,1-1,-1 1,1 0,-1 0,1 0,-1-1,0 1,1 0,-1 0,1 0,-1 0,0 0,1 0,-1 0,1 0,-1 0,-1 0,-25-3,-178 1,108 3,97-1,0 0,0 0,0 0,0 0,0 1,0-1,0 0,0 0,0 0,0 0,0 0,0 0,0 0,0 0,0 0,0 0,0 0,0 0,0 0,0 1,0-1,0 0,0 0,0 0,0 0,0 0,0 0,0 0,0 0,0 0,0 0,0 0,0 0,0 0,0 0,-1 0,1 0,0 0,0 1,0-1,0 0,0 0,0 0,0 0,0 0,0 0,0 0,0 0,0 0,0 0,0 0,-1 0,12 5,16 5,41-4,118-6,-156-1,-523 1,487 0,3 0,0-1,0 1,0 0,0 0,0 1,1-1,-1 1,0-1,0 1,0 0,0 0,1 0,-6 3,10-2,-1-1,1 1,0-1,0 1,0-1,0 0,0 0,1 0,-1 0,0 0,0-1,1 1,-1-1,4 1,0 1,28 6,1-1,0-2,0-1,1-2,-1-1,45-6,16 3,-31 2,-49 0,-45 0,-71-2,-111 4,142 9,48-6,-1-2,-29 2,19-6,21 0,0 0,0 1,1 1,-1 0,-14 3,25-4,-1 0,1 0,0 0,0 0,-1 0,1 0,0 0,0-1,0 1,-1 0,1 0,0 0,0 0,-1 0,1 1,0-1,0 0,0 0,-1 0,1 0,0 0,0 0,-1 0,1 0,0 0,0 1,0-1,0 0,-1 0,1 0,0 0,0 1,0-1,0 0,0 0,-1 0,1 1,0-1,0 0,0 0,0 0,0 1,0-1,0 0,0 0,0 1,0-1,0 0,0 0,0 0,0 1,0-1,0 0,0 0,0 1,0-1,0 0,0 0,1 1,18 5,27 0,411-5,-299-3,-228 4,-97 14,121-11,-79-4,97-1,105 1,211-3,-274 0,0 0,0-1,0 0,0-1,0 0,-1-1,24-14,-36 19,0 0,0 0,-1-1,1 1,-1-1,1 1,0-1,-1 1,1-1,-1 1,1-1,-1 1,1-1,-1 0,0 1,1-1,-1 0,0 1,1-1,-1 0,0 1,0-1,0 0,1 0,-1 1,0-1,0 0,0 0,0 1,0-1,-1-1,0 1,0-1,0 1,0 0,0 0,0 0,0-1,0 1,-1 0,1 1,-1-1,1 0,0 0,-3 0,-50-15,42 13,-353-59,299 56,-125 5,85 3,998-2,-892 0,0 0,0 0,0 0,0 0,0 0,0 0,0 0,0 0,0 0,0 0,0 0,0 0,0 0,0-1,0 1,0 0,0 0,0 0,0 0,0 0,0 0,0 0,0 0,0 0,0 0,0 0,0 0,0 0,0 0,0-1,0 1,0 0,0 0,0 0,0 0,0 0,0 0,0 0,0 0,0 0,0 0,1 0,-1 0,0 0,0 0,0 0,0 0,0 0,0 0,0 0,0 0,0 0,0 0,-10-6,-17-3,-31 2,0 4,-91 5,37 1,83-4,18 0,-1 0,1 2,0-1,-1 1,-13 4,25-5,0-1,0 1,-1 0,1 0,0 0,0 0,0 0,-1 0,1 0,0 0,0 0,0 0,-1 0,1 0,0 0,0 0,-1 0,1 0,0 0,0 0,0 0,-1 0,1 1,0-1,0 0,0 0,-1 0,1 0,0 0,0 0,0 1,0-1,0 0,-1 0,1 0,0 1,0-1,0 0,0 0,0 0,0 1,0-1,0 0,0 0,0 0,0 1,0-1,0 0,0 0,0 1,0-1,0 0,0 0,0 0,0 1,0-1,0 0,0 0,0 0,0 1,1-1,18 6,27 0,336-7,-457 2,15 1,0-3,-98-14,99 7,-1 3,-118 6,65 2,736-3,-618 0,0 0,1 0,-1-1,0 1,1-1,-1 0,0 0,0-1,1 1,-1-1,6-4,-13 2,-9 2,-13 2,-11 7,-1-2,-68 0,11-1,92-4,0 0,0 0,0 0,0 0,0 0,0 0,0 0,0 0,0 0,0 0,0 1,0-1,0 0,0 1,0-1,0 0,0 1,0 0,1-1,-1 1,0-1,0 1,0 0,1 0,-1-1,0 1,1 0,-1 0,1 0,-1 0,1 0,-1 0,0 1,2 0,0-1,-1 1,1-1,0 1,0-1,0 0,0 1,0-1,0 0,1 0,-1 0,0 0,0 0,1 0,-1 0,1 0,-1 0,1-1,-1 1,3 0,29 11,0-2,1-1,0-2,48 4,22-8,-260-4,224 1,-40 0,-23 0,-9 0,-29-2,-49-8,49 5,-54-2,78 7,-35 1,43-1,0 0,0 0,0 0,0 0,0 0,0 0,0 1,0-1,0 0,-1 0,1 1,1-1,-1 1,0-1,0 1,0 0,0-1,0 1,0 0,1-1,-1 1,0 0,1 0,-1 0,0 0,1-1,-1 1,1 0,-1 0,0 2,2-2,-1 0,0 1,1-1,-1 0,1 0,-1 0,1 0,0 0,-1 0,1 0,0 0,0-1,0 1,0 0,-1 0,1 0,0-1,0 1,0-1,1 1,-1-1,0 1,0-1,0 1,1-1,38 10,-27-8,31 7,0-2,0-3,0-1,1-2,67-7,-108 6,0-1,0 1,0-1,0 0,0 0,0 0,0-1,0 1,6-4,-10 4,0 1,0 0,0-1,0 1,0 0,-1-1,1 1,0 0,0-1,-1 1,1 0,0-1,0 1,-1 0,1 0,0-1,-1 1,1 0,0 0,-1 0,1-1,0 1,-1 0,1 0,0 0,-1 0,1 0,-1 0,1 0,0 0,-1 0,1 0,-1 0,1 0,0 0,-1 0,1 0,0 0,-1 1,1-1,-1 0,-23 0,19 2,-16 2,1 1,0 1,-37 16,116-16,-4-5,-36 1,0-1,0-1,0-1,0-1,25-6,-42 8,-1 0,1 0,-1-1,1 1,-1-1,0 1,1-1,-1 1,0-1,1 0,-1 0,0 0,0 0,0 0,0 0,0 0,0 0,0 0,0 0,1-3,-2 3,0 0,0 0,0 1,-1-1,1 0,0 0,0 0,-1 0,1 0,-1 0,1 1,-1-1,1 0,-1 0,1 0,-1 1,0-1,1 0,-1 1,0-1,0 1,1-1,-2 0,-5-3,1 1,-1-1,0 1,0 0,0 1,-14-4,-259-44,46 4,175 36,30 4,-45-2,54 5,23-4,32-3,73 5,-71 5,0-2,44-8,12 0,10-3,-6 3,-88 4,-20 0,-20-3,-35 4,0 3,-87 8,151-6,0 0,1 0,-1 0,1 1,-1-1,1 0,-1 1,1-1,-1 1,1-1,-1 1,1 0,-1 0,-1 1,3-2,0 1,-1-1,1 1,0-1,0 0,0 1,0-1,0 1,0-1,0 1,0-1,0 0,0 1,0-1,0 1,0-1,0 0,1 1,-1-1,0 1,0-1,0 0,0 1,1-1,-1 0,0 1,1-1,-1 0,0 1,0-1,1 0,0 1,2 1,1 1,-1-1,1 1,0-1,0 0,0-1,0 1,0-1,5 1,34 7,80 12,-52-11,-30-4,57 1,-89-7,1 0,-1 0,0 1,0 1,0 0,0 0,10 4,-26-1,-1-1,0-1,0 0,-1 0,-15 3,3-2,-1-2,-24 0,33-2,0 0,-1 1,1 0,0 1,0 1,0 0,0 0,-21 10,33-13,0 1,1-1,-1 1,0-1,1 1,-1-1,1 1,-1 0,1-1,-1 1,1 0,-1-1,1 1,0 0,-1-1,1 1,0 0,-1 0,1 0,0-1,0 1,0 0,0 0,0 0,0-1,0 1,0 0,0 0,0 0,1-1,-1 1,0 0,1 1,-1-2,0 1,1-1,-1 1,0-1,0 1,0-1,0 1,1-1,-1 1,0-1,0 1,0-1,0 1,0-1,0 1,0-1,0 1,0-1,-1 1,1-1,0 1,0-1,0 0,-1 1,1-1,0 1,0-1,-1 1,1-1,0 0,-1 1,1-1,-1 0,1 1,0-1,-1 0,1 1,-1-1,1 0,-1 0,1 0,-1 1,0-1,-5 1,1 0,-1 0,0 0,0-1,0 1,0-2,-11 0,14 0,1 1,-1-1,1 0,-1 0,1 0,0 0,-1 0,1 0,0-1,0 1,0-1,0 1,0-1,0 0,1 0,-1 1,0-1,1-1,0 1,-1 0,-1-4,3 5,0 1,0-1,1 1,-1-1,0 1,0-1,0 1,0-1,0 1,1 0,-1-1,0 1,1-1,-1 1,0-1,1 1,-1 0,0-1,1 1,-1 0,0-1,1 1,-1 0,1-1,-1 1,1 0,-1 0,1 0,-1 0,1-1,-1 1,1 0,-1 0,1 0,-1 0,1 0,-1 0,1 0,0 0,26-2,-25 2,63 2,-51 0,1-1,-1 0,1-1,-1-1,0 0,1-1,-1 0,0-1,26-10,-100 7,40 10,4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4:00:01.71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87,'0'-6,"6"-1,2-7,5 0,7 2,6 3,5 3,2 3,2 1,-4-4,-9-2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4:00:02.04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4:00:02.89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611 0,'-41'3,"1"2,0 1,0 2,-52 18,28-9,41-11,1 1,0 0,1 2,-1 0,2 2,-28 17,48-28,-1 0,0 1,1-1,-1 0,1 1,-1-1,1 0,-1 1,1-1,-1 1,1-1,-1 1,1 0,0-1,-1 1,1-1,0 1,0 0,-1-1,1 1,0-1,0 1,0 0,0-1,0 1,-1 0,2 0,-1-1,0 1,0 0,0 0,19 10,34-4,-53-7,154-2,14 2,-177 1,0 1,1-1,-1 2,1-1,-13 6,-14 4,-255 65,288-76,-61 15,60-15,0 0,0 0,0 0,-1 0,1 1,0-1,0 1,1 0,-1 0,0 0,1 0,-1 1,1-1,0 1,-3 2,5-4,1 0,-1 0,0 0,0 0,1-1,-1 1,0 0,1 0,-1 0,1 0,-1 0,1-1,0 1,-1 0,1 0,0-1,-1 1,1-1,0 1,0-1,0 1,-1-1,1 1,0-1,0 1,0-1,0 0,0 0,0 1,0-1,0 0,0 0,0 0,0 0,1-1,43 6,-43-4,281 0,-131-3,-144 2,0 0,0 0,0 0,0-1,0-1,0 1,0-1,-1 0,1-1,0 0,9-5,-17 8,0-1,1 1,-1 0,0-1,0 1,0 0,0-1,0 1,0 0,0-1,0 1,0 0,0-1,0 1,0 0,0-1,-1 1,1 0,0 0,0-1,0 1,0 0,0-1,-1 1,1 0,0 0,0-1,0 1,-1 0,1 0,0 0,0-1,-1 1,1 0,0 0,-1 0,1 0,0 0,-1-1,1 1,0 0,-1 0,1 0,0 0,0 0,-1 0,1 0,0 0,-1 0,1 0,0 0,-1 0,1 1,-1-1,-22-4,-12 2,-1 1,1 2,-1 2,1 0,-54 14,54-10,26-6,1 0,0 0,0 1,0 0,0 1,0 0,0 0,1 1,-12 6,19-10,0 1,0-1,0 0,0 1,-1-1,1 0,0 1,0-1,0 0,0 1,0-1,0 0,1 1,-1-1,0 0,0 1,0-1,0 0,0 0,0 1,1-1,-1 0,0 1,0-1,0 0,1 0,-1 0,0 1,0-1,0 0,1 0,-1 0,0 1,1-1,-1 0,0 0,1 0,-1 0,0 0,0 0,1 0,-1 0,0 0,1 0,-1 0,0 0,1 0,-1 0,0 0,1 0,-1 0,0 0,1 0,-1 0,23 3,114-2,-104-2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4:00:03.55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646 36,'-1'-2,"1"0,-1 1,0-1,0 1,1-1,-1 1,0 0,0-1,0 1,-1 0,1-1,0 1,0 0,-1 0,1 0,0 0,-1 0,1 1,-1-1,1 0,-1 1,0-1,1 1,-1-1,0 1,1 0,-4-1,-53-5,51 5,-22 2,0 0,0 2,0 1,-32 8,-16 3,-132 20,198-33,1 1,-1 0,-18 8,28-11,-1 1,1-1,0 1,0 0,0-1,0 1,0 0,-1 0,1 0,0 0,1 0,-1 0,0 0,0 0,0 0,1 0,-2 2,3-2,-1 0,0 0,0 0,1 0,-1 0,0 0,1-1,-1 1,1 0,-1 0,1 0,0 0,-1-1,1 1,0 0,-1-1,1 1,0 0,0-1,0 1,-1-1,1 1,0-1,0 0,0 1,0-1,2 1,9 3,-1 0,1-1,0 0,1-1,-1 0,17 0,82-4,-50-1,-42 3,51 0,0-4,90-15,-55 6,-75 11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4:00:04.25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0,'6'0,"2"6,6 2,6 0,0-2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4:00:08.05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644 325,'-1'-4,"1"0,-1-1,0 1,0 0,0 0,-1 0,1 0,-1 0,0 0,0 1,0-1,-1 1,1-1,-1 1,0 0,0 0,0 0,0 0,-1 1,1-1,-1 1,1 0,-1 0,0 0,0 0,0 1,0-1,-5 0,-10-3,0 1,0 0,0 2,-36-1,5 2,15-1,1 1,-1 3,-60 9,93-11,0 0,1 0,-1 1,1-1,-1 0,1 1,-1-1,1 1,0-1,-1 1,1 0,-1-1,1 1,0 0,0 0,0 0,-1 0,-1 2,4-2,0 0,0 0,-1-1,1 1,0 0,0-1,0 1,0 0,0-1,0 1,0-1,0 0,0 1,0-1,0 0,0 0,0 1,2-1,65 8,-30-10,0-2,-1-1,1-2,-1-1,38-14,-9 3,-43 13,0-1,31-15,-61 20,-1 0,0 0,0 1,0 1,-9-1,-42 0,26 0,0 0,1 3,-1 1,-56 11,20-1,53-11,0 1,-30 8,46-11,-1 0,1 0,-1 0,0 0,1 0,-1 0,1 1,-1-1,0 0,1 0,-1 1,1-1,-1 0,1 0,-1 1,1-1,-1 1,1-1,-1 0,1 1,0-1,-1 1,1-1,0 1,-1-1,1 1,0-1,0 1,-1 0,1-1,0 1,0 0,17 8,34-2,183-6,-152-2,-128 0,0 3,0 1,-65 14,88-13,-35 9,56-12,0-1,0 1,1-1,-1 1,1-1,-1 1,0 0,1 0,-1 0,1 0,0 0,-1 0,1 1,0-1,0 0,0 1,0-1,0 1,0-1,0 1,0-1,1 1,-1 0,1-1,-1 1,0 2,2-3,-1 1,0-1,1 0,-1 1,1-1,0 0,-1 0,1 1,0-1,0 0,0 0,0 0,0 0,0 0,0 0,0 0,0 0,1 0,-1-1,0 1,1 0,-1-1,0 1,1-1,-1 0,0 1,1-1,1 0,46 7,-46-6,189-1,-176 0,-43 2,-50 9,53-6,-22 6,43-10,1 0,0-1,0 1,0 0,0 0,0 1,1-1,-1 0,0 0,0 1,1-1,-1 1,1 0,-1-1,1 1,-2 3,3-4,-1 0,1 0,0 0,-1 0,1 0,0 0,0 0,0 0,0 0,0-1,0 1,0 0,0 0,0 0,0 0,1 0,-1 0,0 0,1 0,-1 0,1-1,-1 1,1 0,-1 0,1 0,-1-1,1 1,0 0,30 15,36-5,-8-8,0-3,-1-2,1-2,72-16,-108 16,43-8,-64 12,0-1,0 1,-1-1,1 1,0-1,0 0,-1 0,1 0,0 0,-1 0,1 0,-1 0,1 0,-1-1,1 1,-1-1,0 1,0-1,0 1,0-1,0 0,0 0,0 1,-1-1,1 0,0-2,-1 3,-1-1,1 1,-1-1,1 1,-1-1,0 1,0 0,1-1,-1 1,0 0,0 0,0 0,-1 0,1 0,0 0,0 0,0 0,-1 0,1 0,0 1,-1-1,1 0,-1 1,1-1,-1 1,1 0,-1-1,-2 1,-44-6,32 8,0-1,0 2,-27 8,-22 3,-35 4,59-10,-63 6,84-13,0 1,0 0,0 2,1 1,0 0,-35 15,53-20,1 0,-1 0,0 0,1 1,-1-1,1 0,-1 0,1 1,-1-1,1 0,-1 1,1-1,-1 0,1 1,-1-1,1 1,0-1,-1 0,1 1,0-1,-1 1,1 0,0-1,0 1,-1-1,1 1,0-1,0 1,0 0,0-1,0 1,0-1,0 1,0 0,19 9,32-3,-37-6,-7 0,1 0,-1-1,1 1,-1-1,0-1,1 1,-1-1,0-1,1 1,-1-1,0-1,11-4,-18 7,0-1,0 1,0 0,1 0,-1-1,0 1,0 0,0-1,0 1,0 0,0-1,1 1,-1-1,0 1,0 0,0-1,0 1,0 0,0-1,-1 1,1 0,0-1,0 1,0 0,0-1,0 1,0 0,-1-1,1 1,0 0,0-1,0 1,-1 0,1 0,0-1,-1 1,1 0,0 0,0 0,-1-1,1 1,0 0,-1 0,1 0,0 0,-1 0,1 0,0 0,-1-1,1 1,-1 0,1 0,0 0,-1 0,1 1,0-1,-1 0,-23-6,-62 2,53 4,29 0,12 0,55 1,123-2,-181 1,-1 0,1-1,-1 1,0-1,1 0,-1 0,0 0,0-1,0 1,0-1,0 0,0 0,0 0,-1-1,1 1,-1-1,1 0,3-5,-7 7,0 0,1 1,-1-1,0 0,0 0,0 0,0 0,0 0,0 0,-1 0,1 0,0 0,0 0,-1 0,1 1,0-1,-1 0,1 0,-1 0,1 1,-1-1,1 0,-1 0,0 1,1-1,-1 1,0-1,1 0,-1 1,0-1,0 1,0 0,0-1,1 1,-1 0,0-1,0 1,0 0,0 0,0 0,0 0,-1 0,-44-8,45 8,-6-1,-53-2,56 3,0 0,0 1,0-1,0 1,0 0,0 0,0 0,1 0,-1 1,1-1,-1 1,-3 2,6-3,1-1,0 0,0 1,0-1,-1 0,1 1,0-1,0 0,0 1,0-1,0 0,0 1,0-1,0 0,0 1,0-1,0 0,0 1,0-1,0 1,0-1,0 0,0 1,0-1,0 0,0 1,1-1,-1 0,0 1,0-1,0 0,1 0,-1 1,0-1,0 0,1 0,-1 1,0-1,0 0,1 0,-1 0,0 1,1-1,-1 0,0 0,1 0,-1 0,1 0,-1 0,0 0,1 0,-1 0,0 0,1 0,-1 0,0 0,1 0,23 6,1-2,-1-2,1 0,0-1,0-2,-1 0,37-8,-60 10,0-2,0 1,-1 0,1 0,0 0,0 0,0 0,-1-1,1 1,0 0,0-1,-1 1,1 0,0-1,-1 1,1-1,0 1,-1-1,1 1,-1-1,1 0,-1 1,1-1,-1 0,1 1,-1-2,-16-7,-36 1,31 7,-1 1,1 1,-1 1,1 0,0 2,0 1,0 0,0 2,-33 15,43-14,12-2,25 2,41-5,-67-3,70 0,118-3,-184 2,0 0,0 0,-1 0,1 0,0 0,0-1,-1 0,1 0,-1 0,0 0,6-5,-8 7,-1-1,1 1,-1-1,1 0,-1 1,1-1,-1 0,1 1,-1-1,0 0,1 1,-1-1,0 0,1 0,-1 0,0 1,0-1,0 0,0 0,0 0,0 1,0-1,0-1,-1 1,0-1,0 1,1 0,-1 0,0 0,0 0,0-1,-1 2,1-1,0 0,0 0,0 0,-1 0,1 1,0-1,-1 1,1-1,-2 0,-20-5,-1 2,0 0,0 1,0 1,0 2,0 0,-25 4,-17-1,-4-4,40 0,0 1,0 1,-1 2,-48 10,12-1,52-11,-1 2,1 0,-17 6,31-9,0 0,1 0,-1 0,0 0,1 0,-1 0,1 1,-1-1,0 0,1 0,-1 1,1-1,-1 0,1 1,-1-1,1 0,-1 1,1-1,-1 1,1-1,-1 1,1-1,0 1,-1-1,1 1,0 0,0-1,-1 1,1-1,0 1,0 0,17 8,34-1,239-7,-144-2,-138 1,-4 0,1 1,-1-1,1 0,-1 0,0-1,1 1,-1-1,0 0,0 0,1-1,-1 1,0-1,0 0,4-3,-7 5,-1 0,0-1,0 1,0-1,0 1,0-1,0 1,0-1,0 1,0 0,0-1,0 1,0-1,-1 1,1-1,0 1,0 0,0-1,-1 1,1 0,0-1,0 1,-1-1,1 1,0 0,-1 0,1-1,0 1,-1 0,1 0,0-1,-1 1,1 0,-1 0,1 0,-1-1,1 1,0 0,-1 0,1 0,-1 0,1 0,-1 0,1 0,-1 0,0 0,-24-5,-61 1,83 4,8 0,28 0,-6 0,0-2,0 0,0-2,0-1,-1-1,0-1,0-2,-1 0,0-2,30-17,-53 27,1 0,-1 0,0 0,0-1,0 1,0-1,0 1,0-1,-1 0,1 0,-1 0,1 0,-1 0,1 0,-1 0,0 0,0-1,0 1,0 0,-1-1,1 1,-1-1,1 1,-1 0,0-1,0 1,0-1,0 1,0-1,-1 1,1-1,-1 1,0-1,1 1,-1 0,0-1,0 1,-1 0,-1-3,-2-2,-1 1,0-1,0 1,-1 0,0 0,0 1,0 0,-1 0,-14-6,1 1,0 2,-1 0,0 2,-1 0,0 2,1 0,-1 1,-1 2,-27 1,-254 2,390 0,99-5,-97-14,-65 12,0 0,27-2,-11 3,59-16,-54 10,-10-2,-26 2,-22 1,-18 4,0 0,0 2,0 2,-62 5,9-1,53-3,-48 2,76-2,-1 1,1 0,0 0,0 0,-1 1,1 0,0 0,1 0,-1 1,0 0,-8 6,13-9,-1 0,1 1,-1-1,0 1,1-1,-1 1,1-1,-1 1,1-1,-1 1,1 0,0-1,-1 1,1 0,0-1,-1 1,1 0,0-1,0 1,0 0,0-1,-1 1,1 0,0 0,0-1,1 1,-1 0,0 0,0-1,0 1,1 1,0-1,0 0,0 1,0-1,1 0,-1 0,0 0,1 0,-1-1,1 1,-1 0,1-1,-1 1,3 0,52 8,-35-7,-6 0,1-1,0 0,0-1,0 0,0-2,0 0,22-6,-38 8,1 0,-1 0,0 0,1 0,-1 0,0 0,1-1,-1 1,0 0,1 0,-1 0,0-1,0 1,1 0,-1 0,0-1,0 1,0 0,1 0,-1-1,0 1,0 0,0-1,0 1,0 0,1-1,-1 1,0 0,0-1,0 1,0 0,0-1,0 1,0 0,0-1,0 1,0 0,-1-1,1 1,0 0,0-1,0 1,0 0,0-1,-1 1,-17-16,-26-7,17 17,0 2,0 0,0 1,-1 2,-30 2,43 0,-16-1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4:00:08.99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0 108,'7'-2,"-1"1,1-1,-1 0,1-1,9-5,9-2,15-3,0 1,54-8,-14 8,-25 3,93-4,-118 13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4:01:31.44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38,'6'-6,"8"-2,7 0,7 2,4 1,-9 2,-15 2,-14 0,-7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4:01:34.38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1406 4,'-5'0,"1"1,-1 1,1-1,-1 0,1 1,0 0,-5 3,-26 9,-10-9,0-1,-76-4,102 0,12 2,14 5,19 4,16-3,2-3,-1 0,0-3,74-6,-19 1,23 3,-71 0,-40 0,-14 0,-496 0,465-2,0-1,-41-9,38 4,-59-2,-238 9,155 3,180-2,0 0,0 0,0 0,0 0,0 0,0 0,0 0,0 0,1 0,-1 0,0 0,0 0,0 0,0 0,0 0,0 0,0 1,0-1,0 0,0 0,0 0,0 0,0 0,0 0,0 0,0 0,0 0,0 0,0 0,0 0,0 1,0-1,0 0,0 0,0 0,0 0,0 0,0 0,0 0,0 0,0 0,0 0,0 0,-1 0,1 0,0 0,0 0,14 7,20 5,33-3,1-2,0-3,99-8,-31 1,-50 6,-45-1,0-1,59-8,-86 1,-20-2,-23-4,-77 4,93 8,22 0,61 2,-42 1,0-1,0-2,0-1,0-1,0-2,40-9,-67 12,0 1,-1 0,1 0,0 0,0 0,0 0,-1-1,1 1,0 0,-1-1,1 1,0-1,-1 1,1 0,0-1,-1 0,1 1,-1-1,1 1,-1-1,1 0,-1 1,1-1,0-1,-17-5,-31 4,39 3,1 1,0 0,0 0,0 1,0 0,0 0,0 1,-11 5,18-8,0 0,-1 0,1 1,0-1,0 0,-1 0,1 0,0 0,0 1,0-1,0 0,-1 0,1 0,0 1,0-1,0 0,0 0,0 1,0-1,0 0,0 0,0 1,-1-1,1 0,0 0,0 1,0-1,0 0,1 0,-1 1,0-1,0 0,0 0,0 1,0-1,0 0,0 0,0 1,0-1,1 0,-1 0,0 0,0 1,0-1,0 0,1 0,-1 0,0 0,0 1,0-1,1 0,-1 0,0 0,0 0,1 0,-1 0,0 0,0 0,1 0,-1 0,0 0,0 0,1 0,-1 0,0 0,0 0,1 0,-1 0,1 0,20 4,269-1,-151-5,-131 2,-4 0,1 1,-1-1,0 0,1 0,-1-1,1 1,-1-1,0 0,0 0,1-1,-1 1,0-1,0 0,5-3,-9 5,0 0,0-1,0 1,0-1,0 1,0-1,0 1,0-1,0 1,0 0,0-1,0 1,0-1,-1 1,1-1,0 1,0 0,0-1,-1 1,1-1,0 1,0 0,-1-1,1 1,0 0,-1-1,1 1,0 0,-1 0,1-1,-1 1,1 0,0 0,-1 0,1 0,-1-1,1 1,0 0,-1 0,1 0,-1 0,1 0,-1 0,1 0,-1 0,0 0,-24-5,-65-2,-143 8,88 2,9-6,-150 7,283-4,-1 0,1 1,-1 0,1 0,0 0,-1 0,1 0,0 1,-5 2,3 8,19 4,-1-9,1-2,-1 1,1-2,0 0,1 0,-1-2,1 0,-1 0,21-1,45 7,15 5,1-5,186-7,-117-4,540 3,-690 0,-1 1,0 0,0 1,0 1,-1 0,1 1,23 10,-36-10,-10-1,-11-1,-87-2,66-1,-1 1,1 2,-50 10,-192 32,178-34,86-10,-1 1,1 1,0 0,-1 2,1 0,-35 13,53-13,10-2,11 0,252-3,-2222 1,1943 3,15 4,18 5,14-4,2-2,-1-2,0-1,1-3,41-4,14 1,664 3,-802 1,0 1,0 2,-47 10,-113 23,68-10,-193 65,261-72,42-13,0 0,0 1,1 1,0 2,-39 23,60-33,0-1,0 1,1-1,-1 1,0-1,0 1,0 0,0-1,1 1,-1 0,0 0,0 0,1-1,-1 1,1 0,-1 0,1 0,-1 0,1 0,0 0,-1 0,1 0,0 0,0 0,0 0,0 0,0 1,0-1,0 1,1-1,0 1,1-1,-1 0,0 0,1 0,-1 0,1 0,-1 0,1 0,-1-1,1 1,-1 0,1-1,0 1,3-1,70 7,-73-7,43-1,0-2,-1-2,46-11,-47 10,0 1,64 2,-65 4,0-3,69-11,-64 5,91-2,-41 5,-11-12,-64 12,0 0,26-1,-6 4,-27 2,-37 0,-92-1,-93 4,121 14,65-11,-1-2,-28 3,-117 16,90-10,-92 26,93-20,73-18,0-1,1 1,-1 0,0-1,1 1,-1 1,1-1,0 0,-1 0,-3 4,6-5,-1 1,1-1,0 0,0 1,0-1,-1 0,1 1,0-1,0 1,0-1,0 0,0 1,0-1,0 1,0-1,0 0,0 1,0-1,0 1,0-1,0 0,0 1,0-1,1 1,-1-1,0 0,0 1,0-1,1 0,-1 1,0-1,0 0,1 1,-1-1,0 0,1 0,-1 1,1-1,3 3,1-1,0 1,-1-1,1 0,0-1,0 1,0-1,0 0,7 0,47 3,69-6,47 3,-172-1,0 1,0-1,0 1,0-1,0 1,0 0,0 0,0 0,0 0,4 3,-6-3,-1 0,1-1,-1 1,1 0,-1 0,0-1,1 1,-1 0,0 0,0 0,1-1,-1 1,0 0,0 0,0 0,0 0,0-1,0 1,0 0,-1 0,1 0,0-1,0 1,-1 0,1 0,0 0,-1-1,1 1,-1 0,1-1,-1 1,1 0,-1-1,1 1,-1-1,0 1,1-1,-1 1,0-1,-1 1,-20 18,-1-2,0-1,-41 22,31-19,2 0,0 1,1 2,1 2,2 0,0 2,-26 33,40-42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4:01:35.09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1241 187,'-9'5,"1"1,-1-1,-1-1,1 1,0-2,-1 1,0-1,0-1,-13 2,-7 4,-63 16,39-12,1 3,0 2,-90 42,134-54,0 1,1 0,0 0,0 1,0-1,1 2,0-1,0 1,1 0,0 1,0 0,1 0,0 0,0 0,1 1,1-1,-5 21,7-29,1 0,-1 0,1 0,-1 1,1-1,0 0,-1 0,1 1,0-1,0 0,0 1,0-1,0 0,0 1,1-1,-1 0,0 0,1 1,-1-1,1 0,-1 0,1 0,-1 1,1-1,0 0,0 0,1 2,0-3,0 1,0-1,0 1,0-1,0 0,0 0,0 0,0 0,-1 0,1 0,0 0,0-1,0 1,0-1,0 1,2-2,9-3,1-1,-1-1,21-13,254-200,-260 200,-1-2,-2-1,0-1,-1-1,-1-1,-2-1,29-46,-48 70,-1 1,1-1,-1 0,0 0,0 0,0 0,0 0,0-1,-1 1,1 0,-1 0,0 0,0-1,0-3,0 6,-1 1,1-1,0 1,0-1,0 1,-1-1,1 1,0-1,-1 1,1 0,0-1,-1 1,1 0,-1-1,1 1,0 0,-1-1,1 1,-1 0,1 0,-1-1,1 1,-1 0,1 0,-1 0,1 0,-1 0,1 0,-1 0,0 0,-2 0,1 1,-1-1,0 1,1 0,-1 0,1 0,0 0,-1 0,1 1,-3 1,-135 106,23-15,-59 45,40-25,28-21,5-10,37-27,-2-3,-3-3,-108 58,179-108,-1 1,1-1,-1 1,1-1,-1 0,1 0,-1 1,1-1,-1 0,0 0,1 1,-1-1,1 0,-1 0,1 0,-1 0,0 0,1 0,-1 0,1 0,-1 0,0 0,1 0,-1 0,1-1,-1 1,0 0,1 0,-1-1,0 0,4-16,19-22,25-25,-27 35,43-48,17-6,143-133,-207 203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3:51:51.53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502 259,'40'-3,"1"-2,0-1,77-24,-31 7,449-93,-345 69,-190 47,0 0,1 0,-1-1,0 1,0 0,1-1,-1 1,0-1,0 1,0-1,0 1,0-1,0 0,0 0,0 0,0 1,0-1,1-2,-2 3,-1-1,1 0,0 1,-1-1,1 1,-1-1,1 1,-1-1,0 1,1 0,-1-1,1 1,-1-1,0 1,1 0,-1 0,0-1,1 1,-1 0,0 0,1 0,-2 0,-52-7,18 6,0 1,0 3,0 0,1 2,-64 18,-35 6,21-10,73-13,-63 16,99-20,10 0,23 1,38-1,195-3,-684 1,366 6,54-6,-1 0,1 1,-1-1,1 1,-1-1,1 1,0 0,-1 0,1 0,0 1,0-1,-1 0,1 1,0 0,0-1,1 1,-1 0,-2 3,4-4,0 0,0-1,0 1,0-1,0 1,1 0,-1-1,0 1,1-1,-1 1,0 0,1-1,-1 1,0-1,1 1,-1-1,1 1,-1-1,1 0,0 1,-1-1,1 0,-1 1,1-1,-1 0,1 0,0 1,-1-1,1 0,0 0,-1 0,1 0,0 0,-1 0,2 0,28 3,-29-3,100 11,-57-5,52 1,-46-8,-44 1,-34 0,-108-3,-155 6,208 9,49-7,-59 3,13-9,47 1,26 0,10 0,433 0,-461 1,-1 2,1 1,-36 11,-28 4,-20 7,173-26,-22 2,151-3,-283 0,-103 3,174 1,-1 1,-23 8,39-11,85 2,2-2,74-4,-87-8,-49 7,1 1,28-2,-22 4,54-12,-37 6,-85 10,-69-5,31 0,52 2,-28 0,-75 9,128-9,-1 1,1-1,0 0,-1 1,1-1,-1 0,1 0,-1 0,1 0,-1 0,1 0,-1-1,1 1,-1 0,1-1,-2 0,16-11,41-14,7 8,1 2,116-13,-269 32,51-3,-79 11,-90 13,176-20,0-1,0-2,-33-3,38 1,0 0,-1 2,1 1,-42 9,59-7,12-1,27 2,42-3,729-3,-796 1,0 0,0 0,1 0,-1 1,0-1,0 1,0 0,0 0,0 0,0 0,0 0,4 3,-7-4,1 0,-1 0,0 1,0-1,1 0,-1 1,0-1,0 0,0 1,0-1,0 0,1 1,-1-1,0 0,0 1,0-1,0 0,0 1,0-1,0 0,0 1,0-1,0 0,0 1,-1-1,1 0,0 1,0-1,0 0,0 1,0-1,-1 0,1 1,0-1,0 0,-1 1,-23 14,-33 8,0-3,-1-2,-118 19,-104-8,150-6,256-23,43-1,-100-11,-49 8,1 0,31-1,59 7,82-3,-160-7,-26 1,-23 2,-20 2,1 2,-1 2,0 1,-40 7,26-2,-57-1,68-4,-54 8,52-4,-43 0,78-6,3 0,0 0,0-1,0 1,0 1,0-1,0 0,0 1,0 0,0-1,1 1,-1 0,0 1,-3 1,6-3,0 1,0 0,1-1,-1 1,0-1,1 1,-1-1,1 1,-1-1,1 1,-1-1,1 0,-1 1,1-1,-1 0,1 1,-1-1,1 0,0 1,-1-1,1 0,-1 0,1 0,0 0,-1 0,1 0,0 0,-1 0,1 0,0 0,0 0,27 4,1-4,1-2,-1 0,33-8,6 0,94-14,-22 1,-119 20,0 0,-1-2,30-10,-50 15,0 0,1 0,-1 0,0 0,0 0,1 0,-1 0,0 0,0-1,0 1,1 0,-1 0,0 0,0 0,0 0,0 0,1-1,-1 1,0 0,0 0,0 0,0 0,0-1,0 1,1 0,-1 0,0 0,0-1,0 1,0 0,0 0,0 0,0-1,0 1,0 0,0 0,0 0,0-1,0 1,0 0,0 0,0-1,0 1,0 0,0 0,-1 0,1-1,0 1,0 0,0 0,0 0,0 0,0-1,-1 1,1 0,0 0,0 0,0 0,0 0,-1-1,-20-9,-30-5,22 10,-53-3,-14-1,-5-1,72 9,0-2,-31-6,-14 0,489 12,-208-6,-166 2,-20 0,-1 1,29 3,-40 2,-21 2,-19 2,-138 17,29-3,-23 0,122-16,-44 13,25-5,57-15,0 1,0 0,0-1,1 1,-1 0,0 1,1-1,-1 0,0 1,1-1,-4 4,6-5,0 0,0 0,0 1,0-1,0 0,0 0,0 0,0 1,0-1,0 0,0 0,0 0,0 1,0-1,0 0,0 0,0 1,0-1,0 0,0 0,0 0,0 1,0-1,0 0,1 0,-1 0,0 0,0 1,0-1,0 0,0 0,1 0,-1 0,0 0,0 1,0-1,1 0,-1 0,0 0,0 0,0 0,1 0,-1 0,26 5,50-2,89-8,-149 4,0-2,0 0,19-7,-113 4,-537 6,1155 0,-574 0,2-1,-1 2,0 1,-57 11,63-7,13-4,0 2,1 0,-21 8,94-7,-27-7,65-11,-76 9,50-4,22-4,-86 11,12-5,-34 4,-361 2,370 0,-1 0,1 0,0 0,-1 1,1 0,0 0,-1 0,1 1,0-1,0 1,-6 4,11-6,0 1,1-1,-1 1,0-1,1 1,-1-1,0 1,1-1,-1 0,1 1,-1-1,0 0,1 1,-1-1,1 0,-1 0,1 1,0-1,-1 0,1 0,-1 0,1 0,-1 0,1 0,-1 0,1 0,0 0,-1 0,1 0,-1 0,2 0,23 3,10-4,0-2,-1-1,48-12,19-3,-62 11,-1-1,-1-2,66-28,-101 39,-1-1,0 1,0 0,0 0,0-1,0 1,0-1,0 1,0-1,0 1,0-1,0 0,0 1,-1-1,1 0,0 0,0 0,-1 0,1 1,0-1,-1 0,1 0,-1 0,1 0,-1 0,0-1,1 1,-1 0,0 0,1-2,-2 1,0 1,0-1,-1 0,1 1,0-1,0 1,-1-1,1 1,-1 0,1-1,-1 1,0 0,0 0,1 0,-4-1,-7-4,-2 1,1 0,-27-5,9 7,1 1,-37 3,197 23,-85-22,-24-2,0 1,-1 1,1 0,30 9,-155 9,68-16,-50 0,56-4,0 2,1 1,-31 6,20-5,35-4,-1 0,1 0,-1 1,0-1,1 1,-1 0,1 1,0-1,-1 1,1 0,-6 4,11-6,0 1,1 0,-1-1,0 1,0-1,1 1,-1-1,0 1,1-1,-1 0,1 1,-1-1,1 1,-1-1,1 0,-1 1,1-1,-1 0,1 0,-1 1,1-1,0 0,-1 0,1 0,-1 0,1 0,0 0,-1 0,1 0,-1 0,1 0,0 0,0 0,26 4,239-4,-782 0,498 1,1 1,-1 1,1 1,-23 7,122-8,475-3,-557 0,0 0,-1 0,1 0,0 0,0 0,0 0,0 0,0 0,0 0,0 0,0 0,0 0,0 0,0 0,0 1,0-1,0 0,0 0,0 0,0 0,0 0,0 0,0 0,0 0,0 0,0 0,0 0,1 0,-1 0,0 1,0-1,0 0,0 0,0 0,0 0,0 0,0 0,0 0,0 0,0 0,0 0,0 0,0 0,0 0,0 0,1 0,-1 0,0 0,0 0,0 0,0 0,0 0,-11 6,-15 4,-17 0,-81 10,115-19,-1 0,1 1,-1 0,-13 5,26-4,13 0,20 0,-7-3,28 1,1-2,86-14,-68 9,-62 6,1 0,-1-2,1 1,-1-2,14-4,-28 7,1 0,-1 0,0 0,0 0,0 0,1 0,-1 0,0 0,0 0,0 0,1 0,-1 0,0 0,0 0,0-1,0 1,1 0,-1 0,0 0,0 0,0 0,0-1,1 1,-1 0,0 0,0 0,0 0,0-1,0 1,0 0,0 0,0 0,0-1,0 1,0 0,0 0,1 0,-1-1,-1 1,1 0,0 0,0-1,0 1,0 0,0 0,0 0,0-1,0 1,0 0,0 0,0 0,0 0,-1-1,1 1,0 0,0 0,0 0,0 0,0 0,-1-1,1 1,0 0,0 0,0 0,-1 0,1 0,0 0,-25-12,-34-2,-276 10,177 7,126-3,25 0,22 0,21-3,-1 0,62-15,-60 10,1 1,49-2,15-3,-73 7,50-2,-64 8,-11-1,0 1,0-1,0 0,0 0,0 0,-1-1,1 1,0-1,0 0,0 0,0 0,0 0,4-3,-8 3,-1 0,1 1,0-1,0 1,-1-1,1 1,-1-1,1 1,0-1,-1 1,1-1,-1 1,1 0,-1-1,0 1,1 0,-1-1,1 1,-1 0,1 0,-1 0,0-1,1 1,-1 0,0 0,1 0,-1 0,0 0,1 0,-1 0,-1 1,-25-5,-230 2,132 3,97 1,0 1,-32 7,14-2,41-7,1-1,-1 1,1 0,-1 1,1-1,-1 1,1 0,-7 3,11-4,1-1,-1 1,0-1,1 1,-1-1,1 1,-1-1,1 1,-1-1,0 0,1 1,0-1,-1 0,1 0,-1 1,1-1,-1 0,1 0,0 0,-1 0,1 0,-1 0,1 0,0 0,-1 0,1 0,-1 0,2 0,23 3,91-5,55 3,-151 3,0 0,23 7,-39-10,-4-1,0 0,0 1,0-1,0 0,0 0,0 0,0 0,1 0,-1 0,0 0,0 0,0 0,0 0,0 0,0 0,0 0,0 0,1 0,-1 0,0 0,0 0,0 1,0-1,0 0,0 0,0 0,0 0,0 0,0 0,0 0,0 1,0-1,0 0,0 0,0 0,0 0,0 0,0 0,0 0,0 1,0-1,0 0,0 0,0 0,0 0,0 0,0 0,0 0,0 0,0 1,0-1,0 0,0 0,0 0,-1 0,1 0,0 0,0 0,0 0,0 0,0 0,0 0,0 0,0 0,-1 1,1-1,-13 7,-13 3,-110 38,88-29,0-3,-78 17,84-28,30-4,1 0,1 0,-1 1,0 0,0 1,-11 5,82-2,73-4,137-6,-261 3,0 0,-1-1,1 0,-1-1,15-6,-83 3,15 6,10-1,-1 1,1 2,-64 12,53-3,1-2,-54 4,260-12,66-3,-226 2,0 0,1 0,-1 0,0 0,1-1,-1 1,0 0,1-1,-1 1,0-1,1 1,-1-1,0 1,0-1,0 0,0 0,0 1,2-3,-4 3,1-1,0 0,-1 1,1-1,-1 0,1 1,-1-1,1 1,-1-1,1 0,-1 1,1 0,-1-1,0 1,1-1,-1 1,0 0,0-1,1 1,-1 0,0 0,1-1,-1 1,0 0,0 0,0 0,1 0,-1 0,0 0,0 0,-1 1,-70-12,28 4,-79-2,95 8,17 0,0 1,-1 0,1 1,0 0,-15 4,25-5,1 0,0 0,0 0,-1 0,1-1,0 1,0 0,0 0,-1 0,1 0,0 0,0 0,-1 0,1 0,0 1,0-1,-1 0,1 0,0 0,0 0,0 0,-1 0,1 0,0 0,0 1,0-1,-1 0,1 0,0 0,0 0,0 1,0-1,0 0,-1 0,1 0,0 1,0-1,0 0,0 0,0 0,0 1,0-1,0 0,0 0,0 1,0-1,0 0,0 0,0 1,0-1,0 0,0 0,0 0,0 1,0-1,0 0,0 0,1 1,18 5,27 0,-11-5,242-3,-194-9,-50 5,60-1,-74 6,0-1,30-7,17-2,-180 26,-43 9,-36 3,86-19,73-7,-52 9,57-6,0-1,-34-2,41-1,-1 1,0 0,1 2,-32 7,51-7,8-1,25 1,37-1,685-3,-827 0,-86 3,90 9,50-7,-1 0,-26 0,258-6,-201 1,0 0,-1-1,1 0,-1 0,15-7,-69-11,4 14,1 1,-1 3,-83 5,27-1,69-3,21 0,0 0,0 1,0-1,0 2,0-1,0 1,0 0,1 1,-1 0,0 0,1 0,-10 5,18-6,-1-1,0 1,1-1,-1 1,0-1,1 0,-1 1,1-1,-1 1,1-1,-1 0,1 1,-1-1,1 0,-1 0,1 1,0-1,-1 0,1 0,-1 0,1 0,-1 0,1 0,0 0,-1 0,1 0,-1 0,1 0,0 0,25 3,9-4,0-1,63-12,-90 12,65-6,20-4,-67 8,0 1,0 1,40 2,-92-1,-1 2,1 1,-1 2,1 0,0 2,-33 11,-40 9,58-16,58-12,0 2,30 1,3 1,164-2,-824 0,1267 0,-705 1,1 3,-54 10,71-11,-49 1,53-4,0 2,-50 8,69-9,-13 5,33-3,4-4,0-1,0 0,17-5,46-6,97-2,-97 5,-70 9,-1 0,0-1,1 0,-1-1,10-4,-79 1,3 6,0-1,0 3,-83 12,111-9,-72 18,179-17,-49-6,2 0,1-1,-1-1,50-11,-53 8,49-4,-52 8,1-2,34-9,-166 10,25 3,-100 16,128-13,41-4,1 1,-1 0,0 1,1 0,-1 0,1 1,-14 6,85-3,508-7,-545-1,1 0,28-7,25-2,-127 13,6-1,-64 10,-79 17,119-22,41-4,-50 9,26-4,31-4,49-3,89 2,98-5,-134-8,-48 5,59-1,-66 7,27 1,-37-2,-17 1,0-1,0 1,0 0,0 0,-1 0,1 0,0 0,0 0,0 0,0 0,0 0,0 0,0 0,0 0,0 0,0 0,0-1,0 1,0 0,0 0,0 0,0 0,0 0,0 0,0 0,0 0,0 0,0 0,0 0,0 0,0-1,0 1,0 0,0 0,0 0,0 0,0 0,1 0,-1 0,0 0,0 0,0 0,0 0,0 0,0 0,0 0,-16-6,0 2,-1 0,0 0,0 2,-22-1,-92 4,50 2,-106-3,262 1,86-3,-138-3,-23 5,0 0,0 0,0-1,0 1,1 0,-1 0,0 0,0 0,0 0,0 0,0-1,0 1,0 0,0 0,0 0,0 0,0-1,1 1,-1 0,0 0,0 0,0 0,0-1,0 1,0 0,-1 0,1 0,0 0,0-1,0 1,0 0,0 0,0 0,0 0,0-1,0 1,0 0,0 0,0 0,-1 0,1 0,0 0,0-1,0 1,0 0,0 0,-1 0,1 0,0 0,0 0,0 0,-4-2,1 0,-1 1,0 0,1 0,-1 0,0 0,0 0,-5 1,-97-12,55 6,-56-1,-164 8,271-1,0 0,0 0,0 0,0 0,0 0,1 0,-1 0,0 0,0 0,0 0,0-1,0 1,0 0,0 0,0 0,0 0,0 0,0 0,0 0,0 0,0 0,0 0,0 0,0 0,0 0,0-1,-1 1,1 0,0 0,0 0,0 0,0 0,0 0,0 0,0 0,0 0,0 0,0 0,0 0,0 0,0 0,0 0,0 0,0 0,0 0,0 0,-1 0,1 0,0 0,0 0,0 0,0 0,0 0,11-6,15-4,164-10,-120 13,0 3,79 6,-111-2,-92 0,18-2,0 3,-1 0,-69 14,-145 36,247-51,0 2,0-2,1 1,-1 0,0-1,0 1,0-1,1 0,-1-1,0 1,0-1,0 1,1-1,-1 0,0-1,-4-1,8 2,0 1,0-1,0 0,0 1,0-1,1 1,-1-1,0 0,0 1,0-1,1 1,-1-1,0 0,1 1,-1-1,0 1,1-1,-1 1,1-1,-1 1,1 0,-1-1,1 1,-1-1,1 1,-1 0,1 0,-1-1,1 1,0 0,-1 0,1 0,0-1,0 1,27-12,-26 11,220-75,-221 76,1 0,-1 0,0-1,0 1,1-1,-1 1,0 0,0-1,1 0,-1 1,0-1,0 0,0 0,0 0,0 1,0-1,1-2,-2 2,0 1,-1-1,1 1,0-1,-1 1,1-1,-1 1,1-1,-1 1,1-1,-1 1,1 0,-1-1,1 1,-1 0,0-1,1 1,-1 0,1 0,-1 0,0 0,1 0,-2-1,-52-5,-304 7,425-3,103-15,-64 11,-78 5,0 0,51-10,-50 6,0 2,0 0,46 3,-47 1,1-1,-1-2,52-9,-55 3,-22 6,-17 2,-168 37,12-2,7-12,-4 4,55-8,25 2,193-18,389-4,-467 3,50 8,-50-5,48 2,8-7,-136 1,-75 11,100-7,6-2,-1 1,1 1,1 1,-26 11,26-11,18-5,-1-1,0 1,0 0,1 0,-1 0,1 0,-1 0,1 0,-1 1,1-1,0 1,-1 0,-2 3,5-5,0 0,0 1,0-1,0 0,0 1,0-1,0 1,0-1,0 0,0 1,0-1,0 0,1 1,-1-1,0 0,0 1,0-1,0 0,1 1,-1-1,0 0,0 0,0 1,1-1,-1 0,0 0,1 1,-1-1,0 0,1 0,-1 0,0 0,1 1,-1-1,0 0,1 0,-1 0,0 0,1 0,-1 0,0 0,1 0,-1 0,0 0,1 0,-1 0,0 0,1 0,-1-1,1 1,-1 0,0 0,0 0,1 0,-1-1,24-2,135-22,-92 16,-13 4,42-9,-78 11,-15 3,0 0,0-1,1 1,-1-1,0 1,0-1,0 0,0 0,0-1,0 1,0-1,0 1,3-4,-6 5,0-1,0 0,-1 1,1-1,0 0,-1 1,1-1,-1 0,1 1,0-1,-1 1,1-1,-1 1,0-1,1 1,-1-1,1 1,-1 0,0-1,1 1,-1 0,0-1,1 1,-1 0,-1 0,-20-10,-3 4,0 1,0 1,0 1,-1 1,1 2,-45 4,-6-2,-251-2,483 0,-153 3,-14 3,-15 3,-30-1,25-4,2 1,-58 16,87-21,-1 0,1 0,0 0,0 0,-1 0,1 0,0 0,0 0,-1 0,1 0,0 0,0 0,-1 0,1 0,0 0,0 0,-1 0,1 1,0-1,0 0,0 0,-1 0,1 0,0 0,0 0,0 1,-1-1,1 0,0 0,0 0,0 1,0-1,0 0,-1 0,1 0,0 1,0-1,0 0,0 0,0 1,0-1,0 0,0 0,0 1,0-1,0 0,0 0,0 1,0-1,0 0,0 0,0 1,0-1,18 4,25-1,67-1,161-6,-132-19,-124 21,-1-1,0 0,0-1,20-9,-34 13,1 0,-1 0,0 0,0 0,1 0,-1 0,0 0,0-1,1 1,-1 0,0 0,0 0,1 0,-1 0,0 0,0 0,0-1,1 1,-1 0,0 0,0 0,0-1,1 1,-1 0,0 0,0 0,0-1,0 1,0 0,0 0,1-1,-1 1,0 0,0 0,0-1,0 1,0 0,0-1,0 1,0 0,0 0,0-1,0 1,0 0,-1 0,1-1,0 1,0 0,0 0,0-1,0 1,0 0,-1 0,1-1,-20-5,-27 1,-543 6,548-5,28-1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4:01:35.77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821 0,'-2'6,"-1"0,1 0,-1-1,0 1,0-1,-1 0,1 0,-1 0,-1 0,-8 8,-3 4,-19 22,-57 50,22-24,55-52,-1 0,-25 15,-27 22,40-27,-2 0,-39 23,39-28,1 1,-50 45,28-12,-39 37,73-76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4:01:38.59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1409 320,'-5'-1,"1"-1,-1 0,0 0,1 0,-1-1,1 1,0-1,0 0,0-1,-5-5,-21-12,9 11,-1 1,-1 1,0 1,0 1,0 1,-1 1,0 1,-33 1,27 0,-80-14,68 9,-54-2,43 7,-281 6,189 26,115-26,1 1,0 1,0 2,1 1,0 1,1 2,-38 20,64-32,1 0,-1 1,1-1,-1 0,1 0,0 0,-1 0,1 0,-1 1,1-1,-1 0,1 0,0 1,-1-1,1 0,0 1,-1-1,1 0,0 1,-1-1,1 0,0 1,0-1,0 1,-1-1,1 1,0-1,0 0,0 1,0-1,0 1,0-1,0 1,0-1,0 1,0-1,0 1,0-1,0 1,0-1,0 0,0 1,1 0,23 7,42-6,-63-2,94 1,136-5,-179-4,1-2,79-27,10-1,-71 18,92-37,-88 28,-47 18,-1-1,44-25,-73 37,1 0,-1 0,1-1,-1 1,1 0,-1 0,1-1,-1 1,1 0,-1-1,1 1,-1 0,0-1,1 1,-1-1,0 1,1-1,-1 1,0 0,1-1,-1 0,0 1,0-1,0 1,1-1,-1 1,0-1,0 1,0-1,0 1,0-1,0 0,0 1,0-1,0 1,0-1,-1 1,1-1,0 1,0-1,0 1,-1-2,-26-14,-41 0,-8 9,-134 6,97 4,93-3,0 2,0 1,-25 5,15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4:01:41.08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532 305,'-1'7,"-1"-1,0 0,-1 0,1 0,-1 0,0-1,-7 10,3-3,-4 6,1 0,1 0,1 1,0 1,1-1,1 1,1 1,1-1,1 0,-1 36,6 52,0-65,-2-1,-1 1,-13 76,6-75,2 1,1 56,0-10,-5-44,8-41,0 1,0 0,1 0,0 0,0 0,1 11,4-8,1-20,2-21,0-70,-7-106,-2 84,0 82,-2 1,-11-46,1 6,-1-11,-4 1,-3 1,-39-97,60 184,1 0,-1 0,0 0,0 0,1 0,-1 0,0 1,0-1,-1 0,1 1,0-1,-1 1,-1-3,2 5,1-1,-1 0,1 0,-1 1,1-1,-1 0,1 1,0-1,-1 0,1 1,0-1,-1 0,1 1,0-1,-1 1,1-1,0 1,0-1,-1 1,1-1,0 1,0-1,0 1,0-1,0 1,0-1,0 1,0-1,0 1,0 0,-3 64,4-58,-1 51,4 0,16 86,-10-68,-3 0,-4 0,-6 84,0-19,3-138,-1 43,2 1,2-1,15 73,-12-82,-1 1,-2-1,-1 1,-5 38,5 71,0-130,0 1,1-1,1-1,1 1,0-1,10 21,-14-37,-1 1,0 0,0-1,1 1,-1 0,0-1,1 1,-1 0,1-1,-1 1,1-1,-1 1,1-1,-1 1,1-1,0 1,-1-1,1 0,0 1,-1-1,1 0,0 1,-1-1,1 0,0 0,0 0,-1 0,1 0,0 0,0 0,-1 0,1 0,1 0,0-1,-1 0,1 0,-1 0,1-1,-1 1,1 0,-1-1,0 1,1-1,-1 0,0 1,1-4,3-4,-1 0,0 0,-1-1,3-10,1-35,-3 0,-2 0,-6-59,1 0,5-14,-5-130,-13 173,10 62,2 1,-3-26,1-6,-14-58,11 68,-13-49,-50-130,69 215,1 0,-1 1,0-1,0 1,0 0,-1 0,0 0,-6-6,10 13,-1-1,1 1,0 0,0 0,-1 0,1 0,0 0,-1 0,1-1,0 1,-1 0,1 0,0 0,-1 0,1 0,0 0,-1 0,1 1,0-1,0 0,-1 0,1 0,0 0,-1 0,1 0,0 0,-1 1,1-1,0 0,0 0,-1 0,1 1,0-1,0 0,0 0,-1 1,1-1,0 0,0 1,0-1,0 0,0 0,0 1,-1-1,1 0,0 1,0-1,0 0,0 1,0-1,0 0,0 1,0-1,0 0,0 1,1-1,-1 0,0 1,-2 22,7 18,1-1,2 0,15 42,0 3,19 127,-8-1,-19-122,-6-48,3 77,-11 408,-3-241,0-248,-2-1,-2 0,-11 40,14-64,-2-131,5 71,-3-1,-14-78,7 48,4-1,6-149,3 88,-3-796,-1 1014,-1-26,2-1,3 1,10 62,0-26,-4 1,-4 0,-8 123,0-50,2-114,-2 0,-14 71,3 8,14-183,-2 1,-16-101,12 115,0-69,2 16,-13 9,12 64,0 0,-1-26,-21-126,20 139,-16-58,-50-131,63 195,-2 1,-26-45,38 72,0 1,0-1,0 1,0-1,-1 1,1-1,0 1,0 0,0-1,-1 1,1-1,0 1,0 0,-1-1,1 1,0 0,0-1,-1 1,1 0,0 0,-1-1,1 1,-1 0,1 0,0 0,-1-1,1 1,-1 0,1 0,-1 0,1 0,0 0,-1 0,1 0,-1 0,1 0,-1 0,1 0,-1 0,1 0,0 0,-1 0,1 1,-1-1,-7 25,6 41,2-63,3 51,18 98,-7-64,0-6,-5-31,4 98,-11-112,2-1,8 37,-5-34,3 58,-11 63,3 67,14-141,-11-64,0 0,2 26,-5 42,-4-819,0 693,-1 1,-9-41,4 38,-2-60,8 43,-17-101,13 116,-1-75,3 24,-11 5,9 63,-4-46,8 26,2 28,0 38,2 76,18 130,-14-173,-1 75,0-5,11-17,-9-69,3 42,-7 475,-5-287,3-170,-3 116,-14-144,13-62,0 0,0 0,1 0,0 1,1-1,0 1,1 0,0-1,0 1,3 10,-3-20,0-1,0 0,0 0,0 0,0 1,0-1,0 0,0 0,0 0,0 1,0-1,0 0,0 0,0 0,0 0,0 1,0-1,0 0,0 0,0 0,1 0,-1 1,0-1,0 0,0 0,0 0,0 0,0 0,1 0,-1 1,0-1,0 0,0 0,1 0,-1 0,0 0,0 0,0 0,0 0,1 0,-1 0,0 0,0 0,0 0,1 0,-1 0,0 0,0 0,0 0,1 0,-1 0,0 0,0 0,0 0,0 0,1-1,-1 1,8-15,1-22,-5-21,-3-76,-3 89,2-1,2 1,11-63,0 25,-5 1,-2-1,-9-120,0 54,3-380,2 495,1-1,11-42,-7 40,4-62,-11 74,-1 19,0 0,1 0,0 0,0 0,0 0,1 0,0 0,0 0,1 0,-1 1,1-1,1 0,2-5,-5 11,1-1,-1 1,1 0,0 0,-1 0,1 0,-1-1,1 1,-1 0,1 0,-1 0,1 0,0 0,-1 0,1 0,-1 1,1-1,-1 0,1 0,-1 0,1 1,-1-1,1 0,-1 0,1 1,-1-1,1 0,-1 1,0-1,1 1,-1-1,1 0,-1 1,0-1,1 2,12 15,22 54,39 118,-44-108,98 306,-102-297,22 102,23 126,-58-252,-4-28,5 70,-14-91,2 0,0 0,0 0,2-1,8 27,-12-43,0 0,0 0,0 0,0 0,0 0,0 1,0-1,0 0,0 0,0 0,0 0,0 0,0 1,0-1,0 0,0 0,0 0,0 0,0 0,0 0,0 1,0-1,0 0,0 0,1 0,-1 0,0 0,0 0,0 0,0 0,0 1,0-1,0 0,1 0,-1 0,0 0,0 0,0 0,0 0,0 0,1 0,-1 0,0 0,0 0,0 0,0 0,0 0,1 0,-1 0,0 0,0 0,0 0,0 0,0 0,0 0,1 0,-1-1,0 1,0 0,0 0,0 0,0 0,0 0,0 0,1-1,3-13,-1-22,-2-337,-3 169,0 169,-1-1,-9-39,4 37,-2-60,8 31,-16-113,-1 0,2 11,-19-117,1 4,22 191,58 286,39 172,-64-254,43 295,-49-311,-4-27,2 88,5 64,1 8,-19 354,1-1173,-2 554,-1 0,-10-40,6 35,-3-43,8 16,1 26,-11-80,-2 18,5-1,9-193,2 127,-1 102,-3 1,-18-110,12 130,2 1,2-1,2 0,8-81,-6 127,0 0,0-1,0 1,0 0,0-1,0 1,0 0,1-1,-1 1,1 0,-1-1,1 1,-1 0,1 0,0 0,-1 0,1-1,0 1,0 0,2-1,-2 2,-1 0,1 0,0 0,0 1,0-1,-1 0,1 0,0 1,0-1,0 0,-1 1,1-1,0 1,-1-1,1 1,0-1,-1 1,1-1,-1 1,1 0,-1-1,1 1,0 1,28 52,49 142,58 223,-86-240,48 213,-84-325,-5-28,8 81,1 42,-10-103,2 73,-10-64,-2-33,2 0,1 1,2-1,2 0,14 58,-13-122,-3-24,-4-59,1 79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4:02:37.55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5101 3235,'-22'-2,"0"0,0-1,-25-7,21 4,-47-5,33 9,0 0,-59-10,-134-19,124 19,-226-24,47 6,-593-70,448 55,409 43,-56-5,-623-34,-13 43,724-3,-1-1,1 1,-1-1,0 0,9-5,30-6,79-13,0-6,120-47,73-53,-89 3,-175 95,-22 13,-1-3,-2 0,0-2,27-31,-54 54,1 0,-1 0,1 1,0-1,0 1,0 0,1 0,-1 0,0 0,1 1,-1-1,1 1,0 0,6-1,-9 2,1 0,0 0,0 1,0-1,0 1,0-1,0 1,0 0,-1-1,1 1,0 0,-1 0,1 0,0 0,-1 1,0-1,1 0,-1 1,0-1,1 1,-1-1,0 1,0 0,0-1,0 1,-1 0,1 0,0 0,-1-1,1 4,12 40,-3 0,-1 0,5 91,-14 144,-3-119,1-138,1-17,0 0,1 0,0 0,0 1,0-1,0 0,1 0,0 0,0 0,1 0,3 9,-4-15,0-1,0 1,0 0,0 0,0-1,0 1,0-1,0 1,0-1,0 1,0-1,0 0,0 0,0 1,-1-1,1 0,0 0,-1 0,1 0,0 1,-1-1,1 0,-1 0,0 0,1-2,17-28,63-177,-2 3,-44 117,-4-2,-4-1,16-98,-27 62,-12 83,10-45,-12 77,6-18,-8 30,0 0,0 0,0 0,0 0,0 0,0 0,0 0,0 0,0 0,0 0,0 0,0 0,0 0,0 0,0 0,1 1,-1-1,0 0,0 0,0 0,0 0,0 0,0 0,0 0,0 0,0 0,0 0,0 0,0 0,0 0,0 0,1 0,-1 0,0 0,0 0,0 0,0 0,0 0,0 0,0 0,0 0,0 0,0 0,0 0,0 0,0-1,0 1,0 0,1 0,-1 0,0 0,0 0,1 21,0 32,-1 1,-4-1,-15 87,9-98,-113 431,32-168,88-390,4-795,-3 846,-1 0,-10-42,-4-43,-5-37,8 67,-30-141,19 108,24 115,0-1,-1 1,0 0,0 0,-1 0,0 0,0 1,-5-9,2 15,3 10,0 13,0 379,6-199,-2-119,1-34,-2 0,-3 0,-11 69,-10 54,5-28,10-72,-1 100,8-124,8-52,8-15,13-23,-8-1,-2-1,-2-1,12-56,12-36,-29 98,-1-1,4-41,-2 13,-5 24,0-66,-6 70,3 1,9-52,-3 36,-2-1,-2 0,-4-61,-1 115,0-1,-1 1,1 0,0-1,0 1,0 0,0-1,0 1,0 0,0-1,0 1,1 0,-1-1,1 1,-1 0,1 0,-1-1,1 1,0 0,-1 0,1 0,0 0,0 0,0 0,1-1,-1 3,1 0,-1-1,0 1,0 1,0-1,0 0,0 0,0 0,0 0,-1 1,1-1,0 0,-1 1,1-1,-1 1,1-1,-1 1,1-1,-1 1,0-1,0 1,0 1,7 57,-2 0,-2 1,-7 64,1-3,4-31,-3 99,-8-155,2-27,0-22,6 3,2 1,-1-1,1 0,1 1,0-1,1 1,-1-1,7-17,4-31,-6-245,-7 185,1 118,0-1,0 0,0 1,0-1,0 1,0-1,0 1,0-1,-1 1,1-1,-1 1,1-1,-1 1,1 0,-3-3,3 4,-1 0,1 0,-1 0,1 0,-1 0,0 1,1-1,-1 0,1 0,-1 1,1-1,-1 0,1 1,-1-1,1 1,-1-1,1 0,0 1,-1-1,1 1,0-1,-1 1,1-1,0 1,0 0,-1 0,-24 55,22-51,-18 46,-77 206,-32 87,129-340,-1-1,1 0,0 1,-1 0,2-1,-1 1,0-1,1 1,0 7,0-10,0-1,0 1,0-1,0 1,0 0,1-1,-1 1,0-1,0 1,1 0,-1-1,0 1,1-1,-1 1,1-1,-1 0,1 1,-1-1,1 1,-1-1,1 0,-1 1,2-1,-1 1,1-1,-1 0,1 0,-1 0,1 0,-1 0,1 0,-1 0,1 0,-1-1,1 1,-1-1,0 1,3-2,23-11,0-2,-1 0,33-27,-30 20,1 2,33-17,371-192,-360 188,44-31,-103 62,-2 0,1-2,-1 0,-1 0,21-27,-32 37,1 0,-1 0,0 0,0-1,0 1,0 0,0-1,0 1,0-1,-1 1,1-1,-1 1,0-1,0 1,0-1,0 1,0-1,0 1,-1-1,0-3,-1 2,0 0,0 0,0 0,-1 1,0-1,1 1,-1-1,0 1,-1 0,-6-5,-8-5,-1 2,0 0,-38-14,45 20,-282-92,191 68,-140-33,151 41,-94-14,112 23,-349-57,213 34,171 30,25 4,0-1,-1 0,1-1,0 0,-15-6,27 8,0 0,0 0,0 0,0 0,0-1,0 1,0 0,1-1,-1 1,0-1,1 0,0 1,-1-1,1 0,0 0,0 0,0 0,0 0,0 0,0 0,1 0,-1-1,1 1,-1 0,1 0,0 0,0-1,0 1,0 0,0 0,0-1,1 1,-1 0,1 0,0 0,0 0,-1 0,3-4,0 1,0-1,0 0,1 1,0-1,0 1,0 0,1 0,-1 1,1-1,11-6,63-35,-23 16,35-23,134-56,-74 39,-150 69,5-2,1 0,-1 0,0-1,0 0,9-8,-15 12,1-1,0 0,-1 0,1 0,0 0,-1 1,1-1,-1 0,1 0,-1 0,0 0,1 0,-1 0,0 0,0 0,0 0,0 0,0 0,0-1,0 1,0 0,0 0,0 0,-1 0,1 0,0 0,-1 0,1 0,-1 0,1 1,-1-1,1 0,-1 0,1 0,-1 0,0 1,0-1,1 0,-1 1,0-1,0 0,0 1,0-1,0 1,0 0,0-1,-1 0,-11-5,0 0,-1 1,1 0,-1 1,0 1,0 0,-1 1,-18-1,-53-11,56 8,-1 1,0 2,-33-1,-6 1,68 3,-1 0,1-1,-1 1,1 0,-1-1,1 1,-1-1,1 0,0 0,-1 0,1 0,0 0,0 0,0-1,0 1,0-1,-2-2,3 3,1-1,0 1,-1 0,1-1,0 1,0-1,0 1,0-1,0 1,0-1,0 1,1 0,-1-1,0 1,1-1,-1 1,1 0,0-1,-1 1,1 0,0 0,0-1,0 1,0 0,0 0,0 0,0 0,0 0,0 0,2 0,27-26,1 1,68-41,81-32,-53 30,284-122,-321 153,-47 24,-35 12,0 0,0 0,-1-1,1 0,-1 0,1 0,-1-1,8-7,-78 32,-36 29,3 5,-158 119,120-65,-153 131,200-165,-86 82,146-131,15-15,0 1,0 0,-10 15,21-26,1 0,-1-1,1 1,-1 0,1 0,-1 0,1-1,0 1,-1 0,1 0,0 0,0 0,-1 0,1 0,0 0,0 0,0-1,0 1,0 0,0 0,0 0,1 0,-1 0,0 0,1 0,-1 0,0-1,1 1,0 1,1 0,-1-1,1 1,0-1,0 0,0 0,0 0,0 0,0 0,0 0,0-1,0 1,3 0,10 1,0 0,28 0,-37-3,55 3,-12-1,-1-1,87-12,-112 6,-1 0,0-2,-1 0,1-2,-2 0,1-1,-2-1,25-19,10-13,61-65,-92 86,-123 140,10-9,57-70,3 1,-46 76,51-73,-3-1,-61 72,61-82,-23 34,27-32,-32 32,8-13,31-33,16-18,7-7,97-124,-14 15,121-131,-148 173,-27 31,52-49,-22 26,91-117,-65 71,-45 55,89-96,-271 290,-145 134,234-233,-182 145,118-103,-4-6,-165 82,151-89,137-78,0 1,0-1,11-20,15-19,198-217,32-39,-213 236,-3-3,71-144,-98 147,-21 191,-7-83,-1 0,-2 0,-2-1,-25 55,5-12,-5 7,-92 157,75-150,-8 0,42-67,1 0,-20 43,40-69,6-9,10-13,54-88,116-137,110-59,-136 147,-144 138,-13 14,-1 0,1 0,0 1,1-1,-1 1,1 0,0 0,0 0,0 1,1 0,-1 0,10-4,-14 7,-1 0,1 0,0 0,0 0,-1 0,1 0,0 0,0 1,-1-1,1 0,0 0,-1 1,1-1,0 0,-1 1,1-1,0 1,-1-1,1 1,-1-1,1 1,-1-1,1 1,-1-1,1 1,-1 0,0-1,1 2,1 25,-14 24,-4-12,-2 0,-1-2,-26 36,-78 101,-299 349,245-344,157-149,20-30,0 0,0 0,0 0,0 0,0 0,1 0,-1 0,0 0,0 0,0 0,0 0,0 0,0 0,0 0,0 0,0 0,1 0,-1 0,0 0,0 0,0 0,0 0,0 0,0 0,0 0,0 0,0 0,0 0,1 0,-1 0,0 1,0-1,0 0,0 0,0 0,0 0,0 0,0 0,0 0,0 0,0 0,0 0,0 1,0-1,0 0,0 0,0 0,0 0,0 0,0 0,0 0,0 0,0 1,0-1,0 0,0 0,0 0,0 0,0 0,0 0,0 0,0 0,0 0,0 0,-1 0,1 1,0-1,0 0,14-15,13-21,33-61,-40 61,2 1,37-46,87-100,48-53,93-103,-104 87,-172 237,-11 21,-15 27,-40 58,-4-3,-5-2,-120 130,150-178,-30 48,38-50,-1-2,-44 46,-347 369,137-140,-106 92,245-263,74-79,-122 86,-31 27,180-142,-1-1,-1-3,-2-1,-80 35,125-62,-1 1,1-1,-1 0,1 1,0-1,-1 0,1 0,-1 1,1-1,-1 0,1 0,-1 0,1 0,-1 0,1 0,-1 0,1 0,-1 0,1 0,-1 0,1 0,-1 0,1 0,-1 0,1 0,-1-1,1 1,-1 0,1 0,-1-1,1 1,0 0,-1-1,1 1,0 0,-1-1,1 1,0 0,-1-1,1 1,-1-1,2-28,17-32,-4 19,-2 1,8-48,-6 21,7-30,19-74,61-279,-86 373,-9 31,-1 0,-3-54,-1 52,11-89,-2 74,-2-1,-3-1,-3 1,-7-69,2 102,-2 1,0-1,-2 1,-2 1,-18-46,27 75,0 1,-1-1,1 1,0-1,0 1,0-1,-1 1,1-1,0 1,0 0,-1-1,1 1,0-1,-1 1,1 0,-1-1,1 1,0 0,-1 0,1-1,-1 1,1 0,-1 0,1 0,-1 0,1-1,-1 1,1 0,-1 0,1 0,-1 0,1 0,-1 0,1 0,-1 0,1 0,-1 1,1-1,0 0,-1 0,1 0,-1 1,1-1,-1 0,1 0,-1 1,1-1,0 0,-1 1,1-1,0 0,-1 1,1-1,0 1,0-1,-1 1,1 0,-15 27,8 6,2 0,1 0,1 0,2 1,5 57,-1-3,-3-30,-4 0,-12 70,9-68,0 95,7-94,-14 96,-1-28,5 1,11 179,1-120,-4-123,0-44,1 0,1 0,1 0,0 0,9 34,-10-56,0-1,0 1,0-1,0 1,0-1,0 1,0-1,0 1,0-1,0 1,0-1,1 0,-1 1,0-1,0 1,1-1,-1 0,0 1,0-1,1 1,-1-1,0 0,1 0,-1 1,1-1,-1 0,0 0,1 1,-1-1,1 0,-1 0,1 0,-1 0,0 1,1-1,-1 0,1 0,-1 0,1 0,-1 0,1 0,-1 0,2-1,13-20,7-37,119-447,-115 414,14-81,-10 37,-2 24,-5-2,-5 0,-4-1,-2-121,-14-362,2 588,1 4,-1 1,1-1,-1 1,-1-1,1 1,-1-1,0 1,0 0,0-1,0 1,-1 0,1 0,-5-8,5 12,1 0,-1 0,1 0,-1 0,1 0,-1 0,1 0,-1 0,1 0,0 0,-1 1,1-1,-1 0,1 0,-1 0,1 1,0-1,-1 0,1 0,-1 1,1-1,0 0,-1 1,1-1,0 0,0 1,-1-1,1 1,0-1,0 0,-1 1,1-1,0 1,0-1,0 1,0-1,0 1,0 0,-10 23,9-21,-11 36,2 0,1 1,-3 44,-1 4,-82 363,57-301,-53 167,39-144,21-64,-15 81,5-23,42-140,4-25,2-14,15-55,-3-1,-3-1,8-70,10-82,10-87,-28 213,-9 55,4-51,6-98,2-53,-18 151,-4-113,-5 169,-1 27,-1 22,-3 23,3 0,0 1,3 0,-5 74,-1 4,-29 167,10-71,-11 105,42-296,-22 178,13-118,4 0,6 143,3-82,-4-122,1 32,0-49,1-1,-1 1,0 0,1 0,0 0,0-1,-1 1,2 0,-1-1,0 1,0-1,1 1,2 2,-4-5,1 1,0-1,0 0,0 0,0 0,-1 0,1 0,0 0,0 0,0 0,0 0,-1 0,1 0,0-1,0 1,0 0,-1-1,1 1,0 0,0-1,-1 1,1-1,0 1,-1-1,1 1,0-1,-1 0,1 1,-1-1,1 0,-1 1,0-1,1 0,-1 0,0 1,1-1,-1-2,17-29,81-284,-35 83,-21 77,-11 41,33-222,-29 84,-23 165,-1 20,1-95,-12 109,3 0,14-84,-10 97,2-79,-8 201,18 135,-12-156,-1 72,-5-76,13 93,1-30,-6-1,-9 197,-3-127,21 25,0 6,-20-95,4 134,-1-242,1 0,1 0,0-1,1 1,1-1,10 23,-15-37,1 0,-1 0,0-1,1 1,-1 0,1 0,-1 0,1-1,-1 1,1 0,-1-1,1 1,0 0,-1-1,1 1,0-1,-1 1,1-1,0 1,0-1,0 0,0 1,-1-1,1 0,0 0,0 1,0-1,0 0,0 0,0 0,-1 0,1 0,0 0,0-1,1 1,1-2,-1 1,0-1,1 0,-1 0,0 0,0 0,0 0,0-1,-1 1,1 0,1-4,6-11,-1 0,7-25,7-24,142-410,38-36,-45 118,-54 59,-45 128,-48 171,7-64,-12 65,15-60,-15 124,-2 24,-6 11,-13 72,-3 51,18-122,0-1,-10 82,-33 195,-39 166,13-118,55-305,6-40,-3 61,8-61,-10 46,6-49,-3 64,11-90,-1 1,0 0,2-1,0 1,0 0,5 18,-5-32,-1 0,1 1,0-1,0 0,0 0,0 1,0-1,0 0,1 0,-1 0,1 0,-1-1,1 1,0 0,0-1,-1 1,1-1,0 1,1-1,-1 0,0 0,0 0,0 0,1 0,-1-1,0 1,1-1,-1 1,0-1,1 0,-1 0,1 0,-1 0,1 0,-1-1,0 1,1-1,-1 0,0 1,1-1,2-2,29-11,0-2,50-32,-6 2,6-2,78-62,-17 11,-54 35,99-90,-108 79,-3-4,-4-3,-3-3,89-138,-118 157,58-118,-100 182,0 0,0 0,0 0,0 0,-1 0,1 0,-1 0,1-1,-1 1,0 0,0 0,0 0,0 0,0-1,0 1,0 0,-1 0,1 0,-1 0,0 0,-1-4,1 5,-1 0,1 0,-1 0,1 0,-1 1,1-1,-1 0,0 1,1-1,-1 1,0-1,1 1,-1 0,0 0,0 0,1 0,-1 0,0 0,0 0,1 1,-1-1,0 0,1 1,-1 0,0-1,1 1,-1 0,-1 1,-32 15,0 2,-45 32,10-6,-341 189,-80 49,343-191,-133 88,225-140,3 3,-89 89,140-130,0 0,0 0,0 0,1 0,-1 0,0 0,1 1,-1-1,1 1,0-1,0 1,0-1,0 1,0 0,0-1,1 1,0 0,-1 0,1 3,1-4,0 0,1-1,-1 1,0 0,1-1,-1 1,1-1,-1 0,1 1,0-1,-1 0,1 0,0 0,0 0,0 0,0-1,0 1,0 0,0-1,0 0,0 1,0-1,0 0,0 0,4-1,242 0,-95-3,-105 2,78-14,13-1,-73 9,0-3,-1-2,102-37,-34 11,-121 35,-2 3,0-2,0 0,-1 0,0-1,1 0,-1 0,-1-1,11-7,-19 12,0 0,0-1,0 1,0 0,1-1,-1 1,0 0,0-1,0 1,0 0,0-1,0 1,0 0,0-1,0 1,0 0,0-1,0 1,0 0,-1 0,1-1,0 1,0 0,0-1,0 1,0 0,-1-1,1 1,0 0,0 0,-1 0,1-1,0 1,0 0,-1 0,1 0,0-1,-1 1,1 0,0 0,0 0,-1 0,1 0,0 0,-1 0,1 0,0 0,-1 0,1 0,0 0,-1 0,1 0,0 0,-1 0,1 0,0 0,-1 0,-21-2,-2 5,0 1,0 1,0 2,-22 8,16-5,-50 10,-101 23,43-9,-108 26,-115 52,331-100,26-10,-1 1,0-1,1-1,-1 1,0 0,0-1,0 0,0-1,0 1,-8-1,13 0,0 0,-1 0,1 0,0 0,-1-1,1 1,0 0,0 0,0-1,-1 1,1 0,0 0,0-1,0 1,0 0,-1 0,1-1,0 1,0 0,0-1,0 1,0 0,0-1,0 1,0 0,0-1,0 1,0 0,0-1,0 1,0 0,0-1,0 1,0 0,1 0,-1-1,0 1,0 0,0-1,0 1,1 0,-1 0,0-1,0 1,0 0,1 0,-1 0,0-1,1 1,-1 0,1 0,12-14,29-13,1 3,1 1,49-17,18-9,243-110,-1 0,-245 113,-74 33,-1-1,59-35,-91 49,-1 0,1-1,0 1,0 0,-1-1,1 1,0-1,-1 1,1-1,0 1,-1-1,1 0,-1 1,1-1,-1 1,1-1,-1 0,1 0,-1 1,0-1,1 0,-1 0,0 1,0-1,1 0,-1 0,0 0,0-1,-1 1,0 0,0 0,0 1,0-1,0 0,0 0,0 1,0-1,-1 1,1-1,0 1,0 0,0-1,-1 1,1 0,-2 0,-65-2,61 2,-64 1,0 3,-82 15,111-13,-70 1,73-6,0 2,-46 8,-162 33,56-9,153-27,18-4,0 0,0 1,-35 15,62-15,1-1,0-1,0 0,17 4,39 4,2-3,-1-2,1-4,74-6,-2 1,-13 5,137-5,-177-14,-62 12,-1 0,26-1,88-13,-6 0,-581 22,228-5,-355 2,551 2,-1 0,-48 12,47-7,-1-2,-33 2,57-7,-50 5,54-5,0 1,1-1,-1 0,1 0,-1 1,0-1,1 1,-1-1,1 1,0 0,-1 0,1-1,-1 1,1 0,0 0,0 0,0 1,-1-1,1 0,0 0,1 0,-1 1,0-1,0 1,0-1,1 1,-1-1,1 1,-1 1,1-2,0 1,1-1,-1 0,1 0,-1 1,1-1,0 0,0 0,-1 0,1 0,0 0,0 0,0 0,0 0,0 0,0 0,0-1,0 1,0 0,1-1,-1 1,0-1,3 1,38 12,-25-8,12 3,0-2,0 0,0-2,47 0,-37-2,67 11,-18 0,0-4,1-4,122-8,-50 0,748 3,-917-1,0 0,1-1,-1 1,1-2,-9-3,-29-8,-36 6,1 3,-114 7,51 1,-1127-3,1244 2,1 1,0 1,-38 11,22-5,9 3,25-4,22 0,18-4,1 0,0-3,0 0,58-7,-5 2,-17 3,-40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4:02:38.32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277 1178,'-11'0,"8"0,-1 1,1-1,0 0,0 0,-1 0,1 0,0 0,0-1,-1 0,1 1,0-1,0 0,0-1,0 1,0 0,0-1,1 0,-4-2,6 4,0 0,0-1,0 1,0 0,0-1,0 1,0-1,0 1,0 0,0-1,0 1,0 0,0-1,0 1,0-1,0 1,1 0,-1-1,0 1,0 0,0-1,1 1,-1 0,0-1,0 1,1 0,-1 0,0-1,0 1,1 0,-1 0,0-1,1 1,-1 0,1 0,-1 0,0 0,1 0,-1 0,0-1,1 1,-1 0,1 0,22-6,-19 5,209-37,8 2,260-32,12-3,-112 7,-153 22,-54 8,-140 27,0-2,-1 0,0-3,37-17,-69 25,-10 2,-11 0,-18 2,0 1,0 2,0 2,-38 9,-122 15,-11 1,101-17,-255 21,-87 2,74-1,243-24,-188-8,163-4,154 1,0 0,0 0,0 0,0-1,1 1,-1-1,0 0,0 0,0 0,0-1,1 1,-5-3,7 3,0 1,1-1,-1 0,0 0,1 1,-1-1,1 0,-1 0,1 0,-1 0,1 0,0 0,-1 0,1 1,0-1,0 0,0 0,-1 0,2-2,-1 0,0 0,1 0,0 0,0 0,0 0,0 0,0 0,1 0,1-3,20-24,1 1,1 1,1 1,59-47,-79 69,39-28,1 1,59-30,-12 8,0 3,20-13,175-111,-234 138,147-109,-169 127,-32 19,0 0,0 1,0-1,0 0,0 0,0 0,0 0,0 0,0 0,0 0,0 0,0 0,0 1,0-1,0 0,0 0,0 0,0 0,0 0,0 0,0 0,0 0,0 1,0-1,1 0,-1 0,0 0,0 0,0 0,0 0,0 0,0 0,0 0,0 0,0 0,0 0,0 0,1 0,-1 0,0 1,0-1,0 0,0 0,0 0,0 0,0 0,0 0,1 0,-1 0,0 0,0 0,0 0,0-1,0 1,0 0,0 0,0 0,0 0,1 0,-1 0,0 0,0 0,0 0,0 0,0 0,0 0,0 0,0-1,-15 16,-53 35,-2-3,-77 38,65-39,-126 65,48-19,73-39,75-46,7-5,1 1,-1-1,1 1,0-1,0 2,0-1,0 0,0 1,1-1,-1 1,-2 4,6-8,0 1,0-1,0 0,0 1,0-1,0 0,0 1,0-1,0 0,1 1,-1-1,0 0,0 1,0-1,0 0,0 1,1-1,-1 0,0 1,0-1,0 0,1 0,-1 0,0 1,0-1,1 0,-1 0,0 0,1 1,-1-1,0 0,1 0,-1 0,0 0,1 0,-1 0,0 0,1 0,-1 0,0 0,1 0,-1 0,0 0,1 0,-1 0,0 0,1 0,-1 0,1-1,23 0,-21 0,45-6,83-26,-88 21,1 1,72-8,98-7,-131 14,81-17,34-5,146-9,-275 29,-39 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4:02:54.22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2821 1796,'-14'1,"0"1,1 0,-1 1,0 1,1 0,0 1,0 0,0 1,1 0,0 1,0 1,0 0,1 0,0 1,-12 14,-16 18,1 1,-42 65,80-107,-295 467,253-385,25-48,-26 43,-39 52,99-161,-2-1,18-63,-31 92,140-347,-6-2,-123 317,-2 6,11-50,8-36,-18 79,-3 0,-1 0,4-49,-9 51,12-48,-9 51,0 0,0-33,-6-25,-4 124,-12 51,2-11,-25 145,7-45,-4-28,-13 34,3-11,1-2,12-54,14-46,10-41,1 1,-6 44,46-295,-23 153,-3-1,-5-132,-3 89,-2 68,-1 0,-3 0,-18-62,18 76,3 13,-24-87,25 97,1 0,-1 0,-1 1,0 0,0-1,-1 2,-12-16,17 23,0 0,-1 0,1 0,0 0,-1 0,1 0,-1 0,1 1,-1-1,1 1,-1-1,0 1,1-1,-1 1,0 0,1 0,-1-1,0 1,1 1,-1-1,0 0,1 0,-1 1,1-1,-1 0,0 1,1 0,-1-1,1 1,-1 0,1 0,0 0,-1 0,1 0,0 0,0 0,0 0,-1 1,0 1,-6 7,0 0,1 0,0 0,-5 12,10-17,-64 130,39-75,-44 71,-100 172,65-108,92-174,18-33,20-37,184-306,-142 249,-4-2,71-174,-108 221,-2-2,19-81,-53 153,1 1,1 0,0 1,-10 15,-227 313,119-169,92-123,2 1,3 2,2 1,-28 69,55-118,1 1,-1-1,0 0,0 0,1 1,-1-1,1 0,0 0,0 1,0-1,0 0,0 1,0-1,1 0,-1 1,1-1,-1 0,1 0,0 1,0-1,0 0,0 0,1 0,-1 0,0 0,1-1,-1 1,1 0,0-1,-1 1,1-1,0 1,0-1,0 0,4 2,6 2,0-1,1 0,0 0,0-2,16 3,1 0,53 6,0-3,1-4,102-8,-35 1,-62 3,547-21,-190-15,-58 0,27 1,-83 0,-180 21,55-7,-173 16,44 1,-54 4,-1-1,0-1,0-1,39-10,-62 13,1 0,-1 0,0 0,1 0,-1 0,0 0,1 0,-1 0,0 0,1 0,-1 0,0 0,1 0,-1-1,0 1,1 0,-1 0,0 0,1 0,-1-1,0 1,0 0,1 0,-1-1,0 1,0 0,1 0,-1-1,0 1,0 0,0-1,0 1,1 0,-1-1,0 1,0 0,0-1,0 1,0 0,0-1,0 1,0 0,0-1,0 1,0 0,0-1,0 1,0 0,0-1,0 1,-1 0,1-1,0 1,0-1,-26-12,-39-4,-17-1,41 8,0 2,-54-5,-38-3,-2-1,-152-6,115 9,-240 11,196 6,-602-3,677 7,-179 31,144-13,13-1,-287 83,397-93,25-7,-1 2,-28 12,56-21,1 0,-1 0,0 1,0-1,0 0,1 1,-1-1,0 0,1 1,-1-1,0 1,1-1,-1 1,0-1,1 1,-1-1,1 1,-1 0,1-1,-1 1,1 0,0-1,-1 1,1 0,0 0,0-1,-1 2,18 8,35-3,422-5,-228-5,134-19,-24-14,367-46,-359 45,-213 22,143-7,-240 20,67-13,39-1,-147 15,-8 2,0-1,0 0,0 0,0 0,0-1,0 1,-1-1,1-1,0 1,0-1,-1 1,9-6,-12 7,-1-1,0 1,0-1,0 1,0-1,0 1,0 0,0-1,0 1,0-1,0 1,0 0,0-1,0 1,-1-1,1 1,0 0,0-1,0 1,-1 0,1-1,0 1,0 0,-1-1,1 1,0 0,-1-1,1 1,0 0,-1 0,1-1,0 1,-1 0,1 0,0 0,-1 0,1-1,-1 1,1 0,0 0,-1 0,1 0,-1 0,1 0,-1 0,1 0,0 0,-1 0,0 1,-24-6,-3 3,0 2,-1 1,1 2,-50 10,37-5,-54 2,36-9,12 0,-80 10,45 0,-155-2,146-8,-105 13,85-2,-115-4,61-4,-148 28,141-14,-14 0,146-15,-61 12,61-7,-60 2,9-2,91-8,0 0,0 0,-1 0,1 0,0 0,0 0,0 0,0 0,-1 0,1 0,0 0,0 0,0 0,0 0,-1 0,1 0,0 0,0 0,0 0,0 0,0 0,-1-1,1 1,0 0,0 0,0 0,0 0,0 0,0 0,0-1,-1 1,1 0,0 0,0 0,0 0,0 0,0-1,0 1,0 0,0 0,0 0,0 0,0-1,0 1,0 0,0 0,0 0,0 0,0-1,0 1,0 0,0 0,0 0,0 0,0 0,1-1,-1 1,0 0,0 0,0 0,0 0,13-16,18-11,44-13,0 2,127-42,-5 2,43-15,-92 39,167-53,-277 95,53-9,-248 20,113 3,-78 16,25-3,0 1,-47 4,70-13,-98 24,158-28,-62 11,-156 40,-8 12,107-29,16-3,91-26,25-8,1 0,-1 0,1 0,-1 0,1 0,-1 1,0-1,1 0,-1 0,1 0,-1 1,1-1,-1 0,1 0,-1 1,1-1,-1 0,1 1,0-1,-1 1,1-1,0 0,-1 1,1-1,0 1,-1-1,1 1,0-1,0 1,-1 0,1-1,0 1,0-1,0 1,0-1,0 1,0 1,3-2,0 0,0 0,0 0,-1 0,1 0,0-1,0 1,0-1,0 0,5-2,2 1,197-35,-161 30,72-1,-68 6,54-9,216-32,-97 23,-31 5,161-21,-92 25,-89 8,-32-14,24 0,-105 15,-19-1,0 3,67 6,-94 1,-19 1,-24 4,-4-7,0-2,-36-1,36-2,1 2,-48 8,-4 3,0-4,-1-4,-117-8,53 0,-22 1,-204 5,211 14,-39 1,82-19,61-1,0 3,-97 14,96-6,-72 1,35-5,-75 27,153-30,48-2,-7 0,128 1,118-4,-139-13,22-1,573 13,-369 7,893-3,-1217 2,0 1,44 10,6 0,-77-13,1 0,-1 1,1-1,-1 1,1-1,-1 1,1 0,-1 0,0 0,5 2,-7-2,0-1,0 0,0 0,0 1,1-1,-1 0,0 1,0-1,0 0,0 1,0-1,0 0,0 1,0-1,0 0,0 1,0-1,0 0,-1 1,1-1,0 0,0 0,0 1,0-1,0 0,-1 1,1-1,0 0,0 0,0 1,-1-1,1 0,0 0,0 0,-1 1,1-1,0 0,-1 0,1 0,0 0,-1 0,1 1,-6 2,0-1,0 1,-1-1,1 0,0-1,-12 2,-99 14,67-8,-75 3,80-9,-59 12,-32 2,-61 0,-36 2,-3 1,100-5,-198 21,17-2,21 6,85-9,126-14,59-11,0-1,-28 2,-83 12,44-4,341-72,-215 50,62-5,-10 2,828-162,-356 55,-347 82,-206 34,9-2,1 1,-1 0,1 0,0 1,-1 1,1 1,20 2,-33-3,0 0,0 1,0-1,0 0,0 1,0-1,0 0,0 1,0-1,0 1,0 0,0-1,0 1,-1 0,1-1,0 1,0 0,-1 0,1 0,-1-1,1 1,0 0,-1 0,0 0,1 0,-1 0,0 0,1 0,-1 0,0 0,0 0,0 0,0 1,0-1,0 0,0 0,0 0,0 0,-1 0,1 0,0 0,-1 0,1 0,-1 0,1 0,-1 0,1 0,-1-1,1 1,-1 0,0 0,0 0,-1 0,-6 8,1 0,-2-1,-13 12,20-19,-116 96,-146 91,-11-48,125-69,-16 2,49-24,-32 9,-20 9,42-11,-168 50,142-66,82-23,-79 30,128-38,-15 6,-51 13,116-62,173-141,-170 149,21-13,2 3,89-45,-56 33,-25 12,144-89,-129 76,1 4,89-38,-52 28,21-12,188-64,-302 125,0 0,1 1,0 2,0 0,0 1,0 2,28 2,-47-2,-1 1,1 0,-1 0,1 0,-1 0,1 0,-1 1,0 0,1-1,-1 1,0 1,0-1,-1 0,1 1,0-1,-1 1,1 0,-1 0,0 0,0 0,0 0,0 0,-1 1,1-1,-1 0,0 1,0-1,0 1,0 7,2 11,-2-1,0 1,-2 0,-2 23,0-8,0 357,3-255,-2-110,-1 1,-10 45,6-40,-3 43,-4-13,11-56,0 0,1 0,0 0,0 0,1 0,0 0,1 1,0-1,2 16,-1-24,-1 1,0-1,0 0,1 1,-1-1,1 0,-1 1,1-1,0 0,-1 0,1 0,0 0,0 0,0 0,0 0,0 0,0 0,0 0,0 0,0-1,0 1,1 0,-1-1,0 1,0-1,1 1,-1-1,2 1,-1-2,1 1,-1-1,1 1,-1-1,1 0,-1 0,0 0,1 0,-1 0,0-1,0 1,0-1,3-2,8-8,-2 0,0-1,13-17,-24 29,23-37,-2 0,-1-2,-3 0,25-84,-13 38,-9 22,-3 0,-4-1,9-94,-6 77,-10 59,-2-1,3-25,-8-24,0 54,1 0,0 0,1 0,7-34,-1 36,-5 27,-5 28,-5 1,-3 0,0 0,-3-2,-1 1,-34 58,14-38,-3-2,-69 82,27-50,-3-4,-153 120,171-153,14-10,-85 53,55-46,3-2,-108 48,183-92,-25 9,1 0,-2-1,-30 5,2-3,29-5,0-2,0 0,0-2,-45-1,70-2,0 0,0-1,0 1,0-1,0 0,0 0,0 0,0 0,0-1,0 1,0-1,1 0,-1 1,1-1,-1-1,1 1,0 0,-1 0,-1-4,1 0,0 1,0-1,0 0,1 0,0 0,0 0,1 0,0-1,-1-7,1-7,1 0,1 0,0 0,2 1,5-23,7-13,3 1,2 1,29-56,94-147,-103 199,2 1,53-53,19-23,-48 56,149-132,-185 182,54-45,40-38,32-24,-27 27,10-15,-66 60,97-104,-111 104,3 3,72-52,-122 101,41-27,-38 28,-2 0,1-1,-1 0,-1-1,22-23,-34 33,0 1,1-1,-1 0,0 1,1-1,-1 1,0-1,0 0,0 1,1-1,-1 0,0 1,0-1,0 0,0 1,0-1,0 0,0 0,-1 1,1-1,0 0,0 1,0-1,-1 1,1-1,0 0,-1 1,1-1,-1 1,1-1,0 1,-1-1,1 1,-1-1,1 1,-1-1,0 1,1 0,-1-1,1 1,-1 0,0 0,1-1,-1 1,0 0,1 0,-1 0,0 0,1 0,-1 0,0 0,0 0,-40-4,3 9,0 2,1 1,-72 26,38-11,-246 69,-121 38,-41 33,303-94,85-31,-99 26,152-52,29-8,-1-1,0 0,1 0,-1-1,0 0,-19 0,27-2,-1-1,1 1,-1-1,1 1,-1-1,1 0,-1 0,1-1,0 1,0 0,0-1,0 1,0-1,0 0,0 1,0-1,0 0,1 0,-1 0,1-1,0 1,-1 0,1 0,0-1,0 1,1-1,-1 1,0-1,1 1,0-1,-1-4,-3-35,1 0,3 0,8-82,-1 88,0 0,18-49,2-6,-17 53,1 1,2 0,36-70,-39 89,0 0,2 1,0 0,1 1,0 0,2 1,-1 1,2 0,22-15,-36 28,-1 0,1 0,-1 0,1 0,-1 1,1-1,-1 0,1 1,0-1,-1 1,1 0,0-1,-1 1,1 0,0 0,0 0,-1 0,1 1,0-1,-1 0,1 1,0-1,-1 1,1-1,0 1,-1 0,1 0,-1 0,0 0,1 0,-1 0,0 0,1 0,-1 0,0 1,0-1,0 1,0-1,0 0,1 4,3 6,1 0,-2 1,0 0,5 19,-5-16,13 45,-2 0,-3 0,9 119,-19-140,13 65,-7-64,2 59,-11 325,-1-395,-1 1,-10 45,6-40,-3 42,1 1,-24 103,2-17,21-122,7-36,1 1,1 0,-1 0,1 0,0 0,0 0,1 9,0-16,0 1,0-1,0 0,0 0,0 1,0-1,0 0,1 0,-1 1,0-1,0 0,0 0,0 0,0 1,0-1,0 0,1 0,-1 0,0 1,0-1,0 0,1 0,-1 0,0 0,0 0,0 1,1-1,-1 0,0 0,0 0,1 0,-1 0,0 0,0 0,0 0,1 0,-1 0,0 0,0 0,1 0,-1 0,0 0,0 0,1 0,-1 0,0 0,0 0,1-1,-1 1,0 0,0 0,0 0,1 0,-1 0,0-1,0 1,20-17,15-26,29-48,35-45,-37 57,75-84,102-115,-169 192,356-432,-345 406,-147 205,-4-3,-145 145,156-182,-115 83,94-79,44-30,-62 34,-42 26,-3 2,33-29,-74 36,121-65,34-16,-1-1,0-1,-50 14,78-27,0 1,0 0,0-1,-1 0,1 1,0-1,0 0,0 0,-1 0,1 0,0-1,0 1,0 0,0-1,0 0,0 1,0-1,0 0,0 0,0 0,0 0,0-1,0 1,-2-3,2 1,0 0,1-1,-1 1,1 0,0 0,0-1,0 1,1 0,-1-1,1 1,0-1,0 1,0-1,1-3,2-14,1 0,0 0,16-38,-2 7,-9 22,26-52,-9 32,19-38,5 1,69-92,141-178,-239 329,208-262,-222 281,45-42,-51 49,1 0,1 0,-1 1,0-1,0 1,1-1,-1 1,1 0,-1 0,1 0,-1 0,1 0,0 0,-1 1,1 0,0-1,0 1,0 0,-1 0,1 0,3 1,-4 0,-1 1,1-1,0 0,-1 0,1 1,-1-1,1 1,-1 0,1-1,-1 1,0 0,0 0,0 0,0 0,-1 0,1 0,0 0,-1 0,1 0,-1 0,0 3,3 49,-3-45,0 28,-8 257,5-265,-3-1,0 0,-1 0,-2-1,-14 32,-71 127,63-129,-2-1,-3-2,-3-1,-53 57,67-82,-23 34,-18 20,-16 1,46-50,28-26,9-10,41-46,2 2,63-54,112-73,-34 28,-12 9,91-80,-188 150,-40 37,-2-2,56-64,-88 94,1-1,-1 0,1 0,-1-1,0 1,0 0,-1-1,1 1,-1-1,0 1,1-1,-1 0,-1 1,1-1,-1 0,1-5,-2 8,1 1,-1 0,0-1,1 1,-1 0,0-1,1 1,-1 0,0 0,1-1,-1 1,0 0,1 0,-1 0,0 0,0 0,1 0,-1 0,0 0,1 1,-1-1,0 0,1 0,-1 0,0 1,1-1,-1 0,0 1,1-1,-1 1,1-1,-1 1,0 0,-29 19,23-15,-372 233,200-115,90-71,3 4,3 3,2 4,-75 77,-21 49,193-212,-2 0,18-34,6-13,-2 12,3 2,2 1,92-94,28-28,-66 69,128-133,-173 187,-2-3,-3-2,69-117,-152 236,-4-1,-54 60,1-1,67-85,-39 37,-20 23,51-54,-1-1,-3-2,-63 45,-31 28,117-93,-27 25,-1-1,-3-3,-69 43,116-80,1 1,-1-1,1 1,-1-1,0 1,1-1,-1 1,0-1,1 0,-1 1,0-1,0 0,1 1,-1-1,0 0,0 0,1 0,-1 0,0 0,0 0,0 0,1 0,-1 0,0 0,0 0,1 0,-1-1,0 1,0 0,1-1,-1 1,0 0,1-1,-1 1,0-1,1 1,-1-1,0 1,1-1,-1 0,1 1,0-1,-1 0,1 1,-1-1,1 0,0 1,-1-1,1 0,0 0,0 0,0 1,0-1,0 0,0 0,0 1,0-1,0 0,0 0,0 0,0 1,0-1,1-1,12-52,-2 28,1 2,1 0,2 0,0 2,1-1,1 2,27-26,154-127,-139 126,401-292,-144 116,-270 187,-37 28,1 1,0 0,0 0,1 1,0 1,19-9,-30 14,0 1,1 0,-1 0,0 0,0 0,1 0,-1 0,0 0,0 0,1 0,-1 0,0 0,0 1,1-1,-1 0,0 0,0 0,1 0,-1 0,0 0,0 0,0 1,1-1,-1 0,0 0,0 0,0 1,0-1,1 0,-1 0,0 0,0 1,0-1,0 0,0 0,0 1,0-1,0 0,0 0,1 1,-1-1,0 0,0 0,0 1,-1-1,1 0,0 0,0 1,0-1,0 0,0 0,0 1,0-1,0 0,0 0,-1 0,1 1,0-1,0 0,0 0,0 0,-1 1,1-1,0 0,0 0,0 0,-1 0,1 1,-12 20,11-20,-29 42,-1-2,-2-1,-47 44,-125 98,-513 344,644-477,-157 114,-44 57,221-182,41-30,0 1,0-1,1 2,1 0,-20 22,65-57,82-99,38-36,205-154,-266 239,22-20,-24 18,18-19,-75 65,42-30,26-23,-80 66,1 0,1 2,0 1,1 1,1 1,50-18,-75 30,1 1,-1-1,1 1,-1-1,1 1,-1 0,0 0,1-1,-1 1,1 0,-1 0,1 1,-1-1,1 0,-1 0,1 1,-1-1,1 1,-1-1,0 1,1 0,-1-1,2 3,-1-1,0 0,0 0,-1 0,1 0,-1 1,0-1,0 1,0-1,0 1,0-1,0 1,0 3,1 11,0 0,-2 0,-1 25,0-26,-1 9,-1 0,-1 0,-1-1,-1 0,-2 0,0-1,-1 1,-16 26,-17 24,-54 71,79-120,-113 151,-24 35,20-32,52-73,77-99,-2 4,-1 0,-1 0,0-1,0 0,-19 14,38-61,18-19,3 1,44-61,86-92,-14 19,-27 34,62-91,-92 111,50-83,-112 177,-27 41,-1 0,0 0,0 0,0 0,0 0,0 0,0 0,0 0,0 1,0-1,0 0,1 0,-1 0,0 0,0 0,0 0,0 0,0 0,0 0,0 0,0 0,1 0,-1 0,0 0,0 0,0 0,0 0,0 0,0 0,0 0,1 0,-1 0,0 0,0 0,0 0,0 0,0-1,0 1,0 0,0 0,0 0,1 0,-1 0,0 0,0 0,0 0,0 0,0 0,0-1,0 1,0 0,0 0,-12 26,-20 26,-1-1,-3-2,-2-2,-2-1,-2-1,-90 72,7-15,58-45,-2-3,-2-3,-81 43,84-55,-92 70,26-16,-205 128,119-63,219-157,0-1,0 1,0 0,0 0,0-1,0 1,0 0,0-1,0 1,0-1,-1 0,1 1,0-1,0 0,-1 1,-1-1,5-15,27-31,-27 42,61-86,3 3,86-86,102-98,-24 36,84-81,-20 5,-294 311,0-1,0 1,1-1,-1 1,0-1,1 1,-1-1,0 1,1 0,-1-1,1 1,-1 0,0-1,1 1,-1 0,1-1,-1 1,1 0,-1 0,1 0,0 0,-1 0,1-1,-1 1,1 0,-1 0,1 0,-1 0,1 0,0 1,-1-1,1 0,-1 0,1 0,-1 0,1 1,7 21,-7 45,-1-59,-2 14,0-1,-1 1,-2-1,0 0,-12 31,-52 102,39-91,5-15,-3-2,-2 0,-55 63,-16 25,55-74,-82 85,10-13,59-58,150-165,139-108,-83 99,-6 5,-16 9,-88 64,-2-2,62-54,5-6,-66 56,37-36,-55 47,27-29,-43 44,0 0,0-1,0 1,-1 0,1-1,-1 0,0 1,0-1,0 0,0 0,0 1,0-1,-1 0,0 0,1 0,-1-5,-1 6,1 1,-1 0,0-1,1 1,-1 0,0 0,0 0,0-1,0 1,0 0,0 0,0 0,0 1,0-1,0 0,0 0,-1 1,1-1,0 0,-1 1,1-1,0 1,-1 0,1-1,-1 1,1 0,0 0,-1 0,1 0,-1 0,1 0,-2 1,-60 9,39-6,1-1,6 0,-1-1,0 0,0-2,-29-2,43 2,1-1,-1 1,1-1,-1 0,1 0,-1-1,1 1,0-1,0 1,-1-1,1 0,0 0,1 0,-1-1,0 1,1-1,-1 1,1-1,0 0,0 0,0 0,0 0,1-1,-1 1,1 0,-1-1,1 1,-1-7,0-7,0 0,1 0,1 0,1 0,0 1,1-1,1 0,0 0,2 1,0 0,0-1,2 2,0-1,11-17,4-3,3 1,1 0,1 2,48-44,-60 61,1 2,0-1,2 2,-1 0,30-15,-40 25,-1 0,1 0,0 1,0 0,0 1,0-1,0 1,0 1,1-1,-1 1,0 0,0 1,1 0,-1 0,0 1,0-1,0 2,0-1,-1 1,9 4,69 35,169 58,-19-24,-319-102,54 20,-22-6,-1 2,-99-4,104 14,1-3,-66-13,34 6,-1 4,-147 6,87 3,-303-3,2077 0,-1626 3,-15 3,-17 6,-16-1,-53 13,2 4,-158 72,30-3,107-39,144-73,0 2,1 1,56-14,120-17,-170 36,173-28,-84 21,-127 14,0 0,0 0,0 0,1 0,-1 0,0 0,0 0,0 0,0 0,1 0,-1 0,0 0,0 0,0 0,1 0,-1 0,0 0,0 0,0 0,0-1,0 1,1 0,-1 0,0 0,0 0,0 0,0 0,0 0,1-1,-1 1,0 0,0 0,0 0,0 0,0 0,0-1,0 1,0 0,0 0,0 0,0 0,0-1,0 1,0 0,0 0,0 0,0 0,0-1,0 1,0 0,0 0,0 0,0 0,0-1,0 1,0 0,0 0,0 0,0 0,0-1,-1 1,-14-8,-22-3,-50 3,0 3,-96 8,34 0,-768-3,908 0,5 1,-1-1,1 0,-1 0,1 0,0 0,-1-1,1 0,0 0,-1 0,1 0,0-1,0 1,0-1,-5-3,9 4,0 1,0-1,0 1,0-1,0 1,0 0,0-1,0 1,0-1,0 1,0-1,0 1,1-1,-1 1,0-1,0 1,0 0,1-1,-1 1,0-1,1 1,-1 0,0-1,1 1,-1 0,0-1,1 1,-1 0,1 0,-1 0,0-1,1 1,-1 0,1 0,-1 0,1 0,-1 0,1-1,24-9,-22 9,21-6,2 0,-1 2,52-4,-44 6,58-14,-45 8,82-8,-6 1,126-19,-199 28,1 2,83 2,-151 3,-22-2,0 2,0 2,-78 14,84-9,-1-1,-59 2,52-5,-50 9,-3 0,71-10,1 0,0 2,-44 12,66-16,0 0,0 0,1 0,-1 0,0 1,1-1,-1 0,0 0,0 1,1-1,-1 0,0 1,1-1,-1 1,1-1,-1 1,0-1,1 1,-1-1,1 1,0-1,-1 1,1 0,-1-1,1 2,15 4,33-2,-17-3,268-4,-191-14,-71 10,64-4,273 11,-1316 0,928 1,0-1,0 2,0 0,0 0,1 1,-1 1,-23 10,35-10,11-1,12-1,493 0,-248-5,-239 2,0-2,49-12,26-2,-210 18,61-3,1 3,0 2,-49 9,49-5,0-1,-69-1,6 0,-37 25,-48 9,251-42,62 4,-24 1,-20 0,-42 0,-1-2,1 0,0-3,-1 0,35-9,-35 5,1 1,0 1,0 2,35 2,-29 0,1-1,48-9,39-9,-272 21,57-3,-409 2,461 2,1 2,-41 8,38-5,-60 4,57-12,29 0,1 1,-1 0,0 0,1 1,-1 1,1 0,-1 0,-15 7,27-9,-1 0,1 0,0 0,0 0,-1 0,1 0,0 0,0 0,0 0,-1 0,1 0,0 0,0 1,0-1,-1 0,1 0,0 0,0 0,0 0,-1 1,1-1,0 0,0 0,0 0,0 1,0-1,0 0,-1 0,1 0,0 1,0-1,0 0,0 0,0 1,0-1,0 0,0 0,0 1,0-1,0 0,0 0,0 0,0 1,0-1,0 0,0 0,1 1,-1-1,0 0,15 7,23-2,397-1,-223-7,479 3,-856-3,-190 7,225 12,72-7,-72 1,89-7,-82 15,42-4,-130 21,204-34,0 0,0 0,0 1,0-1,0 2,0-1,1 1,-10 5,16-3,11-1,11-1,5-3,0-1,0-2,50-10,-42 6,59-4,-50 7,52-10,-53 7,57-3,-21 11,-52 0,0 0,0-2,1-1,-2-1,29-8,-27 5,0 1,0 1,33 0,-32 3,1-2,47-10,-45 6,1 1,0 2,44 0,-779 6,395-3,250 5,0 3,0 2,-87 26,105-25,4 4,26-3,9-10,1-1,-1 1,1-1,-1 1,0 0,1-1,-1 1,1-1,-1 1,1-1,0 0,-1 1,1-1,-1 1,1-1,0 0,-1 0,1 1,0-1,-1 0,1 0,0 0,1 0,27 6,1-3,0 0,0-2,55-4,-11 0,50 4,106-4,-130-14,-81 11,0 2,0 1,1 0,-1 1,0 1,34 3,-53-2,0 0,1 0,-1 0,0 0,0 0,1 0,-1 1,0-1,1 0,-1 0,0 0,0 0,1 0,-1 0,0 1,0-1,0 0,1 0,-1 0,0 1,0-1,0 0,1 0,-1 1,0-1,0 0,0 0,0 1,0-1,0 0,0 1,0-1,1 0,-1 0,0 1,0-1,0 0,0 1,0-1,-1 0,1 0,0 1,0-1,0 0,0 0,0 1,0-1,0 0,-1 1,1-1,0 0,0 0,0 0,0 1,-1-1,1 0,0 0,0 0,-1 1,1-1,0 0,0 0,-1 0,1 0,0 0,0 0,-1 0,1 0,-1 1,-19 12,-49 22,-2-4,-92 28,-69 30,198-77,28-10,-1 0,1 0,-1 0,1 1,0 0,0 0,0 1,1-1,-1 1,1 1,-6 4,11-9,0 1,-1-1,1 0,0 1,0-1,0 0,0 1,-1-1,1 0,0 1,0-1,0 0,0 1,0-1,0 0,0 1,0-1,0 0,0 1,0-1,0 1,0-1,0 0,0 1,0-1,0 0,1 1,-1-1,0 0,0 1,0-1,1 0,-1 1,0-1,0 0,1 0,-1 1,1-1,18 6,21-7,367-67,-313 52,-58 9,46-3,-45 6,45-10,-50 7,61-4,-69 10,-22 1,-4 0,-39 1,0-1,-14 3,-81 16,32-4,8 1,55-9,-69 5,37-5,0 3,1 3,-96 31,130-34,-18 5,82-11,23-7,8-9,95-6,-130 16,83-14,-65 8,63-3,-60 8,54-11,-54 7,56-3,-49 6,72-15,-48 6,-67 12,0 0,0 0,0-1,0 0,0 0,0 0,0-1,8-5,-15 3,-10 1,-13 1,-39 0,1 3,-1 2,-112 20,15-4,1 0,-54 18,116-19,-125 28,94-18,70-15,-63 20,80-19,13-5,1 1,0 1,-31 18,57-28,-1 0,1 0,-1 0,1 0,-1 1,1-1,0 0,-1 0,1 0,-1 0,1 1,0-1,-1 0,1 0,0 1,-1-1,1 0,0 1,-1-1,1 0,0 1,0-1,-1 0,1 1,0-1,0 1,0-1,-1 0,1 1,0-1,0 1,0-1,0 1,0-1,0 1,0-1,0 0,0 1,0-1,0 1,0-1,1 1,-1-1,0 1,25 7,41-6,-63-2,878-2,-839 0,76-14,-72 9,57-3,-55 8,207 5,-254-3,1 0,0 0,0 0,-1 0,1 0,0 0,-1 1,1-1,0 0,-1 1,1-1,0 1,-1 0,1 0,-1-1,1 1,-1 0,1 0,-1 1,0-1,0 0,1 0,-1 1,0-1,0 0,0 1,0-1,-1 1,1-1,0 3,-1-1,0-1,-1 1,0 0,1 0,-1 0,0-1,-1 1,1-1,0 1,-1-1,0 1,1-1,-1 0,0 1,0-1,0 0,0-1,-4 3,-14 13,-2-1,0-2,0 0,-26 11,-104 39,30-14,68-28,-64 17,-34 13,-115 45,83-33,179-62,-427 175,405-157,26-13,19-11,331-119,0 10,-32 24,-120 29,-77 22,7-3,-127 41,0 0,0 0,0 0,0 0,0 0,0-1,-1 1,1 0,0 0,0 0,0 0,0 0,0 0,0 0,0 0,0 0,0-1,0 1,0 0,0 0,0 0,0 0,0 0,0 0,0 0,0 0,0-1,0 1,0 0,0 0,0 0,0 0,0 0,0 0,0 0,0 0,1 0,-1-1,0 1,0 0,0 0,0 0,0 0,0 0,0 0,0 0,0 0,0 0,1 0,-1 0,0 0,0 0,0 0,0 0,0 0,0 0,0 0,0 0,1 0,-1 0,0 0,0 0,0 0,-14-3,-21 2,2 7,0 0,-48 17,48-12,0-2,-49 6,-263 49,197-33,-333 51,304-46,-12 2,9-3,44-8,135-26,-1 0,0-1,0 0,0 0,-1 1,1-1,0 0,0 0,0-1,0 1,0 0,0-1,-3-1,4 2,1-1,0 1,-1 0,1-1,0 1,0-1,0 1,-1-1,1 1,0-1,0 1,0-1,0 1,0-1,0 1,0-1,0 1,0-1,0 1,0-1,0 1,0-1,0 1,1-1,-1 1,0-1,0 1,0 0,1-1,-1 1,0-1,1 0,42-44,-36 38,39-37,-13 11,2 1,0 1,2 2,53-31,32-10,75-38,-182 101,56-27,110-37,-101 46,93-24,-113 34,31-6,-83 20,-1 0,1 0,0 1,0 0,0 1,-1 0,1 0,0 0,8 3,-15-3,1 0,0-1,-1 1,1 0,0 0,-1 0,1 0,-1 0,1 0,-1 0,0 1,1-1,-1 0,0 1,0-1,0 1,0-1,0 1,0 0,0-1,0 5,0-3,-1 1,0-1,0 1,0-1,0 1,0-1,-1 1,0-1,0 0,-2 7,-4 7,-2-1,0 1,-17 23,18-29,-122 164,-84 111,34-48,29-38,28-49,105-130,14-17,0 0,0 0,0 0,1 1,-1-1,1 1,0 0,1 0,-1 0,1 0,-2 8,3-13,1 1,0-1,0 1,0-1,0 1,0 0,0-1,0 1,0-1,1 1,-1-1,0 1,0-1,0 1,0-1,1 1,-1-1,0 1,1-1,-1 1,0-1,1 0,-1 1,0-1,1 0,-1 1,1-1,-1 0,1 1,-1-1,1 0,-1 0,1 1,20-5,20-20,-40 24,144-110,-89 64,2 3,87-48,342-214,-482 301,370-283,-354 266,0-1,34-47,-5 4,-46 61,-1-1,1 0,-1 0,0 0,0 0,-1 0,0-1,3-10,-4 15,-1 0,0 0,0 0,0 0,0-1,0 1,0 0,0 0,0 0,0 0,-1 0,1 0,0 0,-1 0,1 0,0 0,-1 0,0 0,1 0,-1 0,0 0,-1 0,1 0,-1 0,1 0,-1 0,0 1,1-1,-1 1,0-1,0 1,1 0,-1 0,0 0,0 0,0 0,1 0,-1 0,-3 1,-11 3,0 1,0 1,1 0,-1 1,1 1,1 1,-19 12,-21 12,-169 83,82-46,-210 141,3 34,188-116,-175 183,154-137,131-125,33-31,-2-1,0 0,0-2,-2 0,-23 14,44-30,-1 0,1 1,-1-1,1 0,-1 0,1 0,-1 1,1-1,-1 0,1 0,-1 0,1 0,-1 0,1 0,-1 0,1 0,-1 0,1 0,-1-1,1 1,-1 0,1 0,-1 0,1-1,-1 1,1 0,-1 0,1-1,0 1,-1 0,1-1,0 1,-1 0,1-1,0 1,-1-1,1 1,0-1,0 1,-1-1,1 1,0-1,0 1,0-1,0 1,0-1,0 1,0-1,0 1,0-2,-1-32,1 28,4-34,1 0,12-46,1-1,31-106,-6 34,62-332,-70 205,-28 243,1-75,-42 314,-5 126,-5 8,24-195,-104 591,62-342,16-89,-44 237,52-295,29-168,-2-1,-32 105,37-203,4-22,2-15,3-1,17-93,17-86,-2-27,0-27,-24 227,7-54,3-162,-22-738,-2 979,-17-96,9 82,4 16,-2 0,-27-82,34 125,1 1,-1-1,0 1,1 0,-2-1,1 1,0 0,0 0,-1 1,0-1,0 0,-4-2,6 4,0 1,0-1,-1 1,1-1,0 1,-1 0,1 0,0-1,-1 1,1 0,0 0,-1 0,1 1,-1-1,1 0,0 0,-1 1,1-1,0 1,0-1,-1 1,1 0,0-1,0 1,0 0,0 0,0 0,0 0,0 0,0 0,0 0,0 0,0 0,1 0,-1 0,0 1,0 0,-12 22,1 0,1 1,-14 45,0-1,-45 123,-62 140,24-62,4-10,93-238,-116 272,110-251,-31 55,-4 8,31-51,10-27,0 0,-17 29,12-39,12-32,12-43,-6 49,12-125,4-21,-13 117,1-44,-6 52,2 1,1 0,9-37,-3 30,-3 1,-1-1,2-48,-10-110,0 65,3 6,0 72,0 40,0 14,0 883,2-851,2-1,8 41,-5-38,4 60,-10-72,8 50,-8-70,0 0,0 1,1-1,0 0,1 1,-1-1,1-1,0 1,0 0,1-1,0 1,0-1,5 5,-8-9,0 0,1 0,-1 0,0-1,1 1,-1 0,1-1,-1 1,1-1,-1 1,1-1,-1 0,1 0,-1 0,1 0,-1 0,1 0,-1 0,1 0,0 0,-1-1,1 1,-1-1,0 1,1-1,-1 1,1-1,-1 0,0 0,1 0,-1 0,0 0,0 0,0 0,0 0,0 0,0-1,0 1,0 0,0 0,-1-1,2-1,5-10,-1 0,0 0,7-23,-7 21,70-230,-40 120,-9 34,-4-1,18-149,-37 9,-6 161,1 170,3 145,15-135,-10-71,4 61,-13 60,4 69,15-143,-12-63,0 0,2 27,-4 41,-5-925,-1 801,-1 1,-1 0,-19-59,18 71,4 11,0 1,-1-1,-1 1,1 0,-2-1,1 2,-1-1,-1 0,-8-10,14 18,-1 1,1 0,0 0,0 0,0 0,-1-1,1 1,0 0,0 0,-1 0,1 0,0 0,0 0,-1 0,1 0,0 0,0 0,-1 0,1 0,0 0,0 0,-1 0,1 0,0 0,0 0,-1 0,1 0,0 0,0 0,-1 0,1 0,0 0,0 1,0-1,-1 0,1 0,0 0,0 0,0 1,0-1,-1 0,1 0,0 1,0-1,0 0,0 1,-6 18,3 21,5 89,0-82,-1 1,-3 0,-12 80,6-81,2 1,1 83,1-5,-12-15,9-72,-4 58,11-72,1-17,-1 1,0-1,0 1,-1 0,0-1,0 1,-1-1,0 1,0-1,-1 0,-7 14,4-21,2-12,1-11,-14-119,8 75,-2-85,12 91,-3 0,-17-104,11 109,3-1,2 0,5-66,-4-82,-14 104,9 65,-3-42,10 69,0-1,-1 0,1 0,-2 0,1 0,-1 0,-1 1,-4-13,7 20,0 1,0 0,0 0,0-1,0 1,0 0,0 0,0 0,0-1,0 1,-1 0,1 0,0-1,0 1,0 0,0 0,0 0,0-1,-1 1,1 0,0 0,0 0,0 0,-1 0,1-1,0 1,0 0,0 0,-1 0,1 0,0 0,0 0,-1 0,1 0,0 0,0 0,-1 0,1 0,0 0,0 0,-1 0,1 0,0 0,0 0,0 0,-1 0,1 0,0 0,-1 1,-5 14,1 23,6 341,16-248,-9-82,3 75,-11-120,0 61,3 1,14 80,-11-102,-2 1,-2 59,1 21,14-14,-10-74,4 62,-6-39,3-1,28 104,-34-156,15 46,-17-51,1 0,0 0,0-1,0 1,0 0,0 0,0-1,1 1,-1-1,0 1,1-1,-1 1,1-1,0 0,-1 0,1 0,0 0,0 0,0 0,0-1,0 1,0 0,2 0,-3-2,0 1,1 0,-1-1,0 1,1-1,-1 1,0-1,0 1,0-1,1 0,-1 0,0 0,0 0,0 1,0-1,0-1,-1 1,1 0,0 0,0 0,-1 0,1 0,-1-1,1 1,0-2,12-42,-10 30,9-37,9-96,-3 18,20-28,-6 35,-10 24,38-190,-22 77,-3 0,-20 123,-7 48,5-76,-14-80,1 892,-1-673,-2-1,0 0,-8 29,5-25,-5 48,7-43,-10 43,8-44,-5 51,7-42,-14 57,3-18,12-66,0 18,8-22,11-12,75-50,-40 23,89-40,13 13,2 8,183-37,328-30,-534 97,1520-149,-1189 151,-58 4,478 1,-631 15,-128 2,225 34,-143-5,-203-32,0 1,0-1,1 1,-1 0,0 0,0 1,0-1,0 0,5 4,-4 7,-19 4,-12-3,0 0,-1-2,-1-1,0-1,-42 7,-35 11,-308 64,180-47,-714 104,679-114,-246 28,-496 79,573-69,166-29,37-5,-236 42,168-34,17 2,270-46,0 1,0 1,1 1,-21 9,149-69,3 5,222-64,778-143,-943 217,172-33,-150 34,-188 38,0 0,0 0,0-1,0 0,0 0,-1-1,1 0,9-6,-16 3,-11 3,-11 1,-1 4,0 2,-32 10,11-3,-274 85,220-61,1 4,-134 76,-8 2,91-48,97-45,22-11,-54 33,371-221,-270 164,37-17,1 3,104-32,-13 5,278-100,-5 2,-293 96,54-20,23-10,-74 29,-128 55,-1-1,1 1,-1-1,1 1,-1-1,0 1,1-1,-1 0,1 0,-1 1,0-1,0 0,1 0,-1-1,0 1,0 0,0 0,1-2,-3 3,0-1,1 0,-1 1,0-1,0 1,1-1,-1 1,0-1,0 1,0-1,0 1,0 0,0 0,0-1,1 1,-1 0,0 0,0 0,0 0,-1 0,-64 1,-34 19,43-6,-150 41,56-13,-313 80,-45 3,313-81,-281 52,-47 7,478-93,-130 29,13-2,247-78,399-116,-437 143,303-83,-20 4,-26 9,100-38,-8 11,-304 87,-61 17,-1 0,0-3,0 0,36-19,-64 25,-10 2,-10 1,-16 7,0 2,-57 20,39-10,-256 66,-138 47,118-25,181-54,46-19,-120 58,68-25,48-23,-33 20,-198 80,208-90,230-108,139-52,263-73,-420 152,-32 11,478-147,-255 85,52-13,167-27,-409 103,-32 7,81-26,-970 321,627-221,17-6,-226 106,222-82,-8 11,16-6,2 1,-10 4,96-49,131-64,56-47,4-5,-9 17,2 4,2 3,96-37,267-104,-184 100,-5 2,-12 6,-1-1,-200 65,1 2,50-9,-64 12,-26 3,-21 0,1 8,0 1,-1 0,1 0,0 2,0-1,0 2,0 0,-15 6,-8 0,-184 45,-295 59,-517 113,572-139,296-58,-158 22,-39 6,100-28,95-14,31-5,-140-7,163-4,110 1,0 0,1 1,-1-1,0 0,1-1,-1 1,0 0,0 0,1-1,-1 1,0-1,1 1,-1-1,1 0,-1 0,1 1,-3-3,4 2,0 1,0-1,0 0,0 1,0-1,0 0,0 1,0-1,0 0,0 0,0 1,0-1,0 0,0 1,1-1,-1 0,0 1,1-1,-1 0,0 1,1-1,-1 1,1-1,-1 1,1-1,-1 1,1-1,51-39,-50 38,67-40,2 4,2 2,140-48,244-43,-377 107,280-52,-90 21,192-40,-113 23,266-38,-72 14,-200 41,-312 48,8-1,-1 0,74-20,-421 147,233-92,2 3,-77 49,-129 99,263-170,-235 153,-225 162,466-318,2-3,0 0,0 1,1 0,0 1,0 0,1 0,-9 14,15-22,1 0,0 1,0-1,0 0,0 1,0-1,0 0,-1 0,1 1,0-1,0 0,0 1,0-1,0 0,0 1,0-1,0 0,0 0,1 1,-1-1,0 0,0 1,0-1,0 0,0 0,0 1,1-1,-1 0,0 0,0 1,0-1,1 0,-1 0,0 1,0-1,0 0,1 0,0 0,15 1,17-8,-32 6,242-82,80-24,74-11,111-57,-423 142,75-32,-112 46,-36 15,0-1,0 0,-1 0,20-14,-22 8,-20 8,-20 7,-106 33,-501 153,276-90,74-24,-11 5,69-20,-221 36,146-36,169-32,18-4,-157 54,186-50,89-29,0 0,0 0,0 0,0 0,0 0,0 0,0 0,0 0,0 0,0 1,0-1,0 0,0 0,0 0,0 0,0 0,1 0,-1 0,0 0,0 0,0 0,0 1,0-1,0 0,0 0,0 0,0 0,0 0,0 0,0 0,0 0,0 0,0 0,-1 1,1-1,0 0,0 0,0 0,0 0,0 0,0 0,0 0,0 0,0 0,0 0,0 0,0 0,0 0,0 1,0-1,-1 0,1 0,0 0,0 0,0 0,0 0,0 0,0 0,14 2,21-1,41-13,134-39,-89 18,781-190,-263 68,-419 114,96-24,-180 36,-53 14,70-19,-146 33,-7 3,-16 7,-27 11,-390 108,380-113,1 2,-53 25,-73 24,-52 20,108-36,-124 55,182-77,43-18,0-1,-1 0,0-2,-26 5,47-12,1 1,0-1,0 0,-1 0,1 0,0 0,-1 0,1 0,0 0,-1 0,1 0,0 0,-1 0,1 0,0 0,-1 0,1 0,0 0,-1-1,1 1,0 0,0 0,-1 0,1 0,0-1,-1 1,1 0,0 0,0 0,0-1,-1 1,1 0,0 0,0-1,0 1,0 0,-1-1,1 1,0-1,5-15,20-22,-22 33,16-20,1 1,1 0,1 2,1 0,1 2,45-30,229-164,160-77,-297 202,-84 49,93-65,-168 104,0 0,-1 0,1 0,0-1,-1 1,1-1,-1 1,1-1,-1 1,0-1,0 0,0 0,0 0,0 0,0 0,0 0,0 0,-1 0,1 0,-1-4,0 5,0 1,0-1,0 0,-1 1,1-1,0 0,-1 1,1-1,0 0,-1 1,1-1,-1 1,1-1,-1 1,1-1,-1 1,1-1,-1 1,0-1,1 1,-1 0,-1-1,-27-1,-50 15,1 3,-90 32,131-37,-315 110,125-40,-116 53,255-97,-171 74,46 9,143-77,16-5,37-25,42-34,41-31,2 3,2 2,2 4,127-56,283-82,-85 34,-110 52,-22 9,-5-2,-207 72,55-9,37-11,29-6,-256 86,-583 220,491-202,-258 99,152-48,72-23,191-82,-188 101,61-30,142-78,0 0,0 0,0 0,0 0,-1 0,1 0,0-1,0 1,-1-1,1 1,-4-1,6 0,0 0,-1-1,1 1,0 0,0 0,-1 0,1-1,0 1,0 0,0 0,-1-1,1 1,0 0,0-1,0 1,0 0,-1-1,1 1,0 0,0-1,0 1,0 0,0-1,0 1,0 0,0-1,0 1,0 0,0-1,0 1,0 0,1-1,-1 1,0 0,0-1,0 1,0 0,1 0,-1-1,0 1,0 0,3-6,0 1,1 1,-1-1,1 0,0 1,0 0,7-6,43-27,1 3,2 2,74-29,-117 55,533-212,-339 140,113-28,16-3,-309 101,-1-1,0-1,-1-1,35-20,-61 31,0 0,0 0,0 0,0 0,0 0,0 0,0 0,0 0,0 0,0 0,0 0,0 0,-1 0,1 0,0 0,0 0,0 0,0-1,0 1,0 0,0 0,0 0,0 0,0 0,0 0,0 0,0 0,0 0,0 0,0 0,0 0,0 0,0 0,0 0,0 0,0-1,0 1,0 0,0 0,0 0,0 0,0 0,0 0,0 0,0 0,0 0,0 0,0 0,-13 1,-16 6,-162 65,-30 10,-278 70,164-45,260-82,-55 14,85-26,-76 31,-15 6,96-39,1 1,0 2,-45 24,68-27,22-12,29-15,129-74,348-134,-418 189,-34 11,0 3,1 2,120-20,-179 39,0-1,0 1,0 0,1 0,-1 0,0 0,0 1,0-1,0 0,0 1,0-1,2 2,-3-1,-1-1,0 0,1 1,-1-1,1 0,-1 1,0-1,1 1,-1-1,0 1,0-1,1 1,-1-1,0 1,0-1,0 1,0-1,1 1,-1-1,0 1,0 0,0-1,0 1,0-1,0 1,-1-1,1 1,0 0,-2 5,-1 0,0-1,0 1,0-1,-1 0,-4 6,1-2,-38 45,-3-2,-1-2,-3-3,-61 44,72-58,-118 74,37-27,62-40,-2-4,-126 55,151-78,36-13,1 0,0 0,0 0,0 1,0-1,-1 0,1 0,0 0,0 0,0 0,-1 0,1 0,0 0,0-1,0 1,0 0,-1 0,1 0,0 0,0 0,0 0,0 0,-1 0,1 0,0 0,0-1,0 1,0 0,0 0,-1 0,1 0,0 0,0-1,0 1,0 0,0 0,0 0,0 0,0-1,0 1,0 0,0 0,0 0,0-1,0 1,0 0,0 0,0-1,12-18,165-165,-159 167,85-74,120-83,-43 38,-125 93,22-17,-2-3,-3-3,88-103,-144 149,27-34,43-72,-75 106,0 0,-2 0,0-1,-1 0,-2 0,0-1,6-40,-15 29,-4 27,-2 18,-24 74,-43 171,-30 142,78-303,-4 25,-41 132,-66 184,137-433,-2 10,0-1,1 0,0 1,-2 20,8-20,5-20,5-23,1-18,-2-1,9-70,-7 34,-6 44,3-51,-8 58,12-52,-9 55,0-1,1-36,-6 2,-1 2,3 1,13-66,-6 49,-4 0,-6-151,-3 89,4 103,0 18,0 1,-1 0,-1 0,-1 0,-1 0,0 0,-2 1,-11-33,13 50,0 10,1 12,3 12,2 1,1 0,1-1,2 0,13 37,10 50,-8-13,-5-35,-4 1,7 134,-17-161,12 73,-7-68,1 51,-8 257,-2-204,19-358,-9 135,0-75,-7 108,1 0,9-42,-4 39,2-58,-9 28,-1 28,1-1,10-58,3-3,-5 0,-8-197,-4 131,3-499,0 666,1 0,-1-1,0 1,0 0,0-1,0 1,0 0,0-1,0 1,0 0,0-1,-1 1,1 0,0 0,-1-1,0 1,1 0,-1 0,1 0,-1-1,0 1,0 0,0 0,0 0,-1-1,0 3,1 0,0 0,0 0,0 0,0 0,-1 0,2 0,-1 0,0 0,0 1,0-1,1 0,-1 1,0-1,1 1,-1-1,1 0,0 1,-1-1,1 1,0-1,0 3,-7 55,2 0,2 1,7 68,-1-9,0 14,-7 161,-13-185,10-72,-4 63,8-25,-15 93,-18 118,1-4,0-35,29-193,6-44,0 0,-1 0,0 0,-1 0,0 0,0 0,-1 0,-1-1,1 1,-9 13,7-23,1-10,0-13,3-99,2 83,-2-1,-1 1,-8-45,-14-84,4 19,2 3,-6-25,21 158,-83-327,74 301,-8-27,-50-111,44 125,-3 1,-58-79,85 128,0-1,1 1,-1 0,0 0,0 0,0 0,0 0,0 0,-1 0,1 1,-1-1,1 1,-1-1,1 1,-1 0,0 0,1 1,-1-1,0 0,0 1,0 0,0-1,-3 1,3 1,0 1,0-1,0 1,0-1,0 1,1 0,-1 0,0 0,1 0,0 0,-1 1,1-1,0 1,0-1,1 1,-1 0,0 0,1 0,0 0,-2 4,-57 162,19-49,-99 233,-79 176,180-426,-29 112,-17 101,46-185,43-217,26-73,19-83,-4 31,-30 132,29-125,-9 25,-23 112,29-208,-37 211,-3-87,1-30,15 72,-10 70,4-60,-10 67,1 14,-2 0,0 0,0 0,-2 0,-6-28,8 46,0-1,0 0,0 0,0 1,0-1,-1 0,1 0,0 1,-1-1,1 0,0 1,-1-1,1 0,-1 1,1-1,-1 1,0-1,1 1,-1-1,1 1,-1-1,-1 0,-7 12,-4 37,11-38,-8 34,3 1,1 0,1 77,0-11,-10 19,-3 35,-3 92,7-61,12-128,-11 72,-30 222,8-60,19-149,-2 13,-10 66,26-212,2-20,0 0,0 0,0 0,0 0,0 0,0 0,0 0,0-1,0 1,0 0,0 0,0 0,0 0,0 0,1 0,-1 0,0 0,0 0,0 0,0 0,0 0,0 0,0 0,0 0,0 0,0 0,0 0,0 0,0 0,1 0,-1 0,0 0,0 0,0 0,0 0,0 0,0 0,0 0,0 0,0 0,0 0,0 0,0 0,1 0,-1 0,0 0,0 0,0 0,0 0,0 0,0 0,0 0,0 1,9-38,-2-411,-9 253,1 117,-20-147,-16-3,31 193,-47-210,9 67,-42-138,-47-1,100 245,11 25,-29-48,43 82,0 1,-1 0,-1 0,0 1,0 1,-1 0,0 0,-18-11,28 20,1 0,-1 1,0-1,0 1,0-1,1 1,-1 0,0-1,0 1,0 0,0 0,0-1,0 1,0 0,0 0,0 0,0 0,0 0,0 0,1 1,-1-1,0 0,0 0,0 1,0-1,0 0,0 1,-1 0,0 1,1 0,-1 0,1-1,0 1,0 0,0 0,0 0,0 1,0-1,0 0,1 0,-1 3,-2 10,2 0,-1 29,2-38,-1 49,-2 0,-11 56,1 25,11-90,-11 56,-30 143,25-135,8-43,-22 74,-29 113,14-48,3 4,41-195,-13 58,4 2,-6 136,57-336,42-163,70-276,-129 464,33-188,-47 190,-7-176,-4 116,4 69,-3-103,-8 157,2 26,0 24,2 19,1 0,2 0,2 1,5 59,-1-10,-3 1397,0-1472,-1-5,1 1,0-1,0 1,0-1,0 1,1-1,0 1,0-1,0 0,0 1,1-1,0 0,4 8,-6-12,1 0,-1 0,0 0,1 0,-1 0,1 0,-1 0,1 0,-1 0,0 0,1 0,-1 0,1-1,-1 1,1 0,-1 0,0 0,1 0,-1-1,0 1,1 0,-1-1,0 1,1 0,-1 0,0-1,1 1,-1 0,0-1,0 1,0-1,1 1,-1 0,0-1,0 1,0-1,0 1,0-1,0 1,1 0,-1-1,0 1,0-1,0 1,-1-1,1 1,0-1,5-24,0-36,-6-104,-2 97,7-70,13 54,-12 62,0 1,2-29,-3-401,-7 232,1 193,-2 0,0 0,-1 0,-13-35,60 222,-10-63,-9-30,18 92,-29-99,-3-17,-2 0,2 54,-6-57,11 60,-6-59,1 56,-8 286,-2-183,43-281,-28 53,1 1,2 1,0 1,2 1,0 0,27-23,142-107,-178 145,62-52,-49 39,1 1,50-32,150-79,153-83,-209 133,2 8,218-63,-117 68,18-5,175-31,-420 93,-35 8,-1 1,1-1,0 1,1 1,-1 0,18 0,-27 1,1 0,-1 0,0 0,1 0,-1 0,0 1,0-1,1 0,-1 0,0 0,1 0,-1 0,0 0,0 1,1-1,-1 0,0 0,0 0,0 0,1 1,-1-1,0 0,0 0,0 1,0-1,1 0,-1 0,0 1,0-1,0 0,0 1,0-1,0 0,0 0,0 1,0-1,0 0,0 1,0-1,0 0,0 1,0-1,0 0,0 0,0 1,-1-1,1 0,0 0,0 1,0-1,0 0,0 0,-1 1,1-1,0 0,0 0,-1 0,1 1,0-1,0 0,-1 0,1 0,0 0,0 0,-1 0,1 1,0-1,0 0,-1 0,-19 14,-184 71,15-7,0-2,4-2,-95 49,-48 23,183-63,-206 155,326-220,-125 95,-235 234,367-319,19-17,16-10,-13-2,1-1,-1 0,1-1,-1 1,0-1,1 0,-2 0,1 0,0 0,-1-1,7-7,36-52,-33 43,279-346,-48 70,-109 126,33-39,-9 45,-93 98,-97 90,-1-3,-1-1,-46 21,58-30,-325 144,160-76,37-27,103-38,1 2,-50 26,78-30,32-11,33-12,843-239,-586 178,-42 12,67-20,-253 68,-77 12,0 0,0 0,0 0,0 0,0 0,0 0,0 0,0 0,0 0,0 0,0 0,-1 0,1 0,0 1,0-1,0 0,0 0,0 0,0 0,0 0,0 0,0 0,0 0,0 0,0 0,0 1,0-1,0 0,0 0,0 0,0 0,0 0,0 0,0 0,0 0,0 0,0 0,0 1,0-1,0 0,0 0,0 0,0 0,0 0,0 0,1 0,-1 0,0 0,0 0,0 0,-15 11,-19 8,7-7,-1-1,0-1,0-1,-30 4,28-6,-169 27,-20-6,151-19,-110 1,66-6,-35 12,-27 1,-8 1,119-9,-68 0,101-7,-1 1,-40 9,22-3,45-8,0 0,0-1,0 1,0-1,0 0,0 0,0-1,0 1,0-1,0 0,1 0,-1 0,0 0,0-1,1 1,-6-4,7 3,0 0,0 0,1 0,-1 0,1-1,-1 1,1 0,0-1,0 1,0-1,0 0,0 1,0-1,1 1,-1-1,1 0,0 0,0 1,0-1,0 0,0 1,1-1,-1 0,1 1,1-4,2-10,2 1,0-1,0 1,1 0,1 1,1 0,0 0,1 1,0 0,1 0,13-11,19-15,84-58,291-157,-370 228,2 3,1 2,81-23,-100 36,6-1,0-2,51-23,-268 71,120-19,-355 128,371-126,1 3,1 1,-70 55,104-73,0 0,1 0,0 0,0 1,0 0,1 0,0 0,0 1,1-1,0 1,0 0,1 1,0-1,0 0,1 1,0 0,0 0,1-1,1 1,-1 0,2 11,1-8,0 1,1-1,1 0,-1 0,2 0,0 0,0-1,1 0,1 0,0 0,0-1,1 0,0 0,11 9,24 18,1-2,1-1,2-3,91 44,-118-65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4:02:54.90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959 754,'-1'5,"-2"1,1-1,0 0,-1 0,0-1,0 1,0 0,-1-1,0 0,0 0,0 0,-7 5,-1 3,-173 191,-57 56,234-251,-4 3,2-1,0 1,0 1,1 0,-12 19,44-71,2 0,38-44,82-90,-116 145,1 1,56-40,-33 27,213-146,-79 59,-84 55,275-215,-316 235,90-83,-151 135,0-1,1 1,-1-1,1 1,-1 0,1-1,-1 1,1 0,0 0,0 0,-1 0,1 0,0 1,0-1,0 1,0-1,0 1,3-1,-4 2,0-1,-1 0,1 1,0-1,0 1,0-1,0 1,0 0,-1-1,1 1,0 0,0 0,-1-1,1 1,-1 0,1 0,-1 0,1 0,-1 0,1 0,-1 0,0 0,0 0,1 1,0 6,0-1,0 1,-1 0,0-1,-1 1,1-1,-1 1,-3 8,-4 7,0 0,-2-1,-1 0,0-1,-2 0,-29 38,-108 105,131-145,-48 45,-115 81,161-129,-62 45,-3-4,-2-3,-2-5,-3-3,-151 52,68-52,115-33,31-5,-1-2,-59 3,26-7,-224-6,284 4,1-1,0 1,0-1,0 1,0-1,0 0,0 0,0 0,1-1,-1 1,0-1,0 1,1-1,-1 0,1 0,0 0,0-1,-1 1,2 0,-1-1,0 1,0-1,1 0,-1 1,-1-6,0-2,1-1,0 1,0 0,1-1,0 1,2-14,-1-7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4:02:59.2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0,'2'7,"0"-1,0 0,0 0,1 0,0-1,0 1,6 8,-1-2,207 345,-203-337,1-1,1-1,23 23,-18-20,26 36,-23-27,1-2,37 36,-35-39,-1 1,33 48,-21-27,1-1,2-2,69 59,-18-17,-61-59,36 25,-43-37,-2 1,-1 1,0 1,-1 1,20 25,-11-7,1-1,39 37,-51-55,-1 0,-1 1,16 30,10 13,-27-45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4:03:05.2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1100 428,'-990'0,"985"0,0 0,0 0,0 0,0 1,0 0,0 0,0 0,0 0,1 1,-1 0,0 0,1 0,-1 0,-7 6,9-4,0 0,0-1,0 1,1 0,-1 1,1-1,0 0,0 1,1-1,-1 1,1-1,0 1,1 0,-1-1,1 1,0 5,0 10,1 0,1 0,1-1,10 34,4 32,2 10,-12-68,-1 1,2 36,-4-29,10 45,-8-48,6 66,-11-61,1 1,2-1,10 42,-7-37,-2 0,-1 1,-3 0,-4 51,4 86,-1-177,1 1,0-1,0 1,0-1,0 1,1-1,-1 0,1 1,0-1,0 0,0 0,0 0,0-1,1 1,0-1,-1 1,1-1,0 0,0 0,0 0,0 0,0 0,1-1,-1 1,5 0,11 4,0-1,0-2,34 4,-17-3,67 6,203-8,-145-4,-88 3,-40 1,0-1,-1-2,1-1,0-2,33-8,-23 2,50-6,10-2,-47 10,0 2,0 2,102 7,-38 0,-9-1,129-5,-155-14,-63 11,-1 2,29-3,401 3,-232 7,557-3,-771 0,0 0,1 0,-1 0,0 0,0-1,0 0,0 0,0-1,0 0,0 1,-1-1,1-1,0 1,6-5,-8 3,0 1,0-1,-1 0,1 0,-1 0,0 0,0 0,0-1,0 1,-1 0,0-1,0 1,0-1,0 0,-1 1,0-8,0-5,-1 1,-1 0,0-1,-2 1,-7-24,5 19,0 0,-3-33,8-45,2 73,-1-1,-2 1,0 0,-9-38,-13-65,5 19,-17-66,1 0,28 137,2-1,2 1,2-1,4-47,-4-78,-29 19,30 141,-1 0,0-1,0 1,0-1,0 1,-1 0,0 0,0 0,0 0,-1 0,0 0,0 1,-4-6,3 7,0 0,0 0,0 0,0 1,-1-1,1 1,-1 0,1 1,-1-1,0 1,1 0,-1 0,0 0,0 1,-6-1,-209 3,82 2,111-3,0 2,-45 10,43-6,-1-2,-31 1,8-2,-79 17,70-10,-11 3,44-7,-1-1,-49 2,-13-9,62-1,-1 1,0 2,0 1,-59 12,51-6,0-2,-1-1,1-3,-75-3,-52 3,56 15,73-10,-63 4,45-6,-68 13,55-6,-78 21,-28 1,147-31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4:03:16.2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286 94,'-6'2,"0"-1,0 2,1-1,-1 1,0 0,1 0,-9 6,1-1,-25 16,23-14,-1 0,-30 12,40-19,-1 0,0 0,1 0,-1 1,1 0,0 0,0 0,1 1,-1 0,1 0,0 0,0 1,-4 6,7-6,-1-1,1 0,-1 1,2 0,-1-1,1 1,-1 0,2 0,-1 0,1 0,0 0,0 0,0 0,1 0,0 0,2 9,0-8,0 0,0 0,1 0,0 0,0-1,1 1,-1-1,1 0,1-1,-1 1,1-1,0 0,0 0,1-1,-1 0,1 0,0 0,0-1,12 4,5 1,0 0,1-1,0-2,45 4,-31-6,62-3,-87-1,-1-1,0 0,0 0,0-1,0-1,-1 0,1-1,16-9,-26 12,0 0,0-1,0 1,-1-1,1 0,-1 0,0 0,1 0,-1 0,-1 0,1 0,0-1,-1 1,0-1,1 1,-2-1,1 1,0-1,-1 0,1 0,-1 1,0-1,0 0,-1 1,1-1,-1 0,-1-6,-4-11,0 1,-1 0,-17-32,17 38,-10-22,-39-77,48 99,-1 0,0 1,-1 0,0 1,-18-17,12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3:51:57.87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905 141,'-422'0,"404"2,0 0,1 1,-1 0,-20 8,144-13,196-62,-314 65,0 0,0-1,-20-2,-32 1,17 7,-50 13,-10 2,159-24,78 4,-38 1,-23-2,-42 0,-23 0,-11 0,-532 0,511 2,-50 8,49-5,-44 2,54-4,33 4,30 3,266-6,-169-6,-135 2,-1 1,1-2,-1 1,1-1,-1 1,1-1,-1-1,1 1,-1-1,10-5,-15 7,-1-1,1 1,0-1,-1 1,1-1,-1 1,1-1,-1 1,1 0,-1-1,1 1,-1 0,1-1,-1 1,1 0,-1 0,1 0,-1-1,1 1,-1 0,0 0,1 0,-1 0,1 0,-1 0,0 0,1 0,-1 0,0 1,-25-4,-158 3,252 1,-6 0,0-2,89-14,34-19,-98 14,-193 18,39 5,1 3,-110 24,165-28,-15 3,25-3,15-2,363-1,-336-5,-41 6,1 0,-1 0,1 0,-1-1,1 1,-1 0,1 0,-1-1,0 1,1 0,-1 0,1-1,-1 1,0-1,1 1,-1 0,0-1,1 1,-1-1,0 1,1-1,-1 1,0-1,0 1,0-1,0 0,0 0,-1 0,1 0,-1 0,1 0,-1 0,0 0,1 1,-1-1,0 0,0 0,1 1,-1-1,0 1,0-1,0 0,0 1,0 0,-1-1,-6-3,0 0,-1 1,0 1,0-1,1 1,-1 1,0 0,-11-1,-82 5,45-1,-363-1,494-3,112-15,-136 12,0 3,67 4,61-3,-70-21,-148 25,-69-4,32-1,32 2,10-1,1 1,-1 2,-59 11,87-11,-13 3,33-2,48-2,137-4,-81-19,-113 21,1 0,-1 0,1 0,-1 0,1 0,-1-1,0 0,6-3,-10 4,-1 1,1-1,0 1,0-1,-1 1,1-1,-1 1,1 0,0-1,-1 1,1 0,-1-1,1 1,-1 0,1-1,-1 1,1 0,-1 0,1 0,-1 0,1 0,-1-1,1 1,-1 0,0 0,1 0,-1 0,1 0,-1 1,1-1,-1 0,-24-3,-356 4,424-3,85-14,-92 12,0 2,44 2,-60 1,-56-2,0 2,1 2,0 1,-1 2,-49 14,41-8,35-11,-1 1,1 1,0 0,0 0,0 1,-16 9,23-11,0 0,0 0,0 0,0 0,0 0,1 0,-1 1,1-1,-1 1,1-1,0 1,0-1,0 1,0 0,1 0,-1-1,1 1,0 0,-1 0,1 0,0-1,1 1,-1 0,1 0,-1 0,1-1,0 1,1 4,0-2,0 1,-1-1,0 1,0 0,0-1,-1 1,0 0,0 5,-1-7,0-1,0 0,0 1,-1-1,1 0,-1 0,0 0,1 0,-1 0,-1 0,1-1,0 1,-6 3,16-4,1-1,-1 0,0 0,16-1,31 0,-39 1,1 0,-1-1,1-1,-1-1,0 0,0-1,0 0,0-2,17-6,-32 11,-1 0,1 0,-1 0,1 0,-1-1,0 1,1 0,-1 0,1 0,-1 0,0-1,1 1,-1 0,0 0,1-1,-1 1,0 0,1 0,-1-1,0 1,0 0,1-1,-1 1,0-1,0 1,0 0,0-1,1 1,-1 0,0-1,0 1,0-1,0 1,0-1,0 1,0 0,0-1,0 1,0-1,0 1,-1-1,-18-7,-29 3,-161 7,209-2,0 0,0 0,0 0,0 0,0 0,0 0,0 0,0 0,0 0,0 1,0-1,0 0,0 0,0 0,0 0,0 0,0 0,0 0,0 0,0 0,0 0,0 0,0 0,0 0,0 0,0 1,0-1,0 0,0 0,0 0,0 0,0 0,0 0,0 0,0 0,0 0,0 0,-1 0,1 0,0 0,0 0,0 0,0 0,0 0,0 0,0 0,0 0,0 0,0 0,0 0,0 0,0 0,10 6,17 4,25-5,0-1,78-6,-34 0,-46-7,-29-2,-21 11,0-1,0 1,1-1,-1 1,0-1,0 1,0-1,0 1,0-1,0 1,0-1,0 1,0 0,0-1,0 1,-1-1,1 1,0-1,0 1,0-1,-1 1,1 0,0-1,0 1,-1-1,1 1,0 0,-1-1,1 1,0 0,-1 0,1-1,-1 1,1 0,0 0,-1-1,1 1,-1 0,1 0,-1 0,-8-4,0 1,0 0,0 1,0 0,0 0,0 1,-1 0,1 1,0 0,-13 1,8 0,0-1,0 0,1-1,-15-3,-11-4,-1 3,1 1,-1 2,0 2,-51 6,-48 16,128-20,1 1,0 0,0 1,-11 5,20-9,-1 1,1 0,0 0,-1-1,1 1,0 0,0 0,-1 0,1 0,0 1,0-1,0 0,0 0,1 1,-2 1,2-2,0 0,0 0,0 0,0 0,1 0,-1-1,0 1,0 0,1 0,-1 0,1 0,-1 0,1-1,-1 1,1 0,-1-1,1 1,0 0,-1-1,1 1,0-1,0 1,-1-1,1 1,0-1,0 1,0-1,0 0,1 1,10 4,1-1,0-1,0 0,20 2,2 1,2-1,1-1,-1-2,60-5,-47 1,57 4,-106-2,0 0,0 0,1 0,-1 0,0 0,0 0,1 0,-1 0,0 1,0-1,0 0,1 1,-1-1,0 1,0 0,0-1,0 1,0 0,0 0,2 1,-4-1,1 0,0-1,-1 1,1 0,-1 0,1-1,-1 1,1 0,-1 0,0-1,1 1,-1-1,0 1,1-1,-1 1,0-1,0 1,0-1,1 0,-3 1,-55 19,-41-13,75-7,-1 1,1 2,-25 5,27-4,0-1,0-1,-32-1,78-1,38 1,-1-2,87-14,-116 10,-1 1,59 2,-135 1,-205 4,229 0,0 0,0 2,1 0,-26 11,46-16,-1 0,1 0,0 0,0 0,-1 0,1 0,0 0,0 0,-1 0,1 0,0 0,0 0,-1 0,1 0,0 1,0-1,-1 0,1 0,0 0,0 0,0 0,-1 0,1 1,0-1,0 0,0 0,-1 0,1 1,0-1,0 0,0 0,0 0,0 1,0-1,0 0,-1 0,1 1,0-1,0 0,0 0,0 1,0-1,0 0,0 0,0 1,0-1,0 0,0 0,0 1,1-1,-1 0,0 1,17 3,26-2,409-3,-527-1,-86 4,152-1,1 1,-1-1,1 1,0 1,-16 6,84-2,3-10,92-14,-10-7,-123 22,-17 2,1-1,-1 1,1-1,-1 0,1 0,-1-1,0 0,0 0,0 0,6-3,-11 4,0 1,-1-1,1 1,0-1,-1 1,1-1,-1 1,1 0,0-1,-1 1,1 0,-1-1,1 1,-1 0,1-1,-1 1,1 0,-1 0,0 0,1 0,-1 0,1-1,-1 1,1 0,-1 0,1 0,-1 1,0-1,1 0,-1 0,-24-3,-14 4,1 2,-41 8,-4 1,-57 10,-1 5,109-18,24-3,24-3,172-1,-93-4,-73 1,0-1,28-7,-28 5,0 1,24-1,-57 3,-211 3,83 22,30-2,157-25,69 4,-32 1,170-2,-234-3,-25-4,-31-4,5 9,0 2,-1 1,1 1,0 2,0 0,0 3,1 0,-41 17,69-24,1 0,-1 0,1 0,-1 0,1 0,-1 0,1 0,-1 0,1 1,-1-1,1 0,-1 0,1 0,-1 1,1-1,-1 0,1 1,0-1,-1 0,1 1,0-1,-1 0,1 1,0-1,-1 1,1-1,0 1,0-1,0 1,-1-1,1 1,0-1,0 1,0-1,0 1,0-1,0 1,0-1,0 1,0-1,0 1,22 13,39 1,-5-11,0-3,68-6,-102 0,-22 5,0 0,0 0,1-1,-1 1,0 0,0 0,0 0,0 0,0 0,0-1,0 1,1 0,-1 0,0 0,0 0,0 0,0-1,0 1,0 0,0 0,0 0,0-1,0 1,0 0,0 0,0 0,0 0,0-1,0 1,0 0,0 0,-1 0,1 0,0 0,0-1,0 1,0 0,0 0,0 0,0 0,0 0,-1-1,1 1,0 0,0 0,0 0,0 0,0 0,-1 0,1 0,0 0,-4-2,1 0,-1 1,1 0,-1 0,0 0,0 0,1 0,-6 1,-30-1,0 1,0 3,-68 13,64-11,36-4,34-2,58 2,71-3,-133-6,-13 1,-10 6,0 1,0 0,0 0,0 0,0-1,0 1,0 0,0 0,0 0,0-1,0 1,0 0,0 0,0 0,0-1,0 1,0 0,0 0,0 0,0-1,0 1,0 0,0 0,0 0,-1 0,1-1,0 1,0 0,0 0,0 0,0 0,-1-1,1 1,0 0,0 0,0 0,0 0,-1 0,1 0,0 0,0 0,0 0,-1 0,-6-2,0 1,0-1,0 2,-1-1,1 1,0 0,-14 3,-5-1,-31-4,40 0,0 1,-1 1,1 1,0 0,0 1,0 1,0 0,-17 6,34-9,0 0,0 0,0 0,0 0,0 0,0 0,1 0,-1 0,0 0,0 0,0 0,0 0,0 0,0 1,0-1,0 0,1 0,-1 0,0 0,0 0,0 0,0 0,0 0,0 0,0 0,0 0,0 0,0 0,0 0,0 1,0-1,0 0,0 0,1 0,-1 0,0 0,0 0,0 0,0 0,0 0,0 1,0-1,0 0,0 0,0 0,0 0,0 0,0 0,-1 0,1 0,0 0,0 1,0-1,0 0,0 0,0 0,0 0,0 0,0 0,0 0,0 0,0 0,16 4,20-1,230-4,-299 3,-55 10,19-2,60-9,0 0,0 1,-1 0,-13 6,23-8,1 0,-1 0,0 0,0 0,0 0,0 0,0 0,0 0,0 0,0 0,0 0,1 0,-1 0,0 0,0 0,0 0,0 0,0 0,0 0,0 0,0 0,0 0,0 1,0-1,0 0,1 0,-1 0,0 0,0 0,0 0,0 0,0 0,0 0,0 0,0 0,0 1,0-1,0 0,0 0,0 0,0 0,0 0,0 0,0 0,0 0,0 0,0 1,0-1,0 0,0 0,0 0,0 0,0 0,0 0,0 0,-1 0,1 0,0 0,0 0,0 1,16 2,20-1,-26-1,-3-1,0 1,0-1,0 0,0-1,0 0,0 0,0 0,0-1,0 0,-1-1,8-3,-14 6,0-1,0 1,0 0,0-1,-1 1,1-1,0 1,0 0,0-1,-1 1,1 0,0-1,-1 1,1 0,0-1,-1 1,1 0,-1 0,1-1,0 1,-1 0,1 0,-1 0,1 0,0-1,-1 1,1 0,-1 0,1 0,-1 0,1 0,-1 0,1 0,-1 0,1 0,0 0,-1 1,0-1,-24-3,-48 5,47-1,1 0,-37-5,62 4,-1 0,1 0,0 0,-1 0,1 0,0 0,-1 0,1 0,0 0,-1 0,1 0,0 0,0 0,-1 0,1-1,0 1,-1 0,1 0,0 0,-1 0,1-1,0 1,0 0,0 0,-1-1,1 1,0 0,0-1,0 1,-1 0,1 0,0-1,0 1,0 0,0-1,0 1,0 0,0-1,0 1,0 0,0-1,3-4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4:03:18.0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321 108,'-18'0,"-8"-1,-1 1,0 2,0 0,-49 13,69-13,1 0,0 0,-1 1,1 0,1 0,-1 0,0 1,1 0,0 0,-1 0,2 1,-1 0,1 0,-1 0,1 0,1 1,-1-1,1 1,0 0,0 0,1 1,-1-1,2 0,-1 1,-1 7,1-2,0 1,1-1,0 1,1 0,1-1,0 1,3 16,-2-22,0-1,0 0,0 1,1-1,0 0,1-1,-1 1,1-1,0 1,0-1,1 0,-1 0,1-1,0 0,9 6,159 101,-164-106,1 0,0-1,0-1,0 1,1-2,-1 1,1-1,14 0,1-1,-1 0,35-5,-55 3,1 0,0-1,0 1,0-1,-1 0,1 0,-1-1,0 0,0 0,1 0,-2-1,1 1,0-1,-1 0,0-1,0 1,0-1,0 1,-1-1,0 0,4-8,0-3,0-1,-1 0,-1 1,-1-2,5-31,4-19,-8 49,-1 0,-1 0,1-31,-4 43,-1 0,0 0,0 0,0 0,-1 1,0-1,0 1,-1-1,0 1,0 0,0 0,-1 0,0 0,-5-5,1 0,0 1,-1 0,-1 0,1 1,-2 1,1 0,-1 0,0 1,-1 0,0 1,-18-8,5 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4:03:20.2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786 37,'-22'-2,"0"0,0-1,-25-7,21 4,-47-5,-193 9,141 3,113-1,1 0,-1 1,0 0,1 1,-1 1,1 0,-20 7,27-8,0 0,0 0,0 1,0-1,1 1,-1 0,1 0,-1 0,1 1,0-1,0 1,1-1,-1 1,1 0,0 0,0 1,0-1,0 0,1 1,-1-1,1 0,0 6,-3 17,2 0,1 0,4 50,-3-68,1-1,1 0,-1 1,1-1,1 0,-1 0,1 0,1-1,0 1,0-1,0 0,1 0,0 0,0 0,1-1,9 9,-8-11,0 0,0 0,1-1,-1 0,1 0,-1-1,1 0,0 0,0-1,13 1,90-5,-61 0,-37 4,1-2,0 1,-1-2,1 0,-1 0,0-2,0 1,0-2,0 0,-1 0,16-10,11-7,-21 13,0-1,-1-1,21-17,-33 24,-1 0,1 0,-1-1,0 0,-1 0,1 0,-1 0,0-1,0 1,-1-1,0 0,0 1,0-1,0 0,0-8,0 1,-2 0,1 0,-2 0,1-1,-2 1,0 0,0 0,-1 1,-1-1,0 1,-8-15,12 27,0 0,0 0,0 0,0 0,0 0,0 0,0 0,0 0,0 0,0 0,0 0,0 0,0 0,-1 0,1 0,0 0,0 0,0 0,0 0,0 0,0 0,0 0,0 0,0 0,0 0,0 0,0 0,-1 0,1 0,0 0,0 0,0 0,0 0,0 0,0 0,0 0,0 0,0 0,0 0,0 0,0 0,0 0,0 0,0 0,0 0,-1 0,1-1,0 1,0 0,0 0,1 13,4 16,5 16,-2-1,-2 1,-2 1,-2-1,-2 0,-8 62,-8-23,10-62,2 1,-3 26,3 32,8 118,2-170,1-6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5:13:49.4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3:52:07.84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678 398,'-8'-1,"0"0,-1 0,1-1,0 0,0 0,1-1,-1 0,0 0,1-1,-10-6,17 9,-1 0,1 1,0-1,0 0,0 1,1-1,-1 0,0 1,0-1,0 0,0 1,1-1,-1 1,0-1,0 0,1 1,-1-1,0 1,1-1,-1 1,1-1,-1 1,1 0,-1-1,1 1,-1-1,1 1,-1 0,1-1,0 1,-1 0,1 0,-1 0,1-1,1 1,26-11,-26 10,125-38,-80 26,-1-2,0-1,48-26,-93 42,-1 0,1 0,-1-1,1 1,-1 0,1 0,-1-1,1 1,-1 0,1-1,-1 1,1 0,-1-1,1 1,-1-1,1 1,-1 0,0-1,1 1,-1-1,0 1,1-1,-1 0,0 1,0-1,0 1,0-1,1 1,-1-1,0 0,0 1,0-1,0 1,0-1,0 0,0 1,-1-2,-21-12,-39 0,-126 14,-1-1,186 1,1 0,-1 0,1 0,-1 0,1 0,0 0,-1-1,1 1,0 0,-1-1,1 1,0-1,-1 0,1 1,0-1,0 0,-2-1,3 1,0 1,1-1,-1 1,0-1,0 0,1 1,-1-1,0 1,1-1,-1 1,1-1,-1 1,1-1,-1 1,1-1,-1 1,1 0,-1-1,1 1,0 0,-1 0,1-1,-1 1,2 0,52-18,234-29,-134 23,-89 16,120-30,-182 35,-8 1,-24 0,-39 0,-7 4,-88 14,-140 37,278-45,37-1,42 2,-36-9,-10 1,-1 0,1 0,0-1,0-1,-1 1,1-1,-1 0,1-1,-1 0,1 0,-1-1,8-3,-78 14,12 6,1 2,1 2,-66 33,114-50,-1-1,0 1,0 0,0 0,0 0,1 0,-1 0,1 0,-1 1,0-1,1 1,0-1,-1 1,1-1,0 1,0 0,-2 3,4-5,-1 1,0 0,1 0,-1 0,0-1,1 1,-1 0,1-1,-1 1,1 0,-1-1,1 1,0 0,-1-1,1 1,0-1,0 0,-1 1,1-1,0 1,0-1,-1 0,1 0,0 1,0-1,0 0,1 0,11 3,1-1,-1 0,24-1,-20-2,-12 1,0 0,0-1,0 2,0-1,0 0,0 1,7 2,-12-3,0 0,1 0,-1 0,0 0,0 0,0 0,0 0,0 1,0-1,1 0,-1 0,0 0,0 0,0 0,0 0,0 0,0 0,0 0,0 1,1-1,-1 0,0 0,0 0,0 0,0 0,0 1,0-1,0 0,0 0,0 0,0 0,0 0,0 1,0-1,0 0,0 0,0 0,0 0,0 0,0 1,0-1,0 0,0 0,0 0,0 0,-1 0,1 0,0 1,0-1,0 0,0 0,0 0,0 0,0 0,0 0,-1 0,1 0,0 0,0 0,0 1,0-1,-1 0,-15 8,-20 4,11-6,0-2,-44 2,41-4,-53 10,53-8,-1 0,1-2,0-1,-34-3,-56 2,96 5,21-5,1 0,0 0,0 1,0-1,0 0,0 0,0 0,-1 0,1 0,0 0,0 1,0-1,0 0,0 0,0 0,0 0,0 0,0 1,0-1,0 0,0 0,0 0,0 0,0 1,0-1,0 0,0 0,0 0,0 0,0 1,0-1,0 0,0 0,0 0,0 0,0 0,0 1,0-1,1 0,-1 0,0 0,0 0,0 0,0 0,0 0,0 1,1-1,-1 0,0 0,0 0,0 0,1 0,2 2,1-1,-1 1,1-1,0 0,-1 0,1 0,0-1,5 1,16-1,1-1,0-1,28-6,-23 2,48 0,-46 4,51-10,-14 2,81-17,-46 8,-82 9,-21 6,-15 6,-201 53,267-59,-22-1,0 1,37 0,-3 0,-42-1,-23 5,0 0,0 0,0 0,0 0,0 0,1 0,-1 0,0-1,0 1,0 0,0 0,0 0,0 0,0 0,0-1,0 1,0 0,0 0,0 0,1 0,-1-1,0 1,0 0,0 0,-1 0,1 0,0-1,0 1,0 0,0 0,0 0,0 0,0 0,0-1,0 1,0 0,0 0,0 0,0 0,-1 0,1-1,0 1,0 0,0 0,0 0,0 0,0 0,-1 0,1 0,0 0,0 0,0 0,-1 0,-2-2,-1 0,0 1,1 0,-1-1,0 2,0-1,-8 0,-27 0,0 1,0 3,-68 13,87-14,-1 0,-28-2,35-1,1 1,-1 0,0 1,1 0,-1 1,1 1,-19 6,136-47,133-28,-215 57,-22 8,0 1,0 0,1 0,-1 0,0 0,0 0,0-1,0 1,0 0,1 0,-1 0,0-1,0 1,0 0,0 0,0 0,0-1,0 1,0 0,0 0,0 0,0-1,0 1,0 0,0 0,0 0,0-1,0 1,0 0,0 0,0-1,0 1,0 0,0 0,0 0,0-1,-1 1,1 0,0 0,0 0,0 0,0-1,-1 1,-1-1,0 0,-1 0,1 0,0 1,-1-1,1 1,0-1,-1 1,1 0,-1 0,1 0,-1 0,1 0,-4 1,-63 9,-127 0,156-4,39-6,1 0,-1 0,1 0,-1 0,1 0,-1 1,1-1,0 0,-1 0,1 1,-1-1,1 0,-1 1,1-1,0 0,-1 1,1-1,0 1,0-1,-1 0,1 1,0-1,0 1,-1-1,1 2,0-1,1 0,-1 0,1-1,-1 1,1 0,0 0,-1 0,1 0,0-1,-1 1,1 0,0 0,0-1,0 1,0-1,-1 1,1-1,2 1,8 4,1-1,0 0,-1-1,1 0,0-1,25 2,19 3,-25-2,0-2,1-1,34-3,-58 1,-38 1,-54 11,63-8,-1-2,0 0,-36-3,41-1,0 2,0 0,-1 1,1 1,0 1,-21 5,31-4,23-6,25-7,22-15,-36 14,0 0,-1-2,29-17,-86 43,21-2,10-11,1 0,-1 0,1-1,-1 1,0-1,1 1,0 0,-1-1,1 1,-1-1,1 1,0-1,-1 0,1 1,0-1,-1 0,1 1,0-1,0 0,-1 0,1 1,0-1,0 0,-1 0,2 0,62 10,1-3,0-2,76-5,-79 0,-37-1,-1-2,31-7,3 0,-47 8,-1 1,0-2,0 0,15-6,-84 3,-83 4,-144 6,209 7,48-6,-51 3,70-8,0 1,0 0,0 0,0 1,0 1,-19 6,89-3,56-4,126-6,-80-19,-136 16,-38-1,-42 0,33 9,0 0,0 2,-22 6,-22 2,3 0,-88 26,84-20,64-16,0-1,0 0,0 1,0-1,1 1,-1 0,0-1,0 1,1 0,-1 0,1 0,-1 0,-1 2,3-2,0-1,0 0,0 1,0-1,1 1,-1-1,0 0,0 1,0-1,1 1,-1-1,0 0,0 1,1-1,-1 0,0 0,1 1,-1-1,0 0,1 0,-1 1,0-1,1 0,-1 0,1 0,-1 1,0-1,1 0,-1 0,1 0,-1 0,1 0,54 8,164-10,-266 5,1 1,-70 17,36-6,24-13,49-3,-1 1,0-1,0 2,1-1,-1 1,0 0,1 1,-1 0,1 0,-1 0,-9 5,18-4,9-3,11-2,36-12,-36 10,0-1,0-1,0 0,-1-2,38-20,-57 28,0-1,0 1,1-1,-1 0,0 1,0-1,-1 0,1 0,0 0,0 0,0 0,0 0,-1 0,1 0,-1 0,1 0,0 0,-1 0,0 0,1 0,-1-1,0 1,0 0,1 0,-1-1,0 1,0 0,-1-2,0 1,0-1,0 1,0 0,-1 0,1 0,-1 0,1 0,-1 0,0 1,0-1,1 0,-1 1,-3-2,-7-5,-1 2,0-1,-24-7,14 8,0 1,-1 1,-36-1,-26-4,-47-12,170 32,0-3,0-1,1-2,41 1,16-5,90-4,-116-8,-47 6,-1 2,30-1,9 4,-97 3,0 1,0 2,-63 19,45-10,18-6,0 1,-47 21,84-31,-1 0,1 0,0 0,0 0,-1 0,1 0,0 0,-1 0,1 0,0 0,0 0,-1 0,1 0,0 1,0-1,0 0,-1 0,1 0,0 0,0 0,-1 1,1-1,0 0,0 0,0 0,0 1,-1-1,1 0,0 0,0 0,0 1,0-1,0 0,0 0,0 1,0-1,0 0,0 0,0 1,0-1,0 0,0 1,0-1,0 0,0 0,0 1,0-1,0 0,0 0,0 1,17 3,27-2,-44-2,72 1,96-4,-38-20,-177 25,15-1,0 0,-45 10,0 3,-112 6,185-20,-103 19,236-16,-8-1,111-5,-169-8,14-1,-72 12,1 0,0 0,0-1,0 0,0 0,0 0,-1 0,1-1,-1 0,7-3,-12 4,-1 1,1-1,0 1,-1-1,1 1,-1-1,1 1,0 0,-1-1,1 1,-1 0,1-1,-1 1,1 0,-1-1,1 1,-1 0,1 0,-1 0,0 0,1 0,-1 0,1-1,-1 1,1 0,-1 1,0-1,1 0,-2 0,-23-3,4 5,1 0,-1 1,1 2,-1 0,1 1,-32 14,-17 5,45-18,14-5,0 0,1 1,-1 0,1 1,-1 0,1 1,-11 7,20-12,0 1,1-1,-1 1,0-1,0 0,1 1,-1-1,0 1,1-1,-1 0,0 1,1-1,-1 0,1 1,-1-1,1 0,-1 0,0 1,1-1,-1 0,1 0,-1 0,1 0,-1 0,1 1,-1-1,1 0,0 0,-1 0,1-1,-1 1,1 0,-1 0,1 0,24 2,42-3,130-18,-173 17,-18 2,-1-1,1 1,0-1,0 0,0 0,0-1,0 0,-1 0,1 0,4-4,-13 5,0-1,-1 1,1 0,-1 0,1 0,-1 0,1 1,-1 0,-6-1,-20 2,0 1,-35 8,32-5,-49 2,53-5,-46 8,46-5,-48 2,27-5,-56 11,62-7,131-9,-59 4,0-1,0-2,37-7,-37 4,1 1,32 0,44-7,-36 4,-56 7,0 0,0-2,-1 1,1-2,0 0,23-8,-96 5,13 9,1 2,-77 19,52-9,-16 7,193-20,-25 0,-50 0,0-1,-1-2,1-1,0-1,57-14,-167 11,-10 5,-85 4,104 8,49-7,-1-1,-28 2,-6-7,39 0,0 1,-1 1,1 1,0 0,0 1,-24 7,41-9,-1 0,1-1,0 1,0 0,-1 0,1 0,0 0,0 0,0 0,-1 0,1 0,0 0,0 0,-1 0,1 0,0 0,0 0,-1 0,1 1,0-1,0 0,0 0,-1 0,1 0,0 0,0 0,0 1,0-1,-1 0,1 0,0 0,0 0,0 1,0-1,0 0,-1 0,1 0,0 1,0-1,0 0,0 0,0 1,0-1,0 0,0 0,0 0,0 1,0-1,0 0,0 0,0 1,0-1,0 0,0 1,18 2,26-3,127-21,-105 11,-43 5,0 2,27-1,-8 4,1-2,60-9,-20 1,-139 18,1 4,-106 35,86-24,45-14,7-3,1 1,-28 13,110-29,151-22,-124 11,-193 17,54 6,-50 9,17-1,-22 10,136-23,55 2,-55 2,0-2,0-1,44-7,-5-1,-53 9,-1-2,0 0,0 0,0-1,-1-1,17-7,-90 6,-11 7,-100 15,148-14,10-1,0-1,1 2,-1 0,1 0,-13 6,85-4,51-3,111-5,-197-3,-25 5,0 1,0 0,0-1,-1 1,1 0,0-1,0 1,0 0,0-1,0 1,-1 0,1-1,0 1,0 0,0 0,-1-1,1 1,0 0,0 0,-1-1,1 1,0 0,-1 0,1 0,0 0,-1 0,1-1,0 1,-1 0,1 0,0 0,-1 0,1 0,-1 0,-4-1,0-1,0 1,-1 0,1 1,0-1,-1 1,-9 1,-56 15,28-6,-44 5,37-9,0 2,-64 18,114-26,0 0,0 0,0 1,0-1,0 0,0 0,1 0,-1 0,0 0,0 0,0 0,0 0,0 0,0 0,0 1,0-1,0 0,0 0,1 0,-1 0,0 0,0 0,0 0,0 1,0-1,0 0,0 0,0 0,0 0,0 0,0 0,0 1,0-1,0 0,0 0,0 0,0 0,0 0,-1 0,1 1,0-1,29 3,38-2,75 1,118-5,-244 1,0 0,-1-1,21-8,-114 5,26 6,24-1,1 0,0 2,-1 1,1 2,0 0,0 2,-32 11,-38 19,157-31,-6-4,-36 0,1 0,-1-1,0-1,1 0,-1-2,25-6,-43 9,0 0,0 0,1 0,-1 0,0 0,0 0,1 1,-1-1,0 0,0 0,1-1,-1 1,0 0,0 0,1 0,-1 0,0 0,0 0,1 0,-1 0,0 0,0 0,0-1,1 1,-1 0,0 0,0 0,0 0,0-1,1 1,-1 0,0 0,0 0,0-1,0 1,0 0,0 0,0-1,0 1,1 0,-1 0,0-1,0 1,0 0,0 0,0 0,0-1,0 1,0 0,-1 0,1-1,0 1,0-1,-18-3,-26 1,-10 1,33 0,0 1,0 1,0 1,0 0,0 2,-30 7,51-10,0 0,0 0,-1 0,1 0,0 0,0 0,0 0,-1 0,1 0,0 0,0 0,-1 0,1 0,0 0,0 0,-1 0,1 0,0 0,0 0,-1 0,1 0,0 1,0-1,0 0,-1 0,1 0,0 0,0 1,0-1,0 0,0 0,-1 0,1 1,0-1,0 0,0 0,0 0,0 1,0-1,0 0,0 0,0 1,0-1,0 0,0 0,0 1,0-1,0 0,0 0,0 1,0-1,0 0,0 0,0 1,18 3,26-1,-4-4,-1-2,59-12,-40 11,-46 4,-1 0,1-1,-1 0,13-3,-24 4,0 0,0 0,0 0,1 0,-1 0,0 0,0 0,0 0,1 0,-1 1,0-1,0 0,0 0,1 0,-1-1,0 1,0 0,1 0,-1 0,0 0,0 0,0 0,1 0,-1 0,0 0,0 0,0 0,0-1,1 1,-1 0,0 0,0 0,0 0,0-1,0 1,1 0,-1 0,0 0,0 0,0-1,0 1,0 0,0 0,0-1,0 1,0 0,0 0,0 0,0-1,0 1,0 0,0 0,0 0,0-1,0 1,0 0,0 0,0 0,0-1,0 1,-1 0,-17-6,-28 1,-58 20,60-7,-43 14,169-34,-73 10,20-5,-54 5,-13 4,1 2,-1 1,1 2,-58 19,93-26,1 0,0 1,0-1,-1 0,1 1,0-1,0 0,-1 1,1 0,0-1,0 1,0 0,0 0,0-1,0 1,0 0,-2 2,4-2,-1-1,0 1,1 0,-1-1,0 1,1-1,-1 1,1-1,-1 1,1-1,-1 0,1 1,-1-1,1 0,0 1,-1-1,1 0,-1 0,1 1,0-1,-1 0,1 0,1 0,52 7,392-8,-534 22,-6-16,57-5,-69 11,78-6,-1-2,-43 0,146-2,170-4,-190-7,-50 10,-1-1,0 0,1 0,-1 0,0 0,0-1,1 1,-1-1,0 0,-1 0,1 0,4-3,-7 4,0 0,-1 1,1-1,0 0,0 1,-1-1,1 1,0-1,-1 1,1-1,0 1,-1-1,1 1,-1-1,1 1,-1-1,1 1,-1 0,1-1,-1 1,1 0,-1-1,1 1,-1 0,0 0,1 0,-1 0,1-1,-1 1,0 0,1 0,-1 0,0 0,1 0,-1 0,0 1,-28-4,29 3,-26 0,-1 1,-49 10,44-6,-48 2,58-6,1 2,-26 5,-38 4,115-16,-1 0,45-14,18-3,156-38,-125 27,-109 29,23-6,42-16,-78 25,-1 0,0 0,0 0,1 0,-1 0,0 0,0 0,1 0,-1 0,0 0,0 0,0 0,1 0,-1 0,0 0,0 0,1 0,-1 0,0 0,0 0,0-1,1 1,-1 0,0 0,0 0,0 0,1 0,-1-1,0 1,0 0,0 0,0 0,0-1,0 1,0 0,1 0,-1-1,0 1,0 0,0 0,0 0,0-1,0 1,0 0,0 0,0-1,0 1,0 0,0 0,0-1,0 1,0 0,-1 0,1-1,-17-3,-26 2,15 3,-54 10,53-5,-50 1,50-5,-46 8,46-5,-47 2,-80 4,-13 0,379-12,-140-10,-49 7,1 0,28 0,87-8,7 0,-110 10,57-10,-31 3,-34 2,-38-1,-42 0,1 9,1 2,-61 12,-36 5,-4 3,120-18,-1-2,-53-1,169-25,225-3,-234 15,17-1,-79 11,-1 1,1-2,-1 1,1-2,-1 1,15-7,-85 4,14 4,-8 1,-1 1,-78 13,96-8,-53 0,53-5,-55 10,73-7,-1-1,0 0,0-2,0 0,-35-4,55 3,0 0,0 1,0-1,-1 0,1 0,0 0,0 0,0 0,-1 0,1 0,0 0,0 0,-1 0,1 0,0 0,0 0,0 0,-1-1,1 1,0 0,0 0,0 0,0 0,-1 0,1 0,0 0,0-1,0 1,0 0,-1 0,1 0,0 0,0-1,0 1,0 0,0 0,0 0,0 0,0-1,0 1,-1 0,1 0,0 0,0-1,0 1,0 0,0 0,0-1,0 1,0 0,1 0,-1 0,0-1,0 1,0 0,0 0,0-1,15-9,23-5,50-5,-34 10,-25 5,50-3,14-2,99-16,-125 17,-42 7,1-2,0 0,47-16,-73 21,0-1,1 0,-1 0,0 0,0 0,1 0,-1 0,0 0,0 0,1 0,-1 0,0 0,0 0,1 0,-1-1,0 1,0 0,1 0,-1 0,0 0,0 0,0 0,1 0,-1-1,0 1,0 0,0 0,1 0,-1-1,0 1,0 0,0 0,0 0,0-1,0 1,1 0,-1 0,0-1,0 1,0 0,0 0,0-1,0 1,0 0,0 0,0-1,0 1,0 0,0 0,0-1,0 1,-1 0,-16-5,-27 3,14 3,-1 2,-36 8,42-7,-133 16,-34 7,163-24,-1-1,-39-2,-30 1,98-2,0 1,-1 1,1-1,0 0,-1 0,1 0,-1 1,1-1,0 1,0-1,-1 1,1 0,0-1,0 1,0 0,0 0,0 0,-2 1,7 3,14-5,244-37,-184 32,-41 4,57-10,-61 7,-1 1,55 2,-62 2,-1-1,1-1,0-1,-1-1,41-11,-143 8,37 7,-10-2,-1 3,-69 11,90-8,-51 0,54-4,1 1,-47 9,47-7,-1 0,0-2,-49-2,71 0,35-3,46-8,-2-1,160-34,-93 22,-135 24,-1-1,1 1,-1-1,0 0,1-1,-1 1,0-1,8-4,-15 5,0-1,0 1,0 0,-1 0,1 0,0 0,0 1,-1-1,1 1,-6 0,-16-1,-167 3,130 10,-16 0,71-12,4 0,0 0,0 0,0 0,0 0,0 0,0 1,0 0,0-1,0 1,0 0,1 0,-6 3,8 1,12-4,11-3,34-11,1 3,0 3,66-1,-90 6,58-10,-32 3,-50 7,0 1,-1-2,1 1,17-8,-87 4,-555 7,627-1,22 1,-1-2,0-1,0-1,52-13,-167 14,27 0,37 0,-1 1,1 1,0 1,0 1,-24 4,42-6,-1 0,1 0,0 0,0 0,0 0,-1 0,1 0,0 0,0 0,0 0,-1 0,1 0,0 0,0 0,-1 0,1 0,0 0,0 0,0 0,-1 0,1 0,0 0,0 0,0 0,-1 0,1 1,0-1,0 0,0 0,0 0,-1 0,1 0,0 1,0-1,0 0,0 0,0 0,0 1,0-1,-1 0,1 0,0 0,0 1,0-1,0 0,0 0,0 0,0 1,0-1,0 0,0 0,0 1,0-1,0 0,0 0,1 0,-1 1,0-1,0 0,0 0,0 1,19 5,28 0,-13-7,-1-2,41-8,2 1,134-31,-204 40,0 1,0-1,0 0,1 0,-1-1,0 0,0 0,0 0,9-5,-18 5,0 1,0-1,0 1,-1 0,1 1,0-1,-1 0,1 1,0 0,-6 0,-53 1,-117 16,108-10,42-5,-43 9,46-7,-23 6,46-9,1-1,-1 1,1 0,-1 0,1 0,0 1,-1-1,1 0,0 1,0-1,0 1,0 0,0 0,-2 3,4-5,0 1,0-1,0 1,0-1,0 1,0 0,0-1,0 1,0-1,0 1,0-1,1 1,-1-1,0 1,0-1,0 1,1-1,-1 1,0-1,1 0,-1 1,0-1,1 1,-1-1,0 0,1 1,-1-1,1 0,-1 1,1-1,-1 0,1 0,-1 0,1 1,-1-1,1 0,-1 0,1 0,-1 0,1 0,-1 0,1 0,0 0,0 0,28 4,-28-4,60 1,0-3,1-3,64-13,-124 18,0 0,-1-1,1 1,0-1,0 1,-1-1,1 1,0-1,-1 0,1 0,-1 0,1 0,1-1,-3 2,0-1,1 1,-1 0,0-1,0 1,0-1,0 1,1 0,-1-1,0 1,0-1,0 1,0-1,0 1,0 0,0-1,0 1,0-1,0 1,0-1,0 1,-1 0,1-1,0 1,0-1,0 1,0-1,-1 1,1 0,0-1,-1 1,-1-3,0 1,-1 0,1 1,-1-1,1 0,-1 1,1-1,-1 1,0 0,0 0,0 0,0 0,-4 0,-32-3,-1 2,-54 4,7 0,175 18,-66-18,-1-1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3:52:17.89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517 470,'-32'2,"-59"10,28-2,38-2,25-8,0 0,0 1,0-1,0 1,1-1,-1 0,0 1,0-1,1 1,-1-1,0 0,0 1,1-1,-1 0,1 0,-1 1,0-1,1 0,-1 0,1 0,-1 1,0-1,1 0,-1 0,1 0,-1 0,1 0,-1 0,1 0,53 8,-22-13,0-1,1-2,59-23,-72 24,-17 6,1 0,-1-1,1 1,-1-1,0 0,1 0,-1 0,3-4,-5 6,-1 0,0 0,0-1,0 1,1 0,-1 0,0-1,0 1,0 0,0 0,0-1,1 1,-1 0,0 0,0-1,0 1,0 0,0-1,0 1,0 0,0 0,0-1,0 1,0 0,0-1,0 1,-1 0,1 0,0-1,0 1,0 0,0 0,0-1,0 1,-1 0,1 0,0-1,-23-6,-28 4,-76 4,44 1,61-1,1 1,-28 6,27-3,-1-2,-25 1,30-3,0 1,1 0,-1 1,0 1,-29 11,47-15,0 0,-1 0,1 0,0 0,0 0,-1 0,1 0,0 0,0 0,-1 0,1 0,0 0,0 0,-1 0,1 0,0 0,0 0,-1 0,1 1,0-1,0 0,0 0,-1 0,1 0,0 1,0-1,0 0,0 0,0 0,-1 1,1-1,0 0,0 0,0 1,0-1,0 0,0 0,0 1,0-1,0 0,0 0,0 0,0 1,0-1,0 0,0 0,0 1,0-1,0 0,0 0,0 1,0-1,0 0,1 0,-1 1,0-1,20 6,26-1,10-6,106-17,-33 10,-93 8,1-2,40-7,-46 5,23-3,-52 7,0-1,0 1,1-1,-1 0,0 0,0 0,0 0,0 0,0 0,0 0,0-1,0 1,0-1,-1 1,1-1,-1 0,2-2,-3 4,1-1,-1 1,0-1,0 0,0 1,0-1,0 1,0-1,0 1,0-1,0 0,0 1,0-1,-1 1,1-1,0 1,0-1,0 1,-1-1,1 1,0-1,-1 1,1-1,0 1,-1-1,1 1,0 0,-1-1,1 1,-1 0,1-1,-1 1,1 0,-1 0,1-1,-1 1,1 0,-1 0,0 0,1 0,-1 0,1 0,-1-1,1 1,-1 1,1-1,-2 0,-28-1,-235 45,207-33,40-7,-1-1,-25 2,35-5,-1 0,1 1,0 0,0 1,0 0,0 0,1 1,-10 4,18-7,0 0,-1 0,1 0,0 1,-1-1,1 0,0 0,-1 0,1 0,0 1,0-1,-1 0,1 0,0 1,0-1,-1 0,1 0,0 1,0-1,0 0,0 1,-1-1,1 0,0 1,0-1,0 0,0 1,0-1,0 0,0 1,0-1,0 0,0 1,0-1,0 0,0 1,0-1,13 9,20-2,34-2,76-6,-45-1,-67 0,59-11,-25 3,-45 7,0 0,0-1,32-12,-51 16,-1 0,0 0,0 0,1 0,-1 0,0 0,0 0,1 0,-1 0,0 0,0 0,1 0,-1 0,0 0,0 0,1 0,-1 0,0-1,0 1,0 0,1 0,-1 0,0 0,0-1,0 1,0 0,1 0,-1 0,0-1,0 1,0 0,0 0,0-1,0 1,1 0,-1 0,0-1,0 1,0 0,0 0,0-1,0 1,0 0,0 0,0-1,0 1,0 0,-1 0,1-1,0 1,0 0,0 0,0-1,0 1,-1 0,-18-7,-27 2,3 7,0 0,-49 11,75-10,-128 21,-82 5,223-29,-1 1,0 0,1-1,0 2,-1-1,1 0,0 1,-8 4,16-5,-1 1,1-1,0 0,-1 0,1 0,0-1,0 1,0-1,4 0,84 12,-66-7,49 2,-1-6,132-4,-185 1,-1-1,1 0,-1-2,0 0,0-2,-1 0,0-1,22-12,-41 20,0 0,0 0,0 0,0 0,0 0,0 0,0 0,0-1,0 1,1 0,-1 0,0 0,0 0,0 0,0 0,0 0,0 0,0-1,0 1,0 0,0 0,0 0,0 0,0 0,0 0,0-1,0 1,0 0,0 0,0 0,0 0,0 0,0 0,0 0,0-1,0 1,0 0,0 0,0 0,0 0,-1 0,1 0,0 0,0 0,0-1,0 1,0 0,0 0,0 0,0 0,-1 0,1 0,0 0,0 0,0 0,0 0,0 0,0 0,0 0,-1 0,1 0,0 0,0 0,0 0,0 0,0 0,-1 0,-16-3,-18 0,-347 5,455 0,68-1,-127-2,0-1,0 0,0-1,0 0,-1-1,1-1,17-8,-30 13,-1 0,1 0,-1 0,0 0,1 0,-1 0,0-1,1 1,-1 0,0 0,1 0,-1 0,0-1,1 1,-1 0,0 0,1-1,-1 1,0 0,0-1,1 1,-1 0,0-1,0 1,0 0,1-1,-1 1,0 0,0-1,0 1,0 0,0-1,0 1,0-1,0 1,0 0,0-1,0 0,-16-4,-29 3,43 2,-76-1,-108 4,56 21,165-33,35-6,143-10,-169 19,0-2,60-20,-103 28,0 0,1 0,-1 0,0-1,0 1,1-1,-1 1,0-1,0 1,0-1,0 0,0 1,0-1,0 0,0 0,0 0,0 0,1-1,-2 1,-1 1,1-1,0 1,-1-1,1 0,-1 1,1-1,-1 1,1 0,-1-1,1 1,-1-1,0 1,1 0,-1-1,1 1,-1 0,0 0,1 0,-1-1,0 1,-1 0,-52-7,-625 8,747-12,-2 0,-39 9,15 0,56-9,5 0,-74 10,0-2,29-6,-12 4,-39 5,0 0,0 0,0-1,0 0,-1 0,1-1,0 0,-1 0,1 0,8-6,-15 8,-1-1,1 1,0-1,-1 1,1-1,0 1,-1 0,1-1,-1 1,1 0,-1-1,1 1,-1 0,1-1,-1 1,1 0,-1 0,1 0,-1 0,1-1,-1 1,1 0,-1 0,0 0,1 0,-1 0,1 0,-1 0,1 1,-1-1,-25-3,-31 4,-1 2,-67 12,-20 9,6-1,101-21,32-3,0 1,0 0,0 0,0 0,1 1,-1 0,0 0,1 0,-1 1,0 0,-8 4,14-5,0-1,1 1,-1-1,0 1,1-1,-1 1,0-1,1 1,-1-1,1 1,-1-1,1 0,-1 1,1-1,-1 0,1 1,-1-1,1 0,-1 1,1-1,0 0,-1 0,1 0,-1 0,1 0,0 0,-1 0,1 0,-1 0,1 0,0 0,0 0,27 4,306-2,-171-4,-136 1,51-10,18-1,-133 13,-18-1,-103 14,9 10,-13-1,98-14,51-8,0 0,0 1,1 0,-1 1,0 1,-21 9,34-13,0 0,-1 0,1 0,0 0,0 0,-1 0,1 0,0 0,-1 0,1 0,0 0,0 0,-1 0,1 1,0-1,0 0,0 0,-1 0,1 0,0 1,0-1,0 0,-1 0,1 0,0 1,0-1,0 0,0 0,0 1,0-1,-1 0,1 1,0-1,0 0,0 0,0 1,0-1,0 0,0 0,0 1,0-1,0 0,0 1,0-1,1 0,-1 0,0 1,0-1,0 0,0 0,0 1,1-1,19 7,27-2,2-6,1-2,74-12,15-10,-88 17,0-2,75-26,-124 36,-1 0,0 0,0-1,1 1,-1-1,0 1,0-1,0 0,1 0,-1 1,0-1,0 0,0 0,0 0,-1 0,1 0,0 0,0 0,1-2,-3 2,1 0,0 1,0-1,0 0,0 0,-1 1,1-1,0 1,-1-1,1 0,-1 1,1-1,0 1,-1-1,1 1,-1-1,0 1,1-1,-1 1,1-1,-1 1,0 0,1-1,-2 1,-5-3,1 0,-1 1,1 0,-1 1,-13-2,-166 2,85 2,92 0,-1-1,1 1,0 0,0 1,-1 0,1 1,-15 6,84-3,-4-6,-1 1,0-2,90-14,-69 6,-59 8,0-1,0 0,-1-1,1-1,27-10,-43 14,-1 0,0 0,1 0,-1 0,0 0,1 0,-1 0,0 0,1 0,-1 0,0 0,1-1,-1 1,0 0,1 0,-1 0,0 0,0-1,1 1,-1 0,0 0,0-1,1 1,-1 0,0 0,0-1,0 1,1 0,-1 0,0-1,0 1,0 0,0-1,0 1,0 0,0-1,0 1,0 0,0-1,0 1,0 0,0-1,0 1,0 0,0-1,0 1,0-1,-20-6,-27 3,-8 2,-202 5,118 21,22-1,93-15,36 0,41 0,5-6,0-3,-1-2,58-10,-23 2,-72 10,-1-1,0 0,1-1,-1-2,0 0,19-8,-38 13,1 1,-1-1,0 0,1 0,-1 0,0 0,0-1,1 1,-1 0,0 0,1 0,-1 0,0 0,0 0,1 0,-1 0,0-1,1 1,-1 0,0 0,0 0,0-1,1 1,-1 0,0 0,0-1,0 1,0 0,1 0,-1-1,0 1,0 0,0 0,0-1,0 1,0 0,0-1,0 1,0 0,0-1,0 1,0 0,0 0,0-1,0 1,0-1,-18-4,-26 3,44 2,-39 0,2-1,1 2,-1 1,-65 12,53-1,-1 2,2 2,-52 26,99-42,-1-1,1 1,-1 0,1-1,-1 1,1 0,-1 0,1 0,0 0,0 0,-1 1,1-1,0 0,0 0,0 1,1-1,-2 3,8 1,16-6,423-99,-443 100,-1-1,0 1,1 0,-1-1,0 1,1-1,-1 1,0-1,0 1,0-1,1 0,-1 0,0 0,0 0,0 1,1-3,-2 2,0 1,0-1,-1 1,1-1,0 1,0-1,-1 1,1 0,0-1,-1 1,1-1,0 1,-1 0,1-1,-1 1,1 0,0 0,-1-1,1 1,-1 0,1 0,-1 0,1-1,-1 1,1 0,-1 0,0 0,-5-1,0 0,1 0,-1 0,0 1,0 0,1 0,-7 1,-279 66,275-65,1 2,-1 0,-28 12,44-16,-1 0,1 0,0 0,-1 0,1 0,0 0,0 0,-1 0,1 0,0 0,0 1,-1-1,1 0,0 0,0 0,-1 0,1 0,0 1,0-1,0 0,-1 0,1 0,0 1,0-1,0 0,0 0,0 1,-1-1,1 0,0 0,0 1,0-1,0 0,0 0,0 1,0-1,0 0,0 1,0-1,0 0,0 0,0 1,0-1,0 0,0 0,0 1,1-1,-1 0,0 0,0 1,0-1,0 0,1 1,19 5,27-1,-22-6,1-1,49-10,-48 7,26 1,-45 4,1 0,0-1,-1 0,1 0,-1 0,1-1,-1-1,1 0,-1 0,11-5,-19 7,0 1,1 0,-1 0,0 0,1 0,-1 0,0 0,1-1,-1 1,0 0,0 0,1 0,-1-1,0 1,0 0,1 0,-1-1,0 1,0 0,0-1,1 1,-1 0,0-1,0 1,0 0,0-1,0 1,0 0,0-1,0 1,0 0,0-1,0 1,0 0,0-1,0 1,0 0,0-1,0 1,0 0,0-1,0 1,-1 0,1-1,-19-6,-27 5,14 11,0 1,2 2,-56 28,29-12,36-21,18-6,1-1,-1 1,0 0,0 0,1 0,-1 0,0 0,1 0,-1 1,1-1,-1 1,-3 3,7-4,-1 0,0-1,0 1,0-1,1 1,-1-1,0 1,0-1,1 1,-1-1,1 1,-1-1,0 1,1-1,-1 1,1-1,-1 0,1 1,-1-1,1 0,-1 0,1 1,-1-1,1 0,0 0,-1 0,1 1,-1-1,1 0,0 0,-1 0,1 0,-1 0,1 0,0 0,0-1,27 4,9-4,1-2,-1-2,0-1,49-14,-71 16,-11 3,45-13,-46 13,-1 1,1-1,-1 0,1 0,-1 0,0-1,1 1,-1-1,0 1,0-1,0 0,0 0,0 1,3-5,-5 5,0 1,0 0,0 0,0-1,0 1,0 0,0 0,0-1,0 1,0 0,0-1,0 1,0 0,0 0,0-1,0 1,0 0,0 0,0-1,0 1,0 0,-1 0,1-1,0 1,0 0,0 0,0 0,-1-1,1 1,0 0,0 0,0 0,-1-1,1 1,0 0,0 0,-1 0,1 0,0 0,0 0,-1 0,1-1,-18 1,-16 8,-15 7,1 2,-87 45,157-72,1 0,1 1,0 2,0 1,32-5,-24 5,0-1,0-2,37-16,-68 25,0 0,0 0,1-1,-1 1,0-1,0 1,0-1,0 0,0 1,0-1,0 0,0 0,0 1,-1-1,1 0,0 0,0 0,-1 0,1 0,0-2,-1 2,0 0,-1 1,1-1,-1 1,1-1,-1 0,1 1,-1-1,1 1,-1-1,0 1,1-1,-1 1,0 0,1-1,-1 1,0 0,1 0,-1-1,0 1,0 0,-1 0,-53-6,9 7,0 2,-62 12,85-13,1 0,-40-3,48-1,0 1,0 1,0 0,0 1,0 1,1 0,-1 1,0 0,-23 9,96-6,66-30,151-40,-181 38,-93 26,-1 0,0 0,0 0,0 0,0 0,0-1,0 1,0 0,0-1,0 1,0-1,0 1,0-1,0 1,0-1,0 0,0 1,-1-1,1 0,0 0,0 1,-1-1,1 0,-1 0,1 0,0-2,-2 2,0 1,0-1,0 1,-1-1,1 1,0-1,-1 1,1 0,0-1,-1 1,1 0,0 0,-1 0,1 0,0 0,-1 0,1 0,0 1,-1-1,1 0,0 1,-2 0,-85 16,-121 6,139-12,47-7,1-1,-26 1,-9-6,42 1,0 0,0 0,0 1,0 1,0 0,0 2,0-1,0 2,-22 8,83-20,-23 2,301-67,-280 63,-25 5,1 1,37-2,-46 6,-1-1,0 0,1-1,-1 0,0-1,17-6,-87 18,14 0,-218 38,240-44,0 1,0 1,1 1,-36 14,59-20,0 0,0 0,0 0,1 0,-1 0,0 0,0 0,0 0,0 0,0 0,0 0,0 0,0 0,0 0,1 0,-1 0,0 0,0 0,0 0,0 0,0 0,0 0,0 1,0-1,0 0,0 0,0 0,1 0,-1 0,0 0,0 0,0 0,0 0,0 0,0 1,0-1,0 0,0 0,0 0,0 0,0 0,0 0,0 0,0 0,0 0,0 1,0-1,0 0,0 0,0 0,0 0,0 0,0 0,0 0,0 0,-1 0,1 1,0-1,0 0,0 0,0 0,0 0,0 0,0 0,16 3,20-1,112-26,-74 9,0-4,80-32,-144 48,-5 2,1-1,0 1,-1-1,1-1,-1 1,0-1,0 0,0 0,0 0,0-1,5-5,-10 8,0 0,0 1,0-1,0 0,-1 1,1-1,0 1,0-1,-1 0,1 1,0-1,-1 1,1-1,-1 1,1-1,-1 1,1 0,-1-1,1 1,-1-1,1 1,-1 0,1 0,-1-1,0 1,1 0,-1 0,1 0,-1 0,0-1,1 1,-1 0,0 0,1 0,-2 1,-28-4,29 3,-16 0,0 1,1 1,-1 1,-17 5,-12 2,-186 36,219-44,1 1,0 1,-18 7,57-21,0 1,1 2,-1 1,2 1,-1 1,36 0,25-6,-51 5,60-2,-115 7,-28-1,0 1,0 2,-62 12,-70 10,154-20,17-4,-1 0,1 1,0 0,0 1,0-1,0 1,0 1,0-1,-9 6,16-5,9-3,11-3,251-58,10-9,-246 57,-31 6,-23 3,-13 4,1 2,-1 1,1 1,-52 15,4-1,-39 6,64-13,-24 2,279-39,-138 16,35-2,-77 10,1-1,25-6,-1-1,-22 2,-37 1,-42-1,24 9,1 1,-34 7,32-4,-57 3,58-7,0 1,-40 9,54-8,-53 1,56-5,0 1,0 1,0 0,-17 4,20 0,23-5,24-4,30-10,-48 9,1 1,-1 1,21-1,70-8,-73 7,50-1,-81 6,-1 0,0 0,1 0,-1-1,1 1,-1-1,0-1,1 1,-1-1,0 0,6-3,-11 5,-1-1,1 1,0 0,0-1,0 1,0 0,0-1,-1 1,1 0,0-1,0 1,-1 0,1 0,0-1,-1 1,1 0,0 0,0-1,-1 1,1 0,0 0,-1 0,1 0,-1 0,1-1,0 1,-1 0,1 0,0 0,-1 0,1 0,-1 0,1 0,0 0,-1 0,1 0,0 1,-1-1,1 0,-1 0,1 0,-1 1,-23-1,-182 58,178-52,23-6,0 1,-1 0,1 0,0 1,0-1,-1 1,1 0,-8 6,93-32,-53 16,45-8,-51 12,0 0,0-2,36-14,-117 15,2 8,-79 14,-48 11,161-20,24-7,0-1,0 0,0 1,0-1,0 0,0 1,0-1,0 0,0 0,1 1,-1-1,0 0,0 1,0-1,0 0,1 0,-1 1,0-1,0 0,1 0,-1 1,0-1,1 0,-1 0,0 0,1 0,-1 0,0 1,1-1,-1 0,0 0,1 0,-1 0,0 0,1 0,4 1,0 1,1-2,-1 1,0 0,0-1,0 0,11-1,70-15,-54 12,0-2,-1-1,0-1,0-2,30-14,-61 24,0 1,1-1,-1 0,0 0,0 0,0 0,1 0,-1 0,0 0,0 0,1-1,-1 1,0 0,0 0,1 0,-1 0,0 0,0 0,0 0,1 0,-1-1,0 1,0 0,0 0,0 0,1 0,-1-1,0 1,0 0,0 0,0 0,0-1,0 1,0 0,1 0,-1 0,0-1,0 1,0 0,0 0,0-1,0 1,0 0,0 0,0-1,0 1,0 0,0 0,-1 0,1-1,0 1,0 0,0 0,0-1,0 1,0 0,0 0,-1 0,1 0,0-1,0 1,0 0,0 0,-1 0,-23-5,-33 3,39 2,0 1,0 1,0 0,1 2,-1 0,1 1,0 0,-31 16,86-16,158-39,-130 21,-40 4,-26 8,0 1,0-1,-1 1,1-1,0 1,0 0,-1-1,1 1,0-1,-1 1,1 0,0-1,-1 1,1 0,0-1,-1 1,1 0,-1 0,1 0,-1-1,1 1,-1 0,1 0,0 0,-1 0,1 0,-1 0,1 0,-1 0,-54-9,-10 8,-204 4,268-3,-1 0,1 0,-1 0,1 0,-1 0,1 0,0 1,-1-1,1 0,0 1,-1-1,1 1,0 0,0-1,-1 1,1 0,-2 1,4-1,-1-1,0 1,0-1,1 1,-1 0,0-1,0 1,1-1,-1 1,1-1,-1 1,1-1,-1 1,1-1,-1 1,1-1,-1 0,1 1,-1-1,1 0,-1 1,1-1,0 0,0 0,53 19,-32-16,-1-1,1-1,28-2,-33 0,0 0,-1 2,1-1,-1 2,1 1,22 5,-39-7,-1-1,1 0,-1 0,1 0,-1 0,1 1,-1-1,1 0,-1 0,1 1,-1-1,1 0,-1 1,1-1,-1 0,1 1,0-1,-1 1,1-1,0 1,-1-1,1 1,0-1,0 1,-1-1,1 1,0-1,0 1,0 0,0-1,0 1,0-1,0 1,0-1,0 1,0 0,0-1,0 1,0-1,0 1,0-1,1 1,-1-1,0 1,0-1,1 1,-1-1,0 1,1-1,-1 1,1-1,-1 0,0 1,1-1,-1 1,1-1,-1 0,1 0,-1 1,1-1,-1 0,1 0,0 0,-1 1,1-1,-1 0,1 0,-1 0,2 0,-48 19,43-17,-46 14,-55 22,93-33,0 0,0 1,0 1,1 0,0 0,-15 15,25-22,-1 1,0-1,1 1,-1-1,1 1,-1-1,1 1,-1-1,1 1,-1 0,1-1,0 1,-1 0,1-1,0 1,0 0,-1-1,1 1,0 0,0 0,0-1,0 1,0 0,0 0,0-1,0 1,0 0,0 0,1-1,-1 1,0 0,0-1,1 2,1 0,0-1,-1 0,1 0,0 0,-1 0,1 0,0 0,0 0,0 0,0-1,0 1,2 0,59 5,-25-6,139-3,-133-5,-42 7,0 1,0-1,0 1,0-1,0 0,0 0,0 0,0 0,0 0,0 0,-1-1,1 1,0 0,-1-1,1 0,1-2,-3 3,0 1,0-1,0 0,0 1,-1-1,1 1,0-1,0 0,-1 1,1-1,-1 1,1-1,0 1,-1-1,1 1,-1-1,1 1,-1-1,1 1,-1 0,1-1,-1 1,0 0,1 0,-1-1,0 1,1 0,-1 0,1 0,-1 0,0 0,1 0,-1 0,0 0,0 0,-29-4,29 4,-56-2,20 1,-63-10,62 6,-53-1,52 4,-49-8,68 8,16 2,0 0,0 0,1 0,-1-1,0 0,0 1,0-2,0 1,1 0,-1-1,-4-2,8 4,0-1,0 1,0-1,0 1,1-1,-1 1,0-1,0 1,0-1,0 1,1-1,-1 1,0-1,1 1,-1-1,0 1,1 0,-1-1,0 1,1 0,-1-1,1 1,-1 0,0-1,1 1,-1 0,1 0,-1-1,1 1,-1 0,1 0,-1 0,1 0,0 0,-1 0,1 0,-1 0,1 0,-1 0,2 0,24-5,73 2,-71 3,0-1,0-1,39-7,-42 4,1 2,-1 1,42 2,-135 31,43-22,2 1,-1 1,2 1,0 1,0 1,1 1,1 1,-22 21,42-37,0 0,-1 1,1-1,0 0,-1 0,1 0,0 0,0 0,-1 0,1 1,0-1,0 0,-1 0,1 0,0 1,0-1,0 0,-1 0,1 1,0-1,0 0,0 1,0-1,0 0,-1 0,1 1,0-1,0 0,0 1,0-1,0 0,0 1,0-1,0 0,0 1,0-1,0 0,0 1,1-1,-1 0,0 0,0 1,0-1,17-3,24-15,-41 18,16-8,-12 6,1-1,0 1,0-1,0 1,0 1,0-1,0 1,0 0,0 0,1 0,-1 1,0 0,7 0,-4 1,-1-1,1 0,-1-1,1 0,0 0,-1-1,0 0,1 0,-1 0,0-1,0 0,7-5,-9 5,1 0,-1 0,0-1,0 1,-1-1,1 0,-1-1,0 1,0-1,-1 0,1 0,-1 0,0 0,0-1,3-9,-39 62,26-31,1 0,0 0,1 1,1 0,-2 26,2-42,-3-12,-10-19,14 23,-3-4,-27-46,32 55,1 1,-1-1,0 1,0-1,0 1,-1 0,1-1,0 1,0 0,-1 0,1 0,-1 0,1 0,-1 0,1 0,-1 1,1-1,-1 0,0 1,1 0,-1-1,0 1,0 0,1 0,-1 0,0 0,0 0,1 0,-3 1,4-1,0 0,1 0,-1 0,0 0,0 0,0 0,1 1,-1-1,0 0,0 0,0 0,1 0,-1 1,0-1,0 0,0 0,0 1,0-1,1 0,-1 0,0 0,0 1,0-1,0 0,0 0,0 1,0-1,0 0,0 1,0-1,0 0,0 0,0 1,0-1,0 0,0 0,0 1,-1-1,1 0,0 0,0 0,0 1,0-1,0 0,-1 0,1 0,0 1,0-1,0 0,-1 0,1 0,0 0,0 1,0-1,-1 0,1 0,0 0,0 0,-1 0,1 0,0 0,0 0,-1 0,1 0,0 0,1 1,0-1,1 0,-1 1,1-1,-1 0,1 0,-1 0,1 0,-1 0,1-1,-1 1,1 0,-1-1,3 0,5-4,-1 0,1-1,-1 0,0 0,0-1,-1 0,1-1,-2 1,1-1,-1-1,0 1,-1-1,0 0,-1 0,1 0,3-17,-8 25,0 0,0 0,1 0,-1 0,0 0,0 0,1 0,-1 0,0 0,1 0,-1 0,1 0,-1 0,1 0,0 0,-1 0,1 0,0 0,0 1,0-1,-1 0,3-1,-2 3,0-1,0 0,0 1,0-1,-1 1,1-1,0 1,0 0,-1-1,1 1,0 0,-1-1,1 1,-1 0,1 0,-1-1,1 1,-1 0,1 0,-1 1,24 65,-21-56,7 16,2-1,0-1,2 1,0-2,2 0,1-1,24 26,-36-44,1 1,-1-1,1 0,0 0,0-1,1 0,-1 0,1-1,14 6,-20-8,1 0,0-1,0 1,0-1,-1 1,1-1,0 0,0 0,0 0,0 0,0 0,0 0,-1 0,1-1,0 1,0-1,0 1,-1-1,1 0,0 1,0-1,-1 0,1 0,-1-1,1 1,-1 0,1 0,-1-1,0 1,0 0,0-1,0 0,0 1,0-1,0 0,0 1,0-1,-1 0,1 0,-1 1,1-1,-1 0,0-3,3-8,-1-1,-1 0,0 0,-1 0,0 0,-1 0,-1 0,0 0,-6-20,6 28,0 0,-1 0,1 0,-1 1,-1-1,1 1,-1 0,0 0,0 0,0 0,-1 1,1 0,-1 0,0 0,-1 0,1 1,0 0,-1 0,0 1,0-1,0 1,-11-2,-12-3,1 2,-2 0,1 2,-38 2,56 1,1 1,0 1,0 0,0 0,0 1,0 0,0 1,1 0,0 1,-1 0,2 0,-1 1,1 0,0 0,-14 14,11-8,0 0,0 1,2 0,-13 21,21-32,0-1,-1 1,2 0,-1-1,0 1,0 0,0 0,1 0,-1 0,1 0,-1 0,1-1,0 1,0 0,0 0,0 0,0 0,0 0,1 0,-1 0,1 0,-1 0,1 0,0-1,0 1,0 0,-1 0,2-1,-1 1,0 0,0-1,0 0,1 1,-1-1,1 0,-1 1,1-1,0 0,-1 0,1 0,0 0,0-1,-1 1,1 0,0-1,0 1,0-1,0 0,0 0,2 0,31 4,0-2,-1-1,1-2,39-5,-57 4,-1-1,1-1,-1 0,0-1,0 0,19-10,-30 13,-1 0,1-1,0 1,-1-1,0 0,1 0,-1-1,-1 1,1-1,0 0,-1 0,0 0,0 0,0-1,0 1,-1-1,1 0,-1 1,-1-1,1 0,-1 0,0-1,1-6,-2 10,0 0,0 0,0 0,0 0,0 0,-1 0,1 1,-1-1,0 0,1 0,-1 0,0 1,0-1,0 1,0-1,0 0,0 1,-1 0,1-1,-1 1,1 0,-3-2,1 1,0 1,-1-1,1 1,-1 0,1 0,-1 0,0 0,1 1,-1-1,0 1,-4 0,2 1,0-1,0 1,0 0,0 0,0 0,0 1,0 0,1 0,-1 0,1 1,-1 0,1 0,0 1,-7 5,-3 11,2 1,0 0,1 0,-18 45,30-66,0 1,-1 0,1 0,0-1,-1 1,1 0,0 0,0 0,0-1,0 1,-1 0,1 0,0 0,1 0,-1-1,0 1,0 0,0 0,0 0,1 0,-1-1,0 1,1 0,-1 0,0-1,1 1,-1 0,1-1,0 1,-1 0,1-1,-1 1,2 0,0 0,1 0,-1 0,1 0,-1-1,1 1,0-1,-1 0,1 1,0-1,4-1,5 0,-1 0,0-1,1-1,11-4,-17 5,0-1,-1 0,1 0,-1 0,0-1,0 0,0 0,0 0,0-1,-1 1,0-1,0 0,0 0,4-8,-7 10,0 0,0 0,0 1,0-1,-1 0,1 0,-1 0,0 0,0 0,0 0,0 0,0 0,0 0,-1 0,0 0,1 1,-1-1,0 0,0 0,-1 0,1 1,-1-1,1 1,-1-1,0 1,0 0,0 0,0-1,0 1,0 1,-1-1,-3-2,-4-2,1 0,-2 1,1 0,0 1,-1 0,0 1,0 0,0 1,0 0,-12 0,-8 0,1 1,-46 6,54-2,-1 2,1 0,0 1,0 2,1 0,-24 13,43-20,0 0,0 0,0 0,0 0,0 1,0-1,1 1,-1-1,1 1,-1-1,1 1,-1 0,1 0,0 0,0 0,0 0,0 0,0 0,0 0,0 0,1 0,-1 0,1 3,0-1,0-1,1 0,0 0,0 0,0 0,0 0,0 0,0 0,1-1,-1 1,1 0,0-1,0 1,4 3,0 1,1-1,1 1,-1-2,1 1,0-1,0 0,0-1,1 1,0-2,11 4,35 4,0-3,1-2,0-3,92-6,-130 1,-1 0,0-2,-1 0,1-1,23-10,-35 12,0 1,0-1,-1 1,1-1,-1-1,0 1,0-1,0 1,6-9,-9 10,1 0,-1-1,0 1,0 0,0 0,-1-1,1 1,-1-1,1 1,-1-1,0 1,1 0,-1-1,0 1,-1-1,1 1,0-1,-1 1,0-1,1 1,-3-5,0 3,0-1,0 1,-1 0,1 0,-1 1,0-1,0 1,0-1,0 1,-1 0,1 1,-1-1,0 1,0 0,-6-2,-8-2,-1 0,-32-5,42 9,0 1,0 0,-1 1,1 0,-1 1,1 0,0 0,0 1,0 0,0 1,0 0,-11 6,6-1,-1 1,2 1,0 1,0 0,1 0,-17 19,21-20,-44 51,50-58,1 0,0 0,0 0,0 1,1-1,-1 0,1 1,0-1,0 1,0 0,0-1,1 1,-1 0,1-1,0 1,0 0,0-1,2 6,-1-7,0 0,0 0,0 0,1-1,-1 1,1 0,-1-1,1 1,0 0,-1-1,1 0,0 1,0-1,0 0,0 0,0 0,1 0,-1-1,0 1,0-1,0 1,1-1,-1 0,3 1,64-1,-53-1,76 1,51-3,-135 2,0 0,0 0,0-1,0 0,-1 0,1-1,-1 0,1 0,-1-1,0 0,0 0,-1 0,9-8,-12 8,1 1,-2-1,1 0,0 0,-1 0,1 0,-1 0,0 0,-1-1,1 1,-1-1,0 1,0-1,0 0,0 1,-1-1,0 0,0 0,0 1,-1-1,1 0,-1 1,-3-8,1 2,-1-1,-1 1,0 0,0 0,-1 0,0 1,-1 0,0 0,0 0,-1 1,0 0,-14-10,6 6,-1 1,1 1,-2 0,1 1,-1 1,-28-8,35 12,-5-1,0 0,-1 1,0 1,1 0,-20 0,32 3,0 0,0 1,1-1,-1 1,0-1,1 1,-1 0,0 1,1-1,-1 1,1-1,0 1,0 0,-1 0,1 0,1 1,-1-1,0 1,0 0,1-1,0 1,-1 0,1 1,0-1,1 0,-1 1,0-1,-1 8,0-4,1 0,1 0,-1 0,1 0,0 1,1-1,-1 0,1 1,1-1,0 1,0-1,0 0,1 0,0 0,0 0,1 0,0 0,0 0,1-1,-1 1,8 7,-5-7,0-1,0 1,1-2,0 1,0-1,1 0,-1 0,1-1,0 0,1-1,-1 0,0 0,1 0,0-1,-1-1,1 1,14-1,234-3,-253 2,0 0,0-1,0 1,0-1,0 0,-1 0,1 0,0-1,-1 0,1 1,-1-1,1 0,-1-1,0 1,0-1,0 1,0-1,0 0,-1 0,1 0,-1 0,0-1,0 1,0-1,0 1,0-1,0-4,-1 4,0-1,0 0,-1 0,0 0,0 0,0 1,-1-1,0 0,0 0,0 1,0-1,-1 0,1 1,-1-1,-1 1,1 0,0 0,-1 0,0 0,0 0,-6-6,-2 0,-1 0,0 1,-1 0,0 0,0 2,-1-1,1 2,-2 0,1 1,-1 0,-19-3,-3 1,-2 2,1 1,-51 2,74 3,-24-1,-56 8,83-6,-1 0,1 1,0 1,0 0,0 1,0 0,1 1,-16 10,24-14,0 1,0-1,1 0,-1 1,1-1,0 1,-1 0,1-1,1 1,-1 0,0 0,1 1,-1-1,1 0,0 0,0 1,0-1,1 1,-1-1,1 1,0-1,0 1,0-1,0 0,1 1,-1-1,1 1,0-1,0 0,0 1,3 5,0-2,-1-1,1 1,0-1,0 0,1 0,-1-1,1 1,1-1,-1 0,1 0,0-1,0 1,13 6,6-3,0 0,1-2,-1-1,1-1,43 1,148-4,-107-2,-106 1,-1 0,1 0,-1 0,1-1,-1 1,0-1,1 0,-1 0,0 0,0-1,1 1,3-3,-7 3,1 1,-1 0,1-1,-1 1,0-1,1 1,-1-1,0 1,1-1,-1 1,0-1,1 0,-1 1,0-1,0 1,0-1,0 0,0 1,0-1,0 0,0 1,0-1,0 1,0-1,0 0,0 0,-1-1,0 0,0 0,0 0,-1 1,1-1,0 0,-1 1,1-1,-1 1,0-1,-3-1,-8-5,0 1,-1 1,0 0,0 1,0 1,-1 0,0 1,-25-3,-15-3,36 5,0 1,0 1,0 1,0 0,0 2,-25 3,37-3,0 0,0 1,0 0,0 1,1-1,-1 1,1 0,0 1,-6 4,9-6,0 1,0 0,0 0,0 0,0 0,1 0,0 1,0-1,0 1,0 0,0-1,1 1,-1 0,1 0,0 0,-1 7,3-9,-1 1,0-1,1 1,-1-1,1 1,0-1,0 0,0 1,0-1,0 0,0 0,0 0,1 0,-1 0,1 0,0 0,0 0,-1 0,1-1,0 1,0-1,1 0,-1 1,0-1,0 0,1 0,-1-1,0 1,1 0,4 0,6 3,1-1,0-1,1 0,14 0,159-4,-186 2,1 0,-1 0,1-1,-1 1,1-1,-1 0,1 1,-1-1,1 0,-1 0,0-1,0 1,0 0,1-1,-1 1,-1-1,1 0,0 0,0 0,-1 0,3-2,-4 2,0 0,1 1,-1-1,0 1,0-1,0 0,0 1,0-1,0 0,-1 1,1-1,-1 1,1-1,-1 1,1-1,-1 1,0-1,0 1,0-1,0 1,0 0,0 0,0-1,0 1,0 0,0 0,-1 0,1 0,0 0,-1 1,1-1,-1 0,-2 0,-11-7,-1 1,1 1,-1 0,0 1,-1 1,1 0,-1 2,-21-2,-32-5,39 4,-54-2,61 7,11-1,-1 0,1 1,-1 1,1 0,0 1,-1 0,1 1,0 1,0 0,-15 7,26-10,1 0,-1 0,1 0,-1 0,1 0,-1 0,1 1,0-1,0 0,0 1,0-1,0 1,0-1,0 1,0 0,0-1,1 1,-1 0,1 0,-1-1,1 1,-1 0,1 3,1-2,-1 0,1 0,0-1,0 1,0 0,0 0,0-1,1 1,-1 0,1-1,0 1,0-1,2 3,2 1,1 0,0 0,0 0,0-1,1 0,0 0,-1-1,17 6,1-5,1-1,0-1,0-2,0 0,40-5,12 1,-63 3,1-1,0 0,0-1,-1 0,1-1,-1-1,0-1,15-6,-26 10,0-1,-1-1,1 1,0 0,-1-1,1 0,-1 0,0 0,0 0,0 0,0-1,-1 0,0 1,1-1,-1 0,0 0,-1 0,1 0,-1 0,0 0,0-1,0 1,0 0,-1-1,0 1,0-1,0 1,0 0,-1-1,0 1,1 0,-2-1,-1-4,1 4,0-1,-1 1,1-1,-1 1,0 0,-1 0,1 1,-1-1,0 1,-1-1,1 1,0 1,-1-1,0 1,0-1,0 1,-1 1,1-1,0 1,-1 0,0 0,1 0,-1 1,0 0,0 0,0 1,0-1,0 1,0 1,0-1,0 1,0 0,1 0,-1 1,0 0,1 0,-1 0,1 0,-1 1,1 0,0 0,-7 7,-1 3,-40 42,50-51,-1 0,1 0,0 1,0-1,0 1,1 0,0 0,0 0,0 0,-2 10,5-5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3:52:28.46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815 239,'0'-2,"0"0,-1 0,1 0,0 0,-1 0,1 0,-1 0,0 1,0-1,0 0,0 0,0 1,0-1,0 0,0 1,-1-1,1 1,0 0,-3-2,-1-1,0 1,0 0,0 1,0-1,-1 1,-8-3,-5 1,0 0,0 2,-22-2,31 4,6-1,-1 0,1 1,0 0,0 0,0 0,0 0,-1 1,1-1,0 1,0 0,0 0,0 1,0-1,-5 4,9-5,0 1,0-1,0 1,-1 0,1-1,0 1,0-1,0 1,0-1,0 1,0-1,0 1,1 0,-1-1,0 1,0-1,0 1,0-1,1 1,-1-1,0 1,1-1,-1 1,0-1,1 1,-1-1,0 0,1 1,-1-1,1 0,-1 1,1-1,-1 0,1 1,-1-1,1 0,-1 0,1 1,21 10,-1-7,-1 0,1-1,-1-2,1 0,41-3,-27 1,-206-2,-117 6,216 8,-19 1,66-10,0 0,0 1,1 1,-1 2,-27 9,51-15,1 0,0 0,0 0,0 0,-1 0,1 0,0 0,-1 0,1 0,0 0,0 0,0 0,-1 0,1 0,0 0,0 0,-1 0,1 1,0-1,0 0,-1 0,1 0,0 0,0 0,0 1,-1-1,1 0,0 0,0 0,0 1,0-1,0 0,-1 0,1 0,0 1,0-1,0 0,0 0,0 1,0-1,0 0,0 0,0 1,0-1,0 0,0 0,0 1,0-1,0 0,0 0,0 1,0-1,18 5,26-3,85 0,170-6,-281 3,0-1,0-1,-1-1,1-1,-1 0,1-1,-1 0,-1-2,0 0,20-14,-35 22,0-1,0 1,0-1,0 1,0-1,0 0,0 0,0 0,0 1,0-1,-1 0,1 0,0 0,-1 0,1 0,0 0,-1-1,1 1,-1 0,0 0,1 0,-1 0,0-1,0 1,0 0,0 0,0 0,0-1,0 1,0 0,-1 0,1 0,0 0,-1-1,1 1,0 0,-1 0,0 0,1 0,-1 0,0 0,1 0,-1 0,0 0,0 1,0-1,0 0,0 0,0 1,0-1,0 0,0 1,-1-1,-5-2,1 0,-1 0,0 1,0-1,0 2,0-1,-11 0,-18 1,61 3,-4-3,-1-1,0-1,21-5,5-1,-21 0,-37 2,-42-1,18 7,-146 4,160 2,22-5,0 0,0 0,0 0,0 0,-1 0,1 0,0 0,0 1,0-1,0 0,0 0,0 0,0 0,0 0,0 1,0-1,0 0,0 0,0 0,-1 0,1 1,0-1,0 0,0 0,1 0,-1 0,0 1,0-1,0 0,0 0,0 0,0 0,0 1,0-1,0 0,0 0,0 0,0 0,0 0,1 0,-1 1,0-1,0 0,0 0,0 0,0 0,1 0,-1 0,0 0,0 0,0 0,1 0,2 2,1 0,0-1,-1 0,1 0,0 0,0 0,8 0,67 3,106-8,-178 4,0-1,-1 0,1 0,-1-1,1 0,-1 0,1 0,-1-1,0 0,0 0,0-1,-1 0,7-4,-13 7,1 1,0-1,0 1,0-1,0 1,-1-1,1 1,0-1,-1 1,1 0,0-1,-1 1,1-1,0 1,-1 0,1-1,-1 1,1 0,-1-1,1 1,-1 0,1 0,-1 0,1-1,-1 1,1 0,-1 0,1 0,-1 0,1 0,-1 0,1 0,-1 0,1 0,-1 0,0 0,0 1,-25-3,10 2,0 2,0 0,-25 6,-39 5,40-13,28 0,-1-1,1 2,-1 0,1 0,-1 1,1 0,-15 6,27-8,0 0,0 0,0 0,0 0,0 0,1 0,-1 0,0 0,0 0,0 0,0 0,0 0,0 0,0 0,0 0,0 0,0 0,1 0,-1 0,0 0,0 0,0 0,0 0,0 0,0 0,0 1,0-1,0 0,0 0,0 0,0 0,0 0,0 0,0 0,0 0,1 0,-1 0,0 0,0 1,0-1,0 0,0 0,0 0,0 0,0 0,0 0,0 0,-1 0,1 0,0 1,0-1,0 0,0 0,0 0,0 0,0 0,0 0,0 0,0 0,0 0,16 4,20-1,39-2,138-4,-209 3,0-1,0 0,0 0,0 0,0-1,-1 1,1-1,0 0,-1 0,7-5,-10 7,1 0,-1 0,0-1,1 1,-1 0,0-1,1 1,-1 0,0-1,1 1,-1-1,0 1,0 0,0-1,1 1,-1-1,0 1,0-1,0 1,0-1,0 1,0-1,0 1,0 0,0-1,0 1,0-1,0 1,0-1,0 1,-1-1,1 0,-1 0,-1 0,1 0,0 0,-1 0,1 0,-1 1,1-1,-1 0,0 1,1-1,-1 1,1 0,-1-1,-3 1,-46-5,0 2,-73 6,18 0,74-3,-14 0,43 0,6 0,24 0,-3 0,8 1,1-2,0-1,49-10,-62 9,0 0,0 2,0 0,22 3,-23-1,0-1,1-1,-1 0,24-5,-41 5,0 1,0 0,0-1,0 0,0 0,0 1,0-1,0 0,0 0,-1-1,1 1,0 0,-1-1,1 1,-1-1,0 1,2-3,-3 4,1-1,-1 1,0-1,0 1,0 0,0-1,0 1,0-1,0 1,0-1,0 1,0 0,0-1,0 1,0-1,-1 1,1 0,0-1,0 1,0-1,-1 1,1 0,0-1,0 1,-1 0,1-1,0 1,-1-1,-22-7,-24 4,-1 1,-63 6,18 0,344-4,-326 0,-86 3,142 4,33 1,30 3,1-3,-8 0,0-2,53 0,-548-6,452 1,3 0,0-1,0 1,0 0,0 1,0-1,0 0,0 1,0-1,0 1,1 0,-1 0,0 0,-5 3,9-3,-1 0,1 0,-1 0,1-1,0 1,-1 0,1 0,0-1,-1 1,1-1,0 1,0 0,-1-1,1 1,0-1,0 0,0 1,0-1,0 0,0 1,0-1,1 0,25 10,11-2,0-2,0-2,1-1,-1-2,52-5,10 1,-31 3,-42 0,-23 0,-10 0,-107-2,-127 4,230-1,0 0,0 1,0 0,0 0,0 1,1 1,-1-1,1 2,0-1,-9 7,18-11,0 1,0-1,0 1,1-1,-1 0,0 1,0-1,1 1,-1-1,0 1,1-1,-1 0,1 1,-1-1,0 0,1 1,-1-1,1 0,-1 0,1 0,-1 1,1-1,-1 0,1 0,-1 0,1 0,-1 0,1 0,-1 0,1 0,-1 0,1 0,-1 0,1 0,-1 0,1-1,25 4,31-2,218-4,-271 2,0 1,0-1,0 0,0-1,0 1,0-1,0 1,-1-1,1 0,5-5,-8 7,-1 0,1-1,-1 1,0 0,1-1,-1 1,0 0,1-1,-1 1,0-1,0 1,1 0,-1-1,0 1,0-1,0 1,0-1,0 1,1-1,-1 1,0 0,0-1,0 1,0-1,0 1,0-1,0 1,-1-1,1 1,0-1,0 0,-2 0,1 0,0 0,-1 0,1 0,-1 0,1 0,-1 1,1-1,-1 0,1 1,-1 0,0-1,1 1,-4 0,-26-3,0 1,0 2,-1 1,2 2,-1 1,-47 12,77-16,-1 0,1 1,-1-1,1 0,-1 1,1-1,0 0,-1 1,1 0,0-1,-1 1,1 0,0 0,0 0,-3 2,5-3,-1 1,0-1,1 1,-1-1,0 1,1-1,-1 1,1-1,-1 0,1 1,-1-1,1 0,-1 1,1-1,-1 0,1 1,-1-1,1 0,-1 0,1 0,0 1,-1-1,1 0,0 0,54 7,256-7,-401-2,-102 4,187-2,1 1,0-1,0 1,0 0,0 0,0 0,0 1,0-1,-6 4,10-4,1-1,-1 1,0-1,1 1,-1-1,1 1,-1-1,0 1,1-1,-1 0,1 1,-1-1,1 0,0 0,-1 1,1-1,-1 0,1 0,-1 0,1 0,0 0,-1 1,1-1,-1 0,1 0,0 0,-1-1,2 1,23 3,1-4,0-1,0-1,0-2,-1 0,0-1,33-14,3 1,-29 14,-27 5,-1 0,0-1,0 1,0-1,1 0,-1 0,0 0,0 0,0-1,-1 1,8-5,-11 5,0 1,-1-1,1 1,0-1,0 1,-1-1,1 1,-1-1,1 1,0-1,-1 1,1-1,-1 1,1 0,-1-1,1 1,-1 0,1-1,-1 1,1 0,-1 0,0 0,1-1,-1 1,1 0,-1 0,1 0,-1 0,0 0,1 0,-1 0,1 0,-1 0,0 1,-27-5,-1 4,-1 1,1 2,-48 9,66-10,-32 5,21-4,1 1,-1 1,1 0,-20 9,40-14,1 0,0 0,-1 0,1 0,0 0,-1 0,1 0,0 0,-1 0,1 0,0 0,0 0,-1 0,1 1,0-1,-1 0,1 0,0 0,0 0,-1 1,1-1,0 0,0 0,0 0,-1 1,1-1,0 0,0 0,0 1,0-1,0 0,-1 1,1-1,0 0,0 0,0 1,0-1,0 0,0 1,0-1,0 0,0 1,0-1,0 0,0 0,0 1,18 4,26-3,-44-2,21 0,33 1,-1-3,84-13,-76 9,-48 6,0-1,0 0,21-5,-34 6,0 0,0 0,1 0,-1 0,0 0,0 0,0 0,1 0,-1 0,0 0,0 0,0 0,1 0,-1 0,0 0,0 0,0 0,1 0,-1 0,0 0,0 0,0 0,1 0,-1 0,0 0,0 0,0-1,1 1,-1 0,0 0,0 0,0 0,0 0,0-1,1 1,-1 0,0 0,0 0,0-1,0 1,0 0,0 0,0 0,0-1,0 1,0 0,0 0,0 0,0-1,0 1,0 0,0 0,0 0,0-1,0 1,0 0,0 0,0 0,0-1,0 1,0 0,-1 0,-18-6,-27 0,5 8,-1 1,1 2,0 2,0 2,1 1,0 2,-74 34,91-30,23-16,0 1,1-1,-1 1,0-1,0 0,0 1,0-1,1 0,-1 1,0-1,0 0,1 1,-1-1,0 0,1 1,-1-1,0 0,1 0,-1 1,0-1,1 0,-1 0,0 0,1 0,-1 0,1 1,-1-1,0 0,1 0,-1 0,1 0,-1 0,1 0,-1-1,61 3,-49-3,72 2,72-4,-113-5,-41 8,1-1,-1 1,0-1,0 0,0 1,0-1,0 0,0 0,-1 0,1-1,0 1,0 0,-1-1,1 1,-1-1,3-3,-4 4,0 1,0-1,0 0,-1 1,1-1,0 1,0-1,-1 0,1 1,0-1,-1 1,1-1,-1 1,1-1,0 1,-1-1,1 1,-1-1,1 1,-1 0,0-1,1 1,-1 0,1-1,-1 1,0 0,1 0,-1 0,0 0,1-1,-1 1,0 0,1 0,-1 0,0 0,-29-3,28 3,-68-3,-100 7,163-3,-1 0,1 0,0 1,0-1,-1 2,1-1,1 1,-1 0,0 1,-8 5,15-9,0 0,-1 0,1 0,0 1,0-1,0 0,0 0,-1 0,1 0,0 1,0-1,0 0,0 0,0 0,0 1,0-1,0 0,0 0,0 0,0 1,0-1,-1 0,1 0,0 0,1 1,-1-1,0 0,0 0,0 0,0 1,0-1,0 0,0 0,0 0,0 1,0-1,0 0,1 0,-1 0,0 1,0-1,0 0,0 0,0 0,1 0,-1 0,0 0,0 1,0-1,1 0,-1 0,18 5,20-2,338-4,-386 3,-1 0,0 1,0 0,1 0,-12 6,-4 1,-31 8,1-3,-2-3,-63 6,34 1,169-20,88-20,-109 10,17-1,-46 10,-1-2,0-1,34-11,-19 2,-105 9,-27 4,-92 4,144 2,1 2,0 1,-44 17,17-5,56-19,0 0,0 1,1 0,-1 0,0 0,1 0,-6 4,9-6,0 0,-1 0,1 0,0 1,0-1,0 0,0 0,0 0,0 0,0 0,0 0,0 0,0 0,0 0,-1 0,1 1,0-1,0 0,0 0,0 0,0 0,0 0,0 0,0 0,0 0,0 1,0-1,0 0,0 0,0 0,0 0,0 0,0 0,0 0,0 1,0-1,0 0,1 0,-1 0,0 0,0 0,0 0,0 0,0 0,0 0,0 1,0-1,0 0,0 0,0 0,1 0,-1 0,0 0,0 0,0 0,0 0,0 0,0 0,0 0,0 0,1 0,-1 0,0 0,0 0,0 0,0 0,0 0,0 0,1 0,22-5,118-25,13 7,-105 15,-21 4,1-1,-1-1,0-2,42-16,-68 23,0 0,0 0,0 0,0 0,0 0,0 0,-1-1,1 1,0 0,-1-1,1 1,-1-1,2-3,-2 5,-1-1,0 1,0-1,0 0,0 1,0-1,0 1,0-1,0 1,0-1,-1 1,1-1,0 1,0-1,0 1,-1-1,1 1,0-1,0 1,-1-1,1 1,-1-1,1 1,0 0,-1-1,1 1,-1 0,1-1,0 1,-1 0,0-1,-5-1,1 0,-1 0,0 0,1 1,-1-1,0 2,0-1,-6 0,-392 3,385 0,0 0,1 1,-29 9,32-9,14-3,0 0,1 0,-1 0,0 1,0-1,1 0,-1 0,0 0,1 0,-1 1,0-1,1 0,-1 1,0-1,1 1,-1-1,0 0,1 1,-1-1,1 1,-1 0,1-1,-1 1,1-1,-1 2,15 6,31-1,308-6,-254-2,-154 3,-78 14,131-15,-161 18,149-16,-8 0,-1 2,1 0,-1 2,-26 11,48-18,1 0,0 0,0 0,-1 0,1 0,0 0,-1 0,1 0,0 0,0 0,-1 0,1 0,0 1,0-1,0 0,-1 0,1 0,0 0,0 0,-1 0,1 1,0-1,0 0,0 0,0 0,-1 1,1-1,0 0,0 0,0 1,0-1,0 0,0 0,0 1,0-1,-1 0,1 0,0 1,0-1,0 0,0 0,0 1,0-1,1 0,-1 0,0 1,0-1,0 0,0 0,0 1,0-1,18 5,26-3,26-1,100-4,-156 1,1 0,-1-1,1-1,-1 0,0 0,-1-2,22-11,-34 17,-1 0,1 0,-1-1,1 1,-1 0,1 0,-1-1,1 1,-1 0,1-1,-1 1,0 0,1-1,-1 1,0-1,1 1,-1-1,0 1,1 0,-1-1,0 0,0 1,0-1,1 1,-1-1,0 1,0-1,0 1,0-1,0 1,0-1,0 1,0-1,0 0,-1 0,-17-7,-31 3,-332 7,375-2,3-1,0 1,0 0,0 0,0 0,0 0,0 1,0-1,1 1,-1 0,0 0,0 0,0 0,-4 3,7-3,1 0,-1-1,1 1,-1 0,1 0,-1-1,1 1,0 0,-1-1,1 1,0 0,0-1,-1 1,1-1,0 1,0-1,0 0,0 1,-1-1,1 0,0 0,2 1,24 8,12-1,0-2,0-2,0-1,1-2,45-6,15 3,87 2,-277-2,-103 4,189-1,0-1,-1 1,1 0,0 0,0 0,0 0,0 1,0-1,0 1,0 0,0 1,1-1,-1 1,1-1,-1 1,-4 6,8-9,0 1,0 0,0-1,0 1,0-1,1 1,-1-1,0 1,0-1,1 1,-1-1,0 0,1 1,-1-1,0 1,1-1,-1 0,1 1,-1-1,0 0,1 1,-1-1,1 0,-1 0,1 0,-1 1,1-1,-1 0,1 0,-1 0,1 0,0 0,-1 0,1 0,-1 0,1 0,-1 0,1 0,27 2,-27-2,8 0,222-2,-194-4,47-11,-20 2,-58 14,38-10,-42 11,0-1,0 1,-1-1,1 0,0 1,-1-1,1 0,-1 0,1 0,-1 0,1 0,-1-1,0 1,1 0,-1-1,0 1,0-1,0 1,0-1,1-1,-2 2,-1 0,1 1,0-1,0 0,0 0,-1 1,1-1,0 0,-1 1,1-1,-1 1,1-1,-1 0,1 1,-1-1,1 1,-1-1,1 1,-1-1,0 1,1 0,-1-1,0 1,1 0,-1 0,0-1,0 1,1 0,-1 0,0 0,0 0,0 0,-30-4,28 4,-34-2,-1 1,0 2,1 1,-63 13,31 0,43-11,-1 1,1 2,0 1,1 1,-1 1,-34 19,60-29,0 0,-1 0,1 0,0 0,-1 0,1 0,0 1,0-1,-1 0,1 0,0 0,0 0,-1 0,1 1,0-1,0 0,-1 0,1 0,0 1,0-1,0 0,0 0,-1 1,1-1,0 0,0 0,0 1,0-1,0 0,0 1,0-1,0 0,0 1,0-1,0 0,0 0,0 1,0-1,0 0,0 1,0-1,0 0,0 0,1 1,15 4,28-3,-42-2,53 0,1 1,0-3,87-13,-82 6,-110 12,-66-5,29 0,21 4,-103 15,144-14,15-3,0 1,0 1,0-1,0 1,1 1,-1 0,1 0,-14 7,21-10,1 1,-1-1,1 0,0 0,-1 1,1-1,-1 0,1 1,0-1,-1 0,1 1,0-1,-1 1,1-1,0 1,0-1,-1 1,1-1,0 1,0-1,0 1,0-1,0 1,0-1,0 1,0-1,0 1,0-1,0 1,0-1,0 1,0 0,15 12,24 2,5-10,1-1,0-3,49-4,6 0,-45-3,-52 6,0 0,-1-1,1 1,-1-1,0 0,1 1,-1-1,1 0,-1 0,0-1,0 1,0 0,0-1,0 0,0 1,0-1,0 0,2-3,-4 4,0 0,0 1,0-1,-1 0,1 1,0-1,0 0,-1 1,1-1,0 0,-1 1,1-1,-1 1,1-1,-1 1,1-1,-1 1,1-1,-1 1,0 0,1-1,-1 1,0 0,1 0,-1-1,0 1,1 0,-1 0,0 0,1 0,-1 0,0-1,1 1,-1 1,-1-1,-27-3,7 5,0 2,0 0,-42 14,-2 0,35-11,6 0,-46 5,171-12,71-2,-149-3,-21 4,-1 1,0 0,0 0,0 0,0 0,0 0,0 0,0-1,1 1,-1 0,0 0,0 0,0 0,0 0,0-1,0 1,0 0,0 0,0 0,0 0,0-1,0 1,0 0,0 0,0 0,0 0,0-1,0 1,0 0,0 0,0 0,0 0,0-1,0 1,0 0,-1 0,1 0,0 0,0 0,0-1,0 1,0 0,0 0,-1 0,1 0,0 0,0 0,0 0,0 0,0 0,-1-1,-2 0,-1-1,0 1,1-1,-1 1,0 0,0 1,0-1,-4 0,-258 0,219 2,145 0,111-3,-142-7,-62 8,0 0,-1 0,1 0,-1-1,1 0,-1 0,1 0,-1 0,0-1,0 1,5-5,-8 6,-1 1,0-1,1 1,-1 0,0-1,1 1,-1-1,0 1,0-1,1 0,-1 1,0-1,0 1,0-1,0 1,0-1,0 0,0 1,0-1,0 1,0-1,0 0,0 1,0-1,0 1,0-1,-1 1,1-1,0 1,0-1,-1 1,1-1,-1 0,-21-14,-31-1,24 12,0 0,0 3,-52 2,-37-1,98-3,1-1,-25-8,40 11,71 12,-40-7,-1-1,0-1,48-2,27 1,-99-1,-1 0,0 0,0 0,1 0,-1 0,0 0,0 0,1 0,-1 1,0-1,0 0,1 1,-1-1,0 1,0 0,0-1,0 1,0 0,0 0,2 1,-4-1,1-1,-1 1,1 0,0 0,-1 0,0-1,1 1,-1 0,1-1,-1 1,0 0,0-1,1 1,-1-1,0 1,0-1,0 1,1-1,-1 0,-1 1,-56 20,-123 27,198-49,0 0,31 3,1 0,-26-2,-9 0,-42 0,-10-1,6 0,0 2,-1 1,-59 11,59-6,19-4,42-3,31 1,-33 0,0 0,0-2,0-1,0-1,34-9,-49 7,-24 4,-25 6,22 0,0 1,0 0,-17 11,91-11,-39-6,-1-1,1 0,-1-1,0-2,0 1,0-2,21-8,-37 13,-1-1,0 0,1 1,-1-1,0 0,1 0,-1 1,0-1,0 0,1 0,-1 0,0-1,0 1,0 0,0 0,-1 0,1-1,0 1,0-1,-1 1,1 0,-1-1,1 1,-1-1,0 1,0-1,0 1,1-1,-1 0,0 1,-1-1,1 1,0-1,0 1,-1-1,1 1,-1-1,1 1,-1 0,0-1,1 1,-1 0,0-1,0 1,0 0,0 0,-2-2,-2-2,0-1,-1 1,0 0,0 0,-1 1,1 0,-1 0,-8-3,-6-1,0 2,-1 1,0 0,0 2,-1 0,1 2,-43 2,292 0,-345 22,98-21,0 1,0 1,0 1,0 1,1 1,-27 12,46-19,0 0,-1 0,1 1,0-1,0 0,-1 0,1 0,0 0,-1 0,1 1,0-1,0 0,-1 0,1 1,0-1,0 0,-1 0,1 1,0-1,0 0,0 1,0-1,-1 0,1 1,0-1,0 0,0 1,0-1,0 0,0 1,0-1,0 0,0 1,0-1,0 0,0 1,0-1,0 0,0 1,0-1,1 0,-1 0,0 1,0-1,0 0,1 1,-1-1,21 8,26-4,-8-3,139-4,-160-3,-31-1,-32-3,20 9,1 0,-1 2,0 1,0 1,1 0,-1 2,-23 9,30-9,14-5,0 1,0 0,0 0,0 0,0 1,0-1,0 1,1 0,-1 0,1 0,-1 1,-3 3,7-6,0 1,0-1,0 1,0 0,0-1,0 1,0-1,0 1,1-1,-1 1,0-1,0 1,0-1,1 1,-1-1,0 0,1 1,-1-1,0 1,1-1,-1 0,1 1,-1-1,0 0,1 1,-1-1,1 0,-1 0,1 1,-1-1,1 0,-1 0,1 0,-1 0,1 0,-1 0,1 1,-1-1,1-1,0 1,-1 0,1 0,0 0,27 3,-27-3,16 1,53 1,-65-2,-1 0,1-1,0 1,-1-1,1 0,-1-1,1 1,-1-1,0 0,1 0,6-4,-11 5,1 1,-1 0,0 0,1 0,-1-1,0 1,1 0,-1 0,0-1,0 1,1 0,-1-1,0 1,0 0,0-1,1 1,-1 0,0-1,0 1,0 0,0-1,0 1,0-1,0 1,0 0,0-1,0 1,0-1,0 1,0 0,0-1,0 1,0 0,0-1,0 1,0-1,-1 1,1 0,0-1,0 1,0 0,-1-1,1 1,-22-10,-25 2,-194 9,340 1,109-5,-200 2,1-1,0 0,-1 0,1-1,-1 0,1 0,8-6,-15 8,0 0,1 0,-1 0,0 0,0-1,0 1,-1-1,1 0,0 1,0-1,-1 0,1 0,-1 0,0 0,1 0,-1 0,0 0,0-1,-1 1,1 0,0-1,-1 1,1 0,-1-1,0 1,0 0,0-1,0 1,0-1,-1-2,0 3,0 0,0 0,-1 0,1 0,0 0,-1 0,0 1,1-1,-1 1,0-1,0 1,0-1,0 1,0 0,0 0,0 0,0 0,0 1,-1-1,1 0,0 1,0 0,-1-1,-2 1,-65-1,55 2,-7-1,15-1,1 1,-1 0,0 0,0 0,0 1,1 0,-1 0,0 1,1 0,-1 0,1 0,0 1,-10 5,16-8,-1 1,1-1,0 0,-1 0,1 1,0-1,-1 0,1 0,0 1,0-1,-1 0,1 1,0-1,0 0,-1 1,1-1,0 1,0-1,0 0,0 1,0-1,0 1,-1-1,1 0,0 1,0-1,0 1,0-1,1 1,-1-1,0 0,0 1,0-1,0 1,0-1,0 0,1 1,-1-1,0 0,0 1,1-1,-1 1,23 8,26-4,124-7,-204 1,21 1,-1-1,0 1,0 1,0 0,-17 4,27-5,1-1,0 1,0 0,-1 0,1 0,0 0,0 0,-1 0,1 0,0 0,0 0,-1 0,1 0,0 0,0 0,-1 0,1 0,0 0,0 1,-1-1,1 0,0 0,0 0,-1 0,1 0,0 1,0-1,0 0,0 0,-1 0,1 1,0-1,0 0,0 0,0 0,0 1,0-1,-1 0,1 0,0 1,0-1,0 0,0 0,0 1,0-1,0 0,0 0,0 1,0-1,0 0,0 0,0 1,1-1,-1 0,0 1,19 5,26 0,-33-6,-7 1,0 0,-1-1,1 0,0 0,-1 0,1-1,0 1,-1-1,1 0,0-1,-1 1,9-5,-13 6,0 0,0 0,0 0,0 0,0 0,1 0,-1 0,0-1,0 1,0 0,0 0,0 0,0 0,0 0,0-1,0 1,0 0,0 0,0 0,0 0,0 0,0-1,0 1,0 0,0 0,0 0,0 0,0 0,0 0,0-1,0 1,0 0,0 0,-1 0,1 0,0 0,0 0,0-1,0 1,0 0,0 0,0 0,0 0,-1 0,1 0,0 0,0 0,0 0,0 0,0 0,-1 0,1 0,-14-5,-13 1,-5 1,0 2,0 2,0 1,1 1,-38 9,51-10,15-2,-1 0,1 1,0-1,0 1,0-1,0 1,0 0,0 0,0 0,0 1,-5 2,8-3,0-1,0 1,0 0,1 0,-1-1,0 1,0 0,0 0,0-1,1 1,-1 0,0 0,1-1,-1 1,1 0,-1-1,1 1,-1-1,1 1,-1 0,1-1,0 1,-1-1,1 0,-1 1,1-1,0 1,0-1,-1 0,1 0,0 1,0-1,27 12,-2-6,1-2,-1-1,1 0,0-2,51-5,-4 2,-68 2,0-1,-1 0,1 0,0 0,-1 0,0-1,1 0,-1 0,0 0,0-1,0 0,7-4,-11 6,1-1,-1 1,0 0,1-1,-1 1,0 0,0-1,0 0,0 1,0-1,0 0,-1 1,1-1,0 0,-1 0,1 0,-1 1,0-1,0 0,0 0,0 0,0 0,0 0,0 0,0 1,-1-1,1 0,-1 0,0 0,1 1,-1-1,0 0,0 1,0-1,0 0,0 1,0-1,-1 1,1 0,0-1,-2 0,-1-1,0 0,-1 0,1 0,-1 1,1 0,-1-1,0 2,0-1,0 1,0-1,0 1,0 1,0-1,-10 1,-75 5,51 2,0 3,-65 23,84-26,18-6,-1 0,0 0,1 0,-1 0,1 1,-1-1,1 1,-1 0,1-1,0 1,0 0,0 0,0 1,-3 3,5-6,0 1,0-1,0 1,-1 0,1-1,0 1,0-1,0 1,0 0,0-1,0 1,0-1,0 1,0 0,0-1,1 1,-1-1,0 1,0 0,0-1,1 1,-1-1,0 1,1-1,-1 1,1 0,1 0,-1 0,1 1,0-1,0 0,0 0,0 0,0 0,0 0,0 0,0-1,3 1,70 12,-58-11,1 0,-1 2,-1 0,1 0,31 14,-49-18,-27-1,26 1,1 0,-1 0,1 0,0 0,-1 0,1-1,0 1,-1-1,1 1,0-1,-1 1,1-1,0 0,0 1,0-1,-1 0,1 0,0 0,0 0,-1-1,5 1,-1 0,0 0,0 0,1 0,-1 1,0-1,1 1,-1-1,0 1,1 0,3 0,-6 0,71 0,-64 0,-10 0,-36 1,-30 0,-105 16,-12 3,130-17,48-3,-1-1,1 2,-1-1,1 1,-1 0,1 1,0 0,-1 0,1 1,-15 6,26-7,0-1,1 1,-1-1,0 0,0 0,1-1,-1 1,1-1,-1 1,6-1,7-1,0 0,1-1,23-7,41-3,82-11,-136 21,46-10,-11 1,47-10,-183 20,57 0,0 0,0 0,0 2,1 0,-24 5,40-6,0 0,0 0,0 0,-1-1,1 1,0 0,0 0,-1 0,1 0,0 0,0 0,-1 0,1 0,0 0,0 0,0 0,-1 0,1 0,0 0,0 1,-1-1,1 0,0 0,0 0,0 0,-1 0,1 0,0 1,0-1,0 0,-1 0,1 0,0 0,0 1,0-1,0 0,0 0,0 0,0 1,-1-1,1 0,0 0,0 1,0-1,0 0,0 0,0 0,0 1,0-1,0 0,0 0,0 1,0-1,0 0,0 0,1 1,-1-1,0 0,19 6,28 0,-26-5,0-2,30-4,-45 4,1 0,-1 0,0-1,1 0,-1 0,0-1,0 0,0 0,0 0,-1-1,0 1,6-6,-10 8,0 0,0 1,0-1,0 0,0 0,0 0,-1-1,1 1,0 0,0 0,-1 0,1-1,-1 1,1 0,-1 0,0-1,0 1,1 0,-1-1,0 1,0 0,0-1,0 1,-1 0,1-1,-1-1,0 1,0 0,-1 0,1 0,-1 0,1 1,-1-1,0 0,0 1,0 0,1-1,-2 1,1 0,-4-2,-4-1,-1 1,1 0,-1 0,1 1,-18-1,-255 5,266 0,1 1,0 0,-19 6,114-3,-27-7,1 0,-1 2,101 14,-124-11,-1-1,46 0,-511-4,565 4,143-7,-268 4,1 0,0-1,-1 1,0-1,1 0,-1 0,1-1,-1 1,0-1,0 1,4-4,-7 5,1 0,-1-1,0 1,1 0,-1-1,0 1,0 0,1-1,-1 1,0 0,0-1,0 1,0-1,1 1,-1 0,0-1,0 1,0-1,0 1,0 0,0-1,0 1,0-1,0 1,0 0,0-1,0 1,-1-1,1 1,0 0,0-1,-1 0,-21-13,2 8,-1 0,0 2,0 0,-1 1,-34 0,6 0,-22-8,50 7,0 1,-26-1,34 3,10 0,0 1,0-1,0 1,0 0,-1 0,1 1,0-1,0 1,0 0,0 0,-6 2,10-2,0-1,0 1,0-1,0 1,0-1,0 0,0 1,0-1,0 0,0 1,0-1,1 1,-1-1,0 0,0 1,1-1,-1 0,0 1,0-1,1 0,-1 0,0 1,1-1,-1 0,0 0,1 1,-1-1,0 0,1 0,-1 0,1 0,-1 0,0 0,1 0,0 1,21 8,-16-7,18 5,0-1,0-1,1-1,-1-1,1-1,0-2,46-3,0 0,-51 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3:52:38.3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2,'83'-1,"91"3,-163-2,0 2,-1-1,1 1,0 1,-1 0,1 0,16 9,-24-10,0 0,0 0,0 0,0 0,-1 1,1-1,-1 1,1 0,-1 0,0 0,0 0,-1 0,1 1,-1-1,1 0,-1 1,0-1,0 1,-1-1,1 1,-1-1,0 1,1 0,-2-1,1 1,-1 3,-4 20,-1 0,-2 0,0 0,-22 45,21-53,-34 52,37-57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B60E7-2899-46E3-B0F1-9306EC982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5D019-4D3C-4580-9614-E982340C0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10F5F-E30F-4DAB-A9CC-033B0D59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D9EC-C3D7-4727-97CC-4D637231615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E45DA-267F-4EE4-85CD-F6EBF376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92CD1-55C4-46D0-A734-63E1B41A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DD57-C54F-4017-96BB-248D3008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6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F42E-E974-4763-AF46-CB48ACF9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9A596-3C04-496D-AEE2-9C470C1E9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A1591-804B-43AF-82C3-99FE3477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D9EC-C3D7-4727-97CC-4D637231615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EEABA-7FEC-46CE-9E36-C01DC9F1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2F088-5EC1-48E2-AF61-CB3F5A8A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DD57-C54F-4017-96BB-248D3008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9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3C48E3-4136-4E6B-989D-D5432155B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A74E9-B387-45DF-9775-BDB90C643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7A3E9-F291-4834-A441-0E2BB09B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D9EC-C3D7-4727-97CC-4D637231615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7585A-9290-4916-8BD1-D98A9994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AAAF2-6A5C-4429-AB9C-D40B2AB9C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DD57-C54F-4017-96BB-248D3008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9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4253-9B24-454F-B6AD-C4FDAE66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D2E6E-28B1-46B3-8509-E1DA2C0A8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FD9AE-644D-49C2-9299-0D15832E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D9EC-C3D7-4727-97CC-4D637231615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085C4-56F2-41C5-A34E-3DA5CD79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866A0-A341-4890-B0B8-D04F1E45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DD57-C54F-4017-96BB-248D3008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0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AD6D0-EB8C-4233-8C1D-8DCB6DFA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DD4F9-A5FA-456A-8D63-3C6C3743A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B11B8-DF5C-46ED-B129-F444016CF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D9EC-C3D7-4727-97CC-4D637231615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FDB68-6290-40FA-8DF9-11D84C9F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7B623-24C2-47D1-B2D9-8BD5D612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DD57-C54F-4017-96BB-248D3008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9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5AFD-1315-4D0C-ADE6-1FD1EF762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6E12B-5F70-451E-AA42-056BCE8B6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3C698-5110-4489-82C3-39211D57D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24CCE-D083-400C-B378-A319A8E0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D9EC-C3D7-4727-97CC-4D637231615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C96DB-5C27-42B7-8CF0-9B5E761C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CBDCC-7FE7-4D4F-9CD3-997EADAF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DD57-C54F-4017-96BB-248D3008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6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5EB5-8C65-43E9-931C-00345DA5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D5117-F8B9-4267-A472-603021A09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0A6E3-9581-4FFF-929B-B5749877E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F832D-0ABD-4BF6-BC8B-5841B6BDD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86587C-196A-4871-8A21-AB71CC5E1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14CD1-18F8-4BFB-8586-4474C57F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D9EC-C3D7-4727-97CC-4D637231615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C1173-4EF3-4E5D-A069-B3F01C78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55EEF4-85E2-4880-AF13-481317B6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DD57-C54F-4017-96BB-248D3008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0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E6FB-D071-41FA-8AF8-4C286541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8B528-4D85-450A-909A-C626D298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D9EC-C3D7-4727-97CC-4D637231615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C92191-5F97-42A4-9BF7-109E05AD3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19238-6E28-4901-B398-3CD5CDDE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DD57-C54F-4017-96BB-248D3008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6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78A35-E380-4B2B-A42C-5FBED264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D9EC-C3D7-4727-97CC-4D637231615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8D3992-3EDB-4B1D-B162-17D2A09D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64050-CBA8-4E17-9453-737DFC2F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DD57-C54F-4017-96BB-248D3008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2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E2D9-61FA-4FA6-989C-BD89FB2DB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9B0C5-4616-4035-AF9D-DB7F7FE09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4975A-02EA-44EE-BFD2-A08FBAA4E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B2723-7B14-4BB0-AD5A-781F1FCD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D9EC-C3D7-4727-97CC-4D637231615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3B5CD-5955-4A67-ADC1-C8994131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5DA95-80A3-4755-A2D7-9A2CEA01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DD57-C54F-4017-96BB-248D3008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1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D42C-CFAD-460A-9E0F-A0BC4136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BAA405-76F4-4A0E-801E-DDCC0A64A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36A29-B11C-4F9B-B3F9-A4767C8C5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7BF1D-5E52-4053-8383-B68F03A2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D9EC-C3D7-4727-97CC-4D637231615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54C93-0D45-4F79-A86E-0C01B176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54D20-D8EA-4614-B5CC-71DF6BC7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DD57-C54F-4017-96BB-248D3008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F21D82-4E2A-46FC-BF99-77DAA1C2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37507-0DA3-4FE4-BFC8-BFC457FF6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01BD4-2D39-4735-8B3F-F7D2C9E19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7D9EC-C3D7-4727-97CC-4D637231615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B0A2D-F8B0-4041-AFE5-C28A0D4AF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5AD16-25C7-4586-8478-42FCE6BBE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FDD57-C54F-4017-96BB-248D3008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7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11.xml"/><Relationship Id="rId42" Type="http://schemas.openxmlformats.org/officeDocument/2006/relationships/image" Target="../media/image21.png"/><Relationship Id="rId47" Type="http://schemas.openxmlformats.org/officeDocument/2006/relationships/customXml" Target="../ink/ink24.xml"/><Relationship Id="rId63" Type="http://schemas.openxmlformats.org/officeDocument/2006/relationships/customXml" Target="../ink/ink33.xml"/><Relationship Id="rId68" Type="http://schemas.openxmlformats.org/officeDocument/2006/relationships/image" Target="../media/image33.png"/><Relationship Id="rId84" Type="http://schemas.openxmlformats.org/officeDocument/2006/relationships/image" Target="../media/image41.png"/><Relationship Id="rId89" Type="http://schemas.openxmlformats.org/officeDocument/2006/relationships/customXml" Target="../ink/ink46.xml"/><Relationship Id="rId16" Type="http://schemas.openxmlformats.org/officeDocument/2006/relationships/image" Target="../media/image9.png"/><Relationship Id="rId11" Type="http://schemas.openxmlformats.org/officeDocument/2006/relationships/customXml" Target="../ink/ink6.xml"/><Relationship Id="rId32" Type="http://schemas.openxmlformats.org/officeDocument/2006/relationships/image" Target="../media/image17.png"/><Relationship Id="rId37" Type="http://schemas.openxmlformats.org/officeDocument/2006/relationships/customXml" Target="../ink/ink19.xml"/><Relationship Id="rId53" Type="http://schemas.openxmlformats.org/officeDocument/2006/relationships/customXml" Target="../ink/ink27.xml"/><Relationship Id="rId58" Type="http://schemas.openxmlformats.org/officeDocument/2006/relationships/customXml" Target="../ink/ink30.xml"/><Relationship Id="rId74" Type="http://schemas.openxmlformats.org/officeDocument/2006/relationships/image" Target="../media/image36.png"/><Relationship Id="rId79" Type="http://schemas.openxmlformats.org/officeDocument/2006/relationships/customXml" Target="../ink/ink41.xml"/><Relationship Id="rId5" Type="http://schemas.openxmlformats.org/officeDocument/2006/relationships/customXml" Target="../ink/ink3.xml"/><Relationship Id="rId90" Type="http://schemas.openxmlformats.org/officeDocument/2006/relationships/image" Target="../media/image44.png"/><Relationship Id="rId95" Type="http://schemas.openxmlformats.org/officeDocument/2006/relationships/customXml" Target="../ink/ink49.xml"/><Relationship Id="rId22" Type="http://schemas.openxmlformats.org/officeDocument/2006/relationships/image" Target="../media/image12.png"/><Relationship Id="rId27" Type="http://schemas.openxmlformats.org/officeDocument/2006/relationships/customXml" Target="../ink/ink14.xml"/><Relationship Id="rId43" Type="http://schemas.openxmlformats.org/officeDocument/2006/relationships/customXml" Target="../ink/ink22.xml"/><Relationship Id="rId48" Type="http://schemas.openxmlformats.org/officeDocument/2006/relationships/image" Target="../media/image24.png"/><Relationship Id="rId64" Type="http://schemas.openxmlformats.org/officeDocument/2006/relationships/image" Target="../media/image31.png"/><Relationship Id="rId69" Type="http://schemas.openxmlformats.org/officeDocument/2006/relationships/customXml" Target="../ink/ink36.xml"/><Relationship Id="rId80" Type="http://schemas.openxmlformats.org/officeDocument/2006/relationships/image" Target="../media/image39.png"/><Relationship Id="rId85" Type="http://schemas.openxmlformats.org/officeDocument/2006/relationships/customXml" Target="../ink/ink44.xml"/><Relationship Id="rId12" Type="http://schemas.openxmlformats.org/officeDocument/2006/relationships/image" Target="../media/image7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image" Target="../media/image29.png"/><Relationship Id="rId67" Type="http://schemas.openxmlformats.org/officeDocument/2006/relationships/customXml" Target="../ink/ink35.xml"/><Relationship Id="rId20" Type="http://schemas.openxmlformats.org/officeDocument/2006/relationships/image" Target="../media/image11.png"/><Relationship Id="rId41" Type="http://schemas.openxmlformats.org/officeDocument/2006/relationships/customXml" Target="../ink/ink21.xml"/><Relationship Id="rId54" Type="http://schemas.openxmlformats.org/officeDocument/2006/relationships/customXml" Target="../ink/ink28.xml"/><Relationship Id="rId62" Type="http://schemas.openxmlformats.org/officeDocument/2006/relationships/image" Target="../media/image30.png"/><Relationship Id="rId70" Type="http://schemas.openxmlformats.org/officeDocument/2006/relationships/image" Target="../media/image34.png"/><Relationship Id="rId75" Type="http://schemas.openxmlformats.org/officeDocument/2006/relationships/customXml" Target="../ink/ink39.xml"/><Relationship Id="rId83" Type="http://schemas.openxmlformats.org/officeDocument/2006/relationships/customXml" Target="../ink/ink43.xml"/><Relationship Id="rId88" Type="http://schemas.openxmlformats.org/officeDocument/2006/relationships/image" Target="../media/image43.png"/><Relationship Id="rId91" Type="http://schemas.openxmlformats.org/officeDocument/2006/relationships/customXml" Target="../ink/ink47.xml"/><Relationship Id="rId9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5.png"/><Relationship Id="rId36" Type="http://schemas.openxmlformats.org/officeDocument/2006/relationships/image" Target="../media/image18.png"/><Relationship Id="rId49" Type="http://schemas.openxmlformats.org/officeDocument/2006/relationships/customXml" Target="../ink/ink25.xml"/><Relationship Id="rId57" Type="http://schemas.openxmlformats.org/officeDocument/2006/relationships/image" Target="../media/image28.png"/><Relationship Id="rId10" Type="http://schemas.openxmlformats.org/officeDocument/2006/relationships/image" Target="../media/image6.png"/><Relationship Id="rId31" Type="http://schemas.openxmlformats.org/officeDocument/2006/relationships/customXml" Target="../ink/ink16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customXml" Target="../ink/ink31.xml"/><Relationship Id="rId65" Type="http://schemas.openxmlformats.org/officeDocument/2006/relationships/customXml" Target="../ink/ink34.xml"/><Relationship Id="rId73" Type="http://schemas.openxmlformats.org/officeDocument/2006/relationships/customXml" Target="../ink/ink38.xml"/><Relationship Id="rId78" Type="http://schemas.openxmlformats.org/officeDocument/2006/relationships/image" Target="../media/image38.png"/><Relationship Id="rId81" Type="http://schemas.openxmlformats.org/officeDocument/2006/relationships/customXml" Target="../ink/ink42.xml"/><Relationship Id="rId86" Type="http://schemas.openxmlformats.org/officeDocument/2006/relationships/image" Target="../media/image42.png"/><Relationship Id="rId94" Type="http://schemas.openxmlformats.org/officeDocument/2006/relationships/image" Target="../media/image46.png"/><Relationship Id="rId99" Type="http://schemas.openxmlformats.org/officeDocument/2006/relationships/customXml" Target="../ink/ink51.xml"/><Relationship Id="rId101" Type="http://schemas.openxmlformats.org/officeDocument/2006/relationships/customXml" Target="../ink/ink52.xml"/><Relationship Id="rId4" Type="http://schemas.openxmlformats.org/officeDocument/2006/relationships/image" Target="../media/image3.png"/><Relationship Id="rId9" Type="http://schemas.openxmlformats.org/officeDocument/2006/relationships/customXml" Target="../ink/ink5.xml"/><Relationship Id="rId13" Type="http://schemas.openxmlformats.org/officeDocument/2006/relationships/customXml" Target="../ink/ink7.xml"/><Relationship Id="rId18" Type="http://schemas.openxmlformats.org/officeDocument/2006/relationships/image" Target="../media/image10.png"/><Relationship Id="rId39" Type="http://schemas.openxmlformats.org/officeDocument/2006/relationships/customXml" Target="../ink/ink20.xml"/><Relationship Id="rId34" Type="http://schemas.openxmlformats.org/officeDocument/2006/relationships/image" Target="../media/image2.png"/><Relationship Id="rId50" Type="http://schemas.openxmlformats.org/officeDocument/2006/relationships/image" Target="../media/image25.png"/><Relationship Id="rId55" Type="http://schemas.openxmlformats.org/officeDocument/2006/relationships/image" Target="../media/image27.png"/><Relationship Id="rId76" Type="http://schemas.openxmlformats.org/officeDocument/2006/relationships/image" Target="../media/image37.png"/><Relationship Id="rId97" Type="http://schemas.openxmlformats.org/officeDocument/2006/relationships/customXml" Target="../ink/ink50.xml"/><Relationship Id="rId7" Type="http://schemas.openxmlformats.org/officeDocument/2006/relationships/customXml" Target="../ink/ink4.xml"/><Relationship Id="rId71" Type="http://schemas.openxmlformats.org/officeDocument/2006/relationships/customXml" Target="../ink/ink37.xml"/><Relationship Id="rId92" Type="http://schemas.openxmlformats.org/officeDocument/2006/relationships/image" Target="../media/image45.png"/><Relationship Id="rId2" Type="http://schemas.openxmlformats.org/officeDocument/2006/relationships/image" Target="../media/image1.png"/><Relationship Id="rId29" Type="http://schemas.openxmlformats.org/officeDocument/2006/relationships/customXml" Target="../ink/ink15.xml"/><Relationship Id="rId24" Type="http://schemas.openxmlformats.org/officeDocument/2006/relationships/image" Target="../media/image13.png"/><Relationship Id="rId40" Type="http://schemas.openxmlformats.org/officeDocument/2006/relationships/image" Target="../media/image20.png"/><Relationship Id="rId45" Type="http://schemas.openxmlformats.org/officeDocument/2006/relationships/customXml" Target="../ink/ink23.xml"/><Relationship Id="rId66" Type="http://schemas.openxmlformats.org/officeDocument/2006/relationships/image" Target="../media/image32.png"/><Relationship Id="rId87" Type="http://schemas.openxmlformats.org/officeDocument/2006/relationships/customXml" Target="../ink/ink45.xml"/><Relationship Id="rId61" Type="http://schemas.openxmlformats.org/officeDocument/2006/relationships/customXml" Target="../ink/ink32.xml"/><Relationship Id="rId82" Type="http://schemas.openxmlformats.org/officeDocument/2006/relationships/image" Target="../media/image40.png"/><Relationship Id="rId19" Type="http://schemas.openxmlformats.org/officeDocument/2006/relationships/customXml" Target="../ink/ink10.xml"/><Relationship Id="rId14" Type="http://schemas.openxmlformats.org/officeDocument/2006/relationships/image" Target="../media/image8.png"/><Relationship Id="rId30" Type="http://schemas.openxmlformats.org/officeDocument/2006/relationships/image" Target="../media/image16.png"/><Relationship Id="rId35" Type="http://schemas.openxmlformats.org/officeDocument/2006/relationships/customXml" Target="../ink/ink18.xml"/><Relationship Id="rId56" Type="http://schemas.openxmlformats.org/officeDocument/2006/relationships/customXml" Target="../ink/ink29.xml"/><Relationship Id="rId77" Type="http://schemas.openxmlformats.org/officeDocument/2006/relationships/customXml" Target="../ink/ink40.xml"/><Relationship Id="rId100" Type="http://schemas.openxmlformats.org/officeDocument/2006/relationships/image" Target="../media/image49.png"/><Relationship Id="rId8" Type="http://schemas.openxmlformats.org/officeDocument/2006/relationships/image" Target="../media/image5.png"/><Relationship Id="rId51" Type="http://schemas.openxmlformats.org/officeDocument/2006/relationships/customXml" Target="../ink/ink26.xml"/><Relationship Id="rId72" Type="http://schemas.openxmlformats.org/officeDocument/2006/relationships/image" Target="../media/image35.png"/><Relationship Id="rId93" Type="http://schemas.openxmlformats.org/officeDocument/2006/relationships/customXml" Target="../ink/ink48.xml"/><Relationship Id="rId98" Type="http://schemas.openxmlformats.org/officeDocument/2006/relationships/image" Target="../media/image48.png"/><Relationship Id="rId3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9AC71-F16D-47F7-A7B7-08F756152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Traversal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2D449-7EF9-4689-BCB1-087119802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CS 131 Semester Project</a:t>
            </a:r>
          </a:p>
          <a:p>
            <a:r>
              <a:rPr lang="en-US" sz="2000">
                <a:solidFill>
                  <a:schemeClr val="bg1"/>
                </a:solidFill>
              </a:rPr>
              <a:t>Alfredo Gonzalez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888E4-CDAE-4BA4-A7AD-4D7696D4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Types of traversal algorithms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A1469-0E36-41F5-BD06-48CF30C8E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Inorder</a:t>
            </a:r>
          </a:p>
          <a:p>
            <a:r>
              <a:rPr lang="en-US">
                <a:solidFill>
                  <a:schemeClr val="bg1"/>
                </a:solidFill>
              </a:rPr>
              <a:t>Preorder</a:t>
            </a:r>
          </a:p>
          <a:p>
            <a:r>
              <a:rPr lang="en-US">
                <a:solidFill>
                  <a:schemeClr val="bg1"/>
                </a:solidFill>
              </a:rPr>
              <a:t>Postorder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608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671CF-461E-48D7-A3B4-C7836EEE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Inorder Traversal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48257-9541-42E0-AD2C-C036155B0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Visits and displays out the order in a Left,Root,Right order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 marL="457200" lvl="1" indent="0">
              <a:buNone/>
            </a:pPr>
            <a:endParaRPr lang="en-US" sz="2000"/>
          </a:p>
          <a:p>
            <a:pPr marL="457200" lvl="1" indent="0">
              <a:buNone/>
            </a:pPr>
            <a:r>
              <a:rPr lang="en-US" sz="2000"/>
              <a:t>Inorder: D B E A F 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651D2-DB84-48D0-A871-8818711A2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861285"/>
            <a:ext cx="6019331" cy="3132183"/>
          </a:xfrm>
          <a:prstGeom prst="rect">
            <a:avLst/>
          </a:prstGeom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847DD6A-CECA-41B2-9E1B-300DA5543044}"/>
                  </a:ext>
                </a:extLst>
              </p14:cNvPr>
              <p14:cNvContentPartPr/>
              <p14:nvPr/>
            </p14:nvContentPartPr>
            <p14:xfrm>
              <a:off x="-800420" y="331420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847DD6A-CECA-41B2-9E1B-300DA55430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809420" y="33055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032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EF7A-AFCC-4FD2-900F-7E60284BC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Preorder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61692-D2E7-4FF7-88FE-42130E5B0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Visits and displays order in a Root,Left,Right order 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 marL="457200" lvl="1" indent="0">
              <a:buNone/>
            </a:pPr>
            <a:r>
              <a:rPr lang="en-US" sz="2000"/>
              <a:t>Preorder: A B D E C 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7281D-F193-4180-92E8-CCDFC3FF7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861285"/>
            <a:ext cx="6019331" cy="313218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3522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BFF55-BE3B-4258-9662-4D1DCBE75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9ED6E-40C8-44D2-939F-9EBC221DA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Visits and displays in a Left,Right,Root order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 marL="457200" lvl="1" indent="0">
              <a:buNone/>
            </a:pPr>
            <a:r>
              <a:rPr lang="en-US" sz="2000"/>
              <a:t>Postorder: D E B F C 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5CDA0-5C1E-4B24-BA33-0D3D0E022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861285"/>
            <a:ext cx="6019331" cy="313218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9220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55AEA-8FBE-4AA1-AA9B-48E6AE493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err="1"/>
              <a:t>Inorder</a:t>
            </a:r>
            <a:r>
              <a:rPr lang="en-US" dirty="0"/>
              <a:t>: 1 3 5 7 8 9</a:t>
            </a:r>
          </a:p>
          <a:p>
            <a:pPr marL="457200" lvl="1" indent="0">
              <a:buNone/>
            </a:pPr>
            <a:r>
              <a:rPr lang="en-US" dirty="0"/>
              <a:t>Preorder: 7 3 1 5 8 9</a:t>
            </a:r>
          </a:p>
          <a:p>
            <a:pPr marL="457200" lvl="1" indent="0">
              <a:buNone/>
            </a:pPr>
            <a:r>
              <a:rPr lang="en-US" dirty="0" err="1"/>
              <a:t>Postorder</a:t>
            </a:r>
            <a:r>
              <a:rPr lang="en-US" dirty="0"/>
              <a:t>: 1 5 3 9 8 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F9E68-6E41-44B7-A537-A8AE4F232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972" y="294562"/>
            <a:ext cx="5382376" cy="28007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2822763-01FD-4577-8E52-C1FE0BA1EEAA}"/>
                  </a:ext>
                </a:extLst>
              </p14:cNvPr>
              <p14:cNvContentPartPr/>
              <p14:nvPr/>
            </p14:nvContentPartPr>
            <p14:xfrm>
              <a:off x="5985400" y="653707"/>
              <a:ext cx="334080" cy="101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2822763-01FD-4577-8E52-C1FE0BA1EE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7400" y="546067"/>
                <a:ext cx="36972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3C364C0-2801-4287-99C0-319F6EBC1F52}"/>
                  </a:ext>
                </a:extLst>
              </p14:cNvPr>
              <p14:cNvContentPartPr/>
              <p14:nvPr/>
            </p14:nvContentPartPr>
            <p14:xfrm>
              <a:off x="6012400" y="586387"/>
              <a:ext cx="464760" cy="186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3C364C0-2801-4287-99C0-319F6EBC1F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03760" y="577387"/>
                <a:ext cx="48240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608FAE5-FBCC-4E5F-BB34-D6E934B09C19}"/>
                  </a:ext>
                </a:extLst>
              </p14:cNvPr>
              <p14:cNvContentPartPr/>
              <p14:nvPr/>
            </p14:nvContentPartPr>
            <p14:xfrm>
              <a:off x="4550800" y="1324387"/>
              <a:ext cx="568440" cy="245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608FAE5-FBCC-4E5F-BB34-D6E934B09C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42160" y="1315747"/>
                <a:ext cx="5860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07B920D-A115-4A74-933C-7B3FF55F6ADB}"/>
                  </a:ext>
                </a:extLst>
              </p14:cNvPr>
              <p14:cNvContentPartPr/>
              <p14:nvPr/>
            </p14:nvContentPartPr>
            <p14:xfrm>
              <a:off x="7425760" y="1366867"/>
              <a:ext cx="384480" cy="203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07B920D-A115-4A74-933C-7B3FF55F6AD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16760" y="1357867"/>
                <a:ext cx="40212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A7DB17C-7B15-4F47-B5E9-1FD3868194BB}"/>
                  </a:ext>
                </a:extLst>
              </p14:cNvPr>
              <p14:cNvContentPartPr/>
              <p14:nvPr/>
            </p14:nvContentPartPr>
            <p14:xfrm>
              <a:off x="3539200" y="2482507"/>
              <a:ext cx="458280" cy="253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A7DB17C-7B15-4F47-B5E9-1FD3868194B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30560" y="2473867"/>
                <a:ext cx="47592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F0895B9-700B-422C-826E-29430B3B733B}"/>
                  </a:ext>
                </a:extLst>
              </p14:cNvPr>
              <p14:cNvContentPartPr/>
              <p14:nvPr/>
            </p14:nvContentPartPr>
            <p14:xfrm>
              <a:off x="5375560" y="2548747"/>
              <a:ext cx="327600" cy="203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F0895B9-700B-422C-826E-29430B3B733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66920" y="2540107"/>
                <a:ext cx="34524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E7F9C34-C3B2-4D44-ADEC-E986FA3F5E2F}"/>
                  </a:ext>
                </a:extLst>
              </p14:cNvPr>
              <p14:cNvContentPartPr/>
              <p14:nvPr/>
            </p14:nvContentPartPr>
            <p14:xfrm>
              <a:off x="6685960" y="2539747"/>
              <a:ext cx="473760" cy="178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E7F9C34-C3B2-4D44-ADEC-E986FA3F5E2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77320" y="2530747"/>
                <a:ext cx="491400" cy="19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41109715-D65D-4D0E-A32E-E169B1180DFC}"/>
              </a:ext>
            </a:extLst>
          </p:cNvPr>
          <p:cNvGrpSpPr/>
          <p:nvPr/>
        </p:nvGrpSpPr>
        <p:grpSpPr>
          <a:xfrm>
            <a:off x="6131920" y="611587"/>
            <a:ext cx="209160" cy="144000"/>
            <a:chOff x="6131920" y="611587"/>
            <a:chExt cx="209160" cy="14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9F526BE-0E2E-4A5E-86E0-D03F947DD8AF}"/>
                    </a:ext>
                  </a:extLst>
                </p14:cNvPr>
                <p14:cNvContentPartPr/>
                <p14:nvPr/>
              </p14:nvContentPartPr>
              <p14:xfrm>
                <a:off x="6131920" y="611587"/>
                <a:ext cx="144720" cy="144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9F526BE-0E2E-4A5E-86E0-D03F947DD8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123280" y="602947"/>
                  <a:ext cx="1623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565E192-549D-4C7B-B9CB-F8E95133C8AB}"/>
                    </a:ext>
                  </a:extLst>
                </p14:cNvPr>
                <p14:cNvContentPartPr/>
                <p14:nvPr/>
              </p14:nvContentPartPr>
              <p14:xfrm>
                <a:off x="6182320" y="687547"/>
                <a:ext cx="158760" cy="9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565E192-549D-4C7B-B9CB-F8E95133C8A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73680" y="678907"/>
                  <a:ext cx="176400" cy="2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D9FA1E0-7244-4AEE-B96E-EB14E66D04F7}"/>
                  </a:ext>
                </a:extLst>
              </p14:cNvPr>
              <p14:cNvContentPartPr/>
              <p14:nvPr/>
            </p14:nvContentPartPr>
            <p14:xfrm>
              <a:off x="7555720" y="1342027"/>
              <a:ext cx="168840" cy="210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D9FA1E0-7244-4AEE-B96E-EB14E66D04F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547080" y="1333027"/>
                <a:ext cx="1864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139402F-C0AA-4EE9-A970-E575015CDE1B}"/>
                  </a:ext>
                </a:extLst>
              </p14:cNvPr>
              <p14:cNvContentPartPr/>
              <p14:nvPr/>
            </p14:nvContentPartPr>
            <p14:xfrm>
              <a:off x="6902680" y="2483587"/>
              <a:ext cx="142560" cy="1274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139402F-C0AA-4EE9-A970-E575015CDE1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894040" y="2474587"/>
                <a:ext cx="1602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543CE7C-01A5-4113-9884-AE03FD2C731A}"/>
                  </a:ext>
                </a:extLst>
              </p14:cNvPr>
              <p14:cNvContentPartPr/>
              <p14:nvPr/>
            </p14:nvContentPartPr>
            <p14:xfrm>
              <a:off x="6910960" y="2599867"/>
              <a:ext cx="169560" cy="127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543CE7C-01A5-4113-9884-AE03FD2C731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901960" y="2591227"/>
                <a:ext cx="1872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067C5AB-6172-4358-BC2D-E009E557F067}"/>
                  </a:ext>
                </a:extLst>
              </p14:cNvPr>
              <p14:cNvContentPartPr/>
              <p14:nvPr/>
            </p14:nvContentPartPr>
            <p14:xfrm>
              <a:off x="5476000" y="2508067"/>
              <a:ext cx="178200" cy="226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067C5AB-6172-4358-BC2D-E009E557F06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467000" y="2499067"/>
                <a:ext cx="19584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FD311CE-1D82-4196-90AA-356DDC56AB46}"/>
                  </a:ext>
                </a:extLst>
              </p14:cNvPr>
              <p14:cNvContentPartPr/>
              <p14:nvPr/>
            </p14:nvContentPartPr>
            <p14:xfrm>
              <a:off x="4676440" y="1393147"/>
              <a:ext cx="163080" cy="193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FD311CE-1D82-4196-90AA-356DDC56AB4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667800" y="1384147"/>
                <a:ext cx="1807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913366F-26C4-40BF-AE74-B822B57F3134}"/>
                  </a:ext>
                </a:extLst>
              </p14:cNvPr>
              <p14:cNvContentPartPr/>
              <p14:nvPr/>
            </p14:nvContentPartPr>
            <p14:xfrm>
              <a:off x="3732880" y="2516347"/>
              <a:ext cx="20520" cy="2055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913366F-26C4-40BF-AE74-B822B57F313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723880" y="2507707"/>
                <a:ext cx="3816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1FC2821-0CBC-49A8-BB4D-D922C0A2855B}"/>
                  </a:ext>
                </a:extLst>
              </p14:cNvPr>
              <p14:cNvContentPartPr/>
              <p14:nvPr/>
            </p14:nvContentPartPr>
            <p14:xfrm>
              <a:off x="1534720" y="3229507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1FC2821-0CBC-49A8-BB4D-D922C0A2855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526080" y="322086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1A9CAD0-3521-4F51-A9A6-43D1B7D6BBC7}"/>
                  </a:ext>
                </a:extLst>
              </p14:cNvPr>
              <p14:cNvContentPartPr/>
              <p14:nvPr/>
            </p14:nvContentPartPr>
            <p14:xfrm>
              <a:off x="7533940" y="1449400"/>
              <a:ext cx="175320" cy="87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1A9CAD0-3521-4F51-A9A6-43D1B7D6BBC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524940" y="1440760"/>
                <a:ext cx="19296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A6D9B2A-72CD-4247-9AE1-D256AF89BD88}"/>
                  </a:ext>
                </a:extLst>
              </p14:cNvPr>
              <p14:cNvContentPartPr/>
              <p14:nvPr/>
            </p14:nvContentPartPr>
            <p14:xfrm>
              <a:off x="7484620" y="1357960"/>
              <a:ext cx="305640" cy="192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A6D9B2A-72CD-4247-9AE1-D256AF89BD8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5620" y="1348960"/>
                <a:ext cx="3232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35B36CA-7A1E-4568-81DB-2B69EAEE04A7}"/>
                  </a:ext>
                </a:extLst>
              </p14:cNvPr>
              <p14:cNvContentPartPr/>
              <p14:nvPr/>
            </p14:nvContentPartPr>
            <p14:xfrm>
              <a:off x="6785860" y="2488000"/>
              <a:ext cx="308880" cy="1537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35B36CA-7A1E-4568-81DB-2B69EAEE04A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776860" y="2479000"/>
                <a:ext cx="3265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5C58702-9FFB-4A99-9566-75B9B6BD23D8}"/>
                  </a:ext>
                </a:extLst>
              </p14:cNvPr>
              <p14:cNvContentPartPr/>
              <p14:nvPr/>
            </p14:nvContentPartPr>
            <p14:xfrm>
              <a:off x="6643660" y="2602120"/>
              <a:ext cx="570600" cy="1544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5C58702-9FFB-4A99-9566-75B9B6BD23D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589660" y="2494120"/>
                <a:ext cx="67824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B0C0977-129B-4A6A-94F9-CBE24DA73DE0}"/>
                  </a:ext>
                </a:extLst>
              </p14:cNvPr>
              <p14:cNvContentPartPr/>
              <p14:nvPr/>
            </p14:nvContentPartPr>
            <p14:xfrm>
              <a:off x="7581460" y="3149320"/>
              <a:ext cx="360" cy="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B0C0977-129B-4A6A-94F9-CBE24DA73DE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572460" y="31403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B88B776-D036-48AE-9D77-6D60B38C6E67}"/>
                  </a:ext>
                </a:extLst>
              </p14:cNvPr>
              <p14:cNvContentPartPr/>
              <p14:nvPr/>
            </p14:nvContentPartPr>
            <p14:xfrm>
              <a:off x="7060540" y="2686360"/>
              <a:ext cx="648360" cy="4078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B88B776-D036-48AE-9D77-6D60B38C6E6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051900" y="2677360"/>
                <a:ext cx="66600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CCCC1F9-E77A-46F2-BAAF-F9F9F6C951EE}"/>
                  </a:ext>
                </a:extLst>
              </p14:cNvPr>
              <p14:cNvContentPartPr/>
              <p14:nvPr/>
            </p14:nvContentPartPr>
            <p14:xfrm>
              <a:off x="6587860" y="1829200"/>
              <a:ext cx="982080" cy="10573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CCCC1F9-E77A-46F2-BAAF-F9F9F6C951E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578860" y="1820200"/>
                <a:ext cx="999720" cy="107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48356D49-C17D-49C3-82B2-E69414A8B0FB}"/>
              </a:ext>
            </a:extLst>
          </p:cNvPr>
          <p:cNvGrpSpPr/>
          <p:nvPr/>
        </p:nvGrpSpPr>
        <p:grpSpPr>
          <a:xfrm>
            <a:off x="6159820" y="1330600"/>
            <a:ext cx="2708640" cy="1967040"/>
            <a:chOff x="6159820" y="1330600"/>
            <a:chExt cx="2708640" cy="196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195E0E8-99F8-41FB-9FED-8E38658A1571}"/>
                    </a:ext>
                  </a:extLst>
                </p14:cNvPr>
                <p14:cNvContentPartPr/>
                <p14:nvPr/>
              </p14:nvContentPartPr>
              <p14:xfrm>
                <a:off x="7344580" y="1330600"/>
                <a:ext cx="516600" cy="233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195E0E8-99F8-41FB-9FED-8E38658A157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335940" y="1321600"/>
                  <a:ext cx="5342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457D04B-5134-4AF2-9105-EF8021DB13E3}"/>
                    </a:ext>
                  </a:extLst>
                </p14:cNvPr>
                <p14:cNvContentPartPr/>
                <p14:nvPr/>
              </p14:nvContentPartPr>
              <p14:xfrm>
                <a:off x="7492540" y="1431760"/>
                <a:ext cx="254520" cy="82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457D04B-5134-4AF2-9105-EF8021DB13E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483900" y="1422760"/>
                  <a:ext cx="272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793572A-586D-4491-B4B2-6F1C97CF5890}"/>
                    </a:ext>
                  </a:extLst>
                </p14:cNvPr>
                <p14:cNvContentPartPr/>
                <p14:nvPr/>
              </p14:nvContentPartPr>
              <p14:xfrm>
                <a:off x="7677940" y="1523560"/>
                <a:ext cx="540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793572A-586D-4491-B4B2-6F1C97CF589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669300" y="1514560"/>
                  <a:ext cx="23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FBC2FC1-08D3-44E0-9DEE-D32AF9349AB6}"/>
                    </a:ext>
                  </a:extLst>
                </p14:cNvPr>
                <p14:cNvContentPartPr/>
                <p14:nvPr/>
              </p14:nvContentPartPr>
              <p14:xfrm>
                <a:off x="7619620" y="1416640"/>
                <a:ext cx="24480" cy="6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FBC2FC1-08D3-44E0-9DEE-D32AF9349AB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10980" y="1407640"/>
                  <a:ext cx="421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CFE057F-8C1B-4AFA-9340-04F541C8D6F9}"/>
                    </a:ext>
                  </a:extLst>
                </p14:cNvPr>
                <p14:cNvContentPartPr/>
                <p14:nvPr/>
              </p14:nvContentPartPr>
              <p14:xfrm>
                <a:off x="7608460" y="1408720"/>
                <a:ext cx="201960" cy="38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CFE057F-8C1B-4AFA-9340-04F541C8D6F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99460" y="1400080"/>
                  <a:ext cx="2196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0A64189-8EB8-4EBA-AD6C-C0B0AF22920A}"/>
                    </a:ext>
                  </a:extLst>
                </p14:cNvPr>
                <p14:cNvContentPartPr/>
                <p14:nvPr/>
              </p14:nvContentPartPr>
              <p14:xfrm>
                <a:off x="6845260" y="2546320"/>
                <a:ext cx="81360" cy="31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0A64189-8EB8-4EBA-AD6C-C0B0AF22920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36260" y="2537320"/>
                  <a:ext cx="990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C626D3B-3BAC-4389-9813-D8EDBAF7F721}"/>
                    </a:ext>
                  </a:extLst>
                </p14:cNvPr>
                <p14:cNvContentPartPr/>
                <p14:nvPr/>
              </p14:nvContentPartPr>
              <p14:xfrm>
                <a:off x="7048300" y="2514280"/>
                <a:ext cx="36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C626D3B-3BAC-4389-9813-D8EDBAF7F72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039300" y="2505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B7C8994-659D-4D8B-920D-705F942E8DFF}"/>
                    </a:ext>
                  </a:extLst>
                </p14:cNvPr>
                <p14:cNvContentPartPr/>
                <p14:nvPr/>
              </p14:nvContentPartPr>
              <p14:xfrm>
                <a:off x="6828340" y="2514280"/>
                <a:ext cx="221040" cy="140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B7C8994-659D-4D8B-920D-705F942E8DF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819340" y="2505280"/>
                  <a:ext cx="2386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83A9B0E-4DE4-4275-B65E-1B47B8B2C478}"/>
                    </a:ext>
                  </a:extLst>
                </p14:cNvPr>
                <p14:cNvContentPartPr/>
                <p14:nvPr/>
              </p14:nvContentPartPr>
              <p14:xfrm>
                <a:off x="6777940" y="2628760"/>
                <a:ext cx="268920" cy="52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83A9B0E-4DE4-4275-B65E-1B47B8B2C47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768940" y="2619760"/>
                  <a:ext cx="2865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5972400-31F1-49FF-AA48-2EF4369DF5CC}"/>
                    </a:ext>
                  </a:extLst>
                </p14:cNvPr>
                <p14:cNvContentPartPr/>
                <p14:nvPr/>
              </p14:nvContentPartPr>
              <p14:xfrm>
                <a:off x="7034980" y="2653960"/>
                <a:ext cx="24840" cy="10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5972400-31F1-49FF-AA48-2EF4369DF5C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026340" y="2644960"/>
                  <a:ext cx="424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695EFF5-2EFF-44FC-B761-9319B34A1695}"/>
                    </a:ext>
                  </a:extLst>
                </p14:cNvPr>
                <p14:cNvContentPartPr/>
                <p14:nvPr/>
              </p14:nvContentPartPr>
              <p14:xfrm>
                <a:off x="6842020" y="2549560"/>
                <a:ext cx="316080" cy="169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695EFF5-2EFF-44FC-B761-9319B34A169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833380" y="2540560"/>
                  <a:ext cx="333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08E4B99-0A57-472D-8069-4AFFEC5D7579}"/>
                    </a:ext>
                  </a:extLst>
                </p14:cNvPr>
                <p14:cNvContentPartPr/>
                <p14:nvPr/>
              </p14:nvContentPartPr>
              <p14:xfrm>
                <a:off x="6895660" y="2589880"/>
                <a:ext cx="202320" cy="38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08E4B99-0A57-472D-8069-4AFFEC5D757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886660" y="2581240"/>
                  <a:ext cx="219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E71A1EB-653E-4B5A-BA6C-06184FD39D45}"/>
                    </a:ext>
                  </a:extLst>
                </p14:cNvPr>
                <p14:cNvContentPartPr/>
                <p14:nvPr/>
              </p14:nvContentPartPr>
              <p14:xfrm>
                <a:off x="7683340" y="1688080"/>
                <a:ext cx="47880" cy="14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E71A1EB-653E-4B5A-BA6C-06184FD39D4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674340" y="1679080"/>
                  <a:ext cx="655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AF7529C-BCCD-44C5-B33E-730DD7B32CC5}"/>
                    </a:ext>
                  </a:extLst>
                </p14:cNvPr>
                <p14:cNvContentPartPr/>
                <p14:nvPr/>
              </p14:nvContentPartPr>
              <p14:xfrm>
                <a:off x="7113820" y="1712920"/>
                <a:ext cx="924120" cy="373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AF7529C-BCCD-44C5-B33E-730DD7B32CC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104820" y="1703920"/>
                  <a:ext cx="9417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D0946BC-9585-44F5-8F76-3BF750E1AFB4}"/>
                    </a:ext>
                  </a:extLst>
                </p14:cNvPr>
                <p14:cNvContentPartPr/>
                <p14:nvPr/>
              </p14:nvContentPartPr>
              <p14:xfrm>
                <a:off x="7122460" y="1926400"/>
                <a:ext cx="446760" cy="330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D0946BC-9585-44F5-8F76-3BF750E1AFB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113820" y="1917760"/>
                  <a:ext cx="4644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D3BDD56-D05D-4A79-ADE4-D7F04D775C11}"/>
                    </a:ext>
                  </a:extLst>
                </p14:cNvPr>
                <p14:cNvContentPartPr/>
                <p14:nvPr/>
              </p14:nvContentPartPr>
              <p14:xfrm>
                <a:off x="7121020" y="1942600"/>
                <a:ext cx="295560" cy="262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D3BDD56-D05D-4A79-ADE4-D7F04D775C1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112020" y="1933600"/>
                  <a:ext cx="3132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CA8BDDA-C12D-473F-82F3-DCC3A4A8D7A5}"/>
                    </a:ext>
                  </a:extLst>
                </p14:cNvPr>
                <p14:cNvContentPartPr/>
                <p14:nvPr/>
              </p14:nvContentPartPr>
              <p14:xfrm>
                <a:off x="6858220" y="2424640"/>
                <a:ext cx="507600" cy="116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CA8BDDA-C12D-473F-82F3-DCC3A4A8D7A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849580" y="2415640"/>
                  <a:ext cx="5252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65FFA4B-B467-4FCA-8348-D2F4D9E87BD1}"/>
                    </a:ext>
                  </a:extLst>
                </p14:cNvPr>
                <p14:cNvContentPartPr/>
                <p14:nvPr/>
              </p14:nvContentPartPr>
              <p14:xfrm>
                <a:off x="6475540" y="2188480"/>
                <a:ext cx="446400" cy="895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65FFA4B-B467-4FCA-8348-D2F4D9E87BD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466900" y="2179840"/>
                  <a:ext cx="464040" cy="9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91F6F0F-B031-41C7-A520-C3AAF25032EF}"/>
                    </a:ext>
                  </a:extLst>
                </p14:cNvPr>
                <p14:cNvContentPartPr/>
                <p14:nvPr/>
              </p14:nvContentPartPr>
              <p14:xfrm>
                <a:off x="6482020" y="1883200"/>
                <a:ext cx="1836720" cy="1164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91F6F0F-B031-41C7-A520-C3AAF25032E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473020" y="1874200"/>
                  <a:ext cx="1854360" cy="11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8D3CE47-D384-464F-B946-2EBD8C501B25}"/>
                    </a:ext>
                  </a:extLst>
                </p14:cNvPr>
                <p14:cNvContentPartPr/>
                <p14:nvPr/>
              </p14:nvContentPartPr>
              <p14:xfrm>
                <a:off x="6783340" y="2357320"/>
                <a:ext cx="948960" cy="424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8D3CE47-D384-464F-B946-2EBD8C501B2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774340" y="2348320"/>
                  <a:ext cx="96660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CFA2F99-5038-43A7-BA89-B294EE044C6C}"/>
                    </a:ext>
                  </a:extLst>
                </p14:cNvPr>
                <p14:cNvContentPartPr/>
                <p14:nvPr/>
              </p14:nvContentPartPr>
              <p14:xfrm>
                <a:off x="6159820" y="1740640"/>
                <a:ext cx="2708640" cy="1557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CFA2F99-5038-43A7-BA89-B294EE044C6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151180" y="1731640"/>
                  <a:ext cx="2726280" cy="15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2EB4EE6-C074-4852-9A3F-256C45F21341}"/>
                    </a:ext>
                  </a:extLst>
                </p14:cNvPr>
                <p14:cNvContentPartPr/>
                <p14:nvPr/>
              </p14:nvContentPartPr>
              <p14:xfrm>
                <a:off x="6740860" y="2192080"/>
                <a:ext cx="738000" cy="500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2EB4EE6-C074-4852-9A3F-256C45F2134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731860" y="2183080"/>
                  <a:ext cx="755640" cy="51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5D280C0-5BAC-4774-B179-A0C165E60D82}"/>
                  </a:ext>
                </a:extLst>
              </p14:cNvPr>
              <p14:cNvContentPartPr/>
              <p14:nvPr/>
            </p14:nvContentPartPr>
            <p14:xfrm>
              <a:off x="7594420" y="1676200"/>
              <a:ext cx="500400" cy="6163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5D280C0-5BAC-4774-B179-A0C165E60D82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585420" y="1667200"/>
                <a:ext cx="51804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D2BF769-8E2E-4675-96FC-ECA20F820C9B}"/>
                  </a:ext>
                </a:extLst>
              </p14:cNvPr>
              <p14:cNvContentPartPr/>
              <p14:nvPr/>
            </p14:nvContentPartPr>
            <p14:xfrm>
              <a:off x="7706380" y="2144200"/>
              <a:ext cx="1440000" cy="702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D2BF769-8E2E-4675-96FC-ECA20F820C9B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697740" y="2135200"/>
                <a:ext cx="1457640" cy="72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E578EDD1-1664-422E-9CA9-3F2014C8D391}"/>
              </a:ext>
            </a:extLst>
          </p:cNvPr>
          <p:cNvGrpSpPr/>
          <p:nvPr/>
        </p:nvGrpSpPr>
        <p:grpSpPr>
          <a:xfrm>
            <a:off x="7529260" y="1299280"/>
            <a:ext cx="229680" cy="366120"/>
            <a:chOff x="7529260" y="1299280"/>
            <a:chExt cx="229680" cy="36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819ACF5-7DCB-4E8B-A137-D089D7874312}"/>
                    </a:ext>
                  </a:extLst>
                </p14:cNvPr>
                <p14:cNvContentPartPr/>
                <p14:nvPr/>
              </p14:nvContentPartPr>
              <p14:xfrm>
                <a:off x="7541860" y="1299280"/>
                <a:ext cx="216720" cy="187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819ACF5-7DCB-4E8B-A137-D089D787431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533220" y="1290280"/>
                  <a:ext cx="2343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1AE1923-69A6-4574-AC16-3FF37E3C6366}"/>
                    </a:ext>
                  </a:extLst>
                </p14:cNvPr>
                <p14:cNvContentPartPr/>
                <p14:nvPr/>
              </p14:nvContentPartPr>
              <p14:xfrm>
                <a:off x="7529260" y="1446880"/>
                <a:ext cx="229680" cy="218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1AE1923-69A6-4574-AC16-3FF37E3C636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520260" y="1438240"/>
                  <a:ext cx="247320" cy="23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16D66BA-C445-4F77-A08D-3E50DFD857D9}"/>
                  </a:ext>
                </a:extLst>
              </p14:cNvPr>
              <p14:cNvContentPartPr/>
              <p14:nvPr/>
            </p14:nvContentPartPr>
            <p14:xfrm>
              <a:off x="8200660" y="2336080"/>
              <a:ext cx="282960" cy="3495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16D66BA-C445-4F77-A08D-3E50DFD857D9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192020" y="2327440"/>
                <a:ext cx="30060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78D8427-499B-43A1-A6AE-06C431BCD616}"/>
                  </a:ext>
                </a:extLst>
              </p14:cNvPr>
              <p14:cNvContentPartPr/>
              <p14:nvPr/>
            </p14:nvContentPartPr>
            <p14:xfrm>
              <a:off x="-406580" y="990400"/>
              <a:ext cx="360" cy="3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78D8427-499B-43A1-A6AE-06C431BCD61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-415580" y="9814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259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106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Traversal Algorithms</vt:lpstr>
      <vt:lpstr>Types of traversal algorithms</vt:lpstr>
      <vt:lpstr>Inorder Traversal</vt:lpstr>
      <vt:lpstr>Preorder Traversal</vt:lpstr>
      <vt:lpstr>Postorder traversal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Dijkstra’s Algorithm</dc:title>
  <dc:creator>Alfredo Gonzalez</dc:creator>
  <cp:lastModifiedBy>Alfredo Gonzalez</cp:lastModifiedBy>
  <cp:revision>8</cp:revision>
  <dcterms:created xsi:type="dcterms:W3CDTF">2021-05-31T02:58:33Z</dcterms:created>
  <dcterms:modified xsi:type="dcterms:W3CDTF">2021-05-31T05:13:54Z</dcterms:modified>
</cp:coreProperties>
</file>