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22BD-C6E6-9042-B986-890D857B1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382BF-546B-C647-A55F-92BED81FB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4718-86EF-2147-8937-10BFFA78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B5E8-1106-BA41-B214-36E7CE3C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9D60-71E1-B345-8DE9-E022645D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FBE7-7CFF-B64B-934F-FADC256E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E5537-0D31-F74E-8590-E7457525D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F594-B413-8049-AF3C-91FCE40B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2FBA-ECA6-734E-9C6A-1DCB77AE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4E5A-2135-A840-8CB3-6B8B61C8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33038-890D-9E47-8F2F-3E47A87EB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61DAC-550E-FF4E-8CA1-CAF0E445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203DB-48B6-C944-9C00-5F63BC3B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3CAF-6F70-CD42-AF08-CCBD1CFC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907B-6899-1244-A8E8-9710C6D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33EB-7AB6-614E-8AB7-A51E5C8A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18E1-146C-624A-8D47-B0D85A95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F399-87AD-E146-AB02-91C5784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7BCD-FCF6-7F49-A612-67BA80F6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4F5F-B731-F34C-BB91-47A6EF5A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A0E6-98BD-1747-97AC-261DF09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53E43-225B-C14B-8A60-E4F4C5E2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0ED9-55B8-764B-A063-B11B7A5F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1B4-B4FA-1B41-A78B-DFFBBB9C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28B7-0598-D947-80E2-B9CE64CB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89C6-9934-034B-92AB-E67D78D0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43B4-6207-EC49-8509-F8432E5A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EDBA-28AD-C841-A291-77099880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37AF6-4B93-5146-B2CE-0AEB71AA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4B1B-B67E-3C4F-A86C-C945CD39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6283-D24A-E044-B3C1-C2FFB3A4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154-6C0B-EA4A-BC41-28134E21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BB2B3-17AA-5B46-8511-59CF5DC8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45CC-9556-A649-8697-BC80FCD9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3435B-3EAE-C746-A26E-C2A472FA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308B6-BB48-804A-BB78-1C9408624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7C57-B742-3646-95AA-ABDEDE9E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E223B-70CE-4341-8A58-B9554F74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9416B-7EF9-9241-A8EF-FD9185E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EA4-D8B7-C943-8BE2-95CC4905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7A114-1396-CB47-BF72-693AAC46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F95B9-104A-A949-9B91-3866A012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145B3-D1A3-AA47-8A6D-AA04A799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60EE-7CA5-8644-BACD-78967B6D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69D31-7920-274D-8900-81899974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D1650-A416-B543-9A72-AD9AEE29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7FF6-E079-504F-9E12-14684DBC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C341-FC92-0A48-8D74-40C7C2A3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4EE90-C714-DE4C-9FE1-32FDD6E3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52B5-5C8F-A54C-AF0A-8955A3B4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A1491-3E2A-9749-A8B3-E0BB63E5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7514-1D9B-D64E-9DD7-52EA0312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70FE-0427-6F41-B59C-C1B8398E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13BE0-3C4F-4048-87C9-4754D07E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B87D1-A689-6F40-80CF-8E5E7AA7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1492-20D4-AF45-BFAD-3D2464ED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F5EE-7457-7643-BF53-27AADCE5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4246-D1EE-2540-AFAE-24427C5D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424F8-E818-0E44-8BEB-4A23BF0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F134-AF11-DE4A-AE6E-CC95E797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9460-99DE-4F40-B6F2-374684F02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6605-46D1-DE49-ADAE-BF332162A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7F10-0FFA-A34A-A7DB-8469F0C8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6FFD1EA-D2AC-7F4D-8AD5-317A21778F16}"/>
              </a:ext>
            </a:extLst>
          </p:cNvPr>
          <p:cNvSpPr/>
          <p:nvPr/>
        </p:nvSpPr>
        <p:spPr>
          <a:xfrm>
            <a:off x="339805" y="138647"/>
            <a:ext cx="8413777" cy="6614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Organization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E85F0B4-7BB1-C74C-9ED1-4874641B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9805" y="138648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62F7BD4-416A-F648-8C15-B0C5339DAFED}"/>
              </a:ext>
            </a:extLst>
          </p:cNvPr>
          <p:cNvSpPr/>
          <p:nvPr/>
        </p:nvSpPr>
        <p:spPr>
          <a:xfrm>
            <a:off x="720804" y="628429"/>
            <a:ext cx="7716695" cy="4050337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D7167F-5353-6549-B374-4E1BED7EF066}"/>
              </a:ext>
            </a:extLst>
          </p:cNvPr>
          <p:cNvSpPr/>
          <p:nvPr/>
        </p:nvSpPr>
        <p:spPr>
          <a:xfrm>
            <a:off x="903338" y="1191593"/>
            <a:ext cx="2713495" cy="328773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Scope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BD7DA1-03D9-B446-99DF-BAA8FF79C323}"/>
              </a:ext>
            </a:extLst>
          </p:cNvPr>
          <p:cNvSpPr/>
          <p:nvPr/>
        </p:nvSpPr>
        <p:spPr>
          <a:xfrm>
            <a:off x="6912449" y="1191593"/>
            <a:ext cx="1353042" cy="327778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Scope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1DC787-67B2-2C41-AB14-6EB789B67487}"/>
              </a:ext>
            </a:extLst>
          </p:cNvPr>
          <p:cNvGrpSpPr/>
          <p:nvPr/>
        </p:nvGrpSpPr>
        <p:grpSpPr>
          <a:xfrm>
            <a:off x="2575956" y="5468053"/>
            <a:ext cx="1701513" cy="610309"/>
            <a:chOff x="2575956" y="5505124"/>
            <a:chExt cx="1701513" cy="61030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775337-BA37-1F40-BFD6-A1376016E41E}"/>
                </a:ext>
              </a:extLst>
            </p:cNvPr>
            <p:cNvSpPr/>
            <p:nvPr/>
          </p:nvSpPr>
          <p:spPr>
            <a:xfrm>
              <a:off x="2668443" y="5505124"/>
              <a:ext cx="1609026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33E4939-AB7F-1E49-BA53-74852887A662}"/>
                </a:ext>
              </a:extLst>
            </p:cNvPr>
            <p:cNvSpPr/>
            <p:nvPr/>
          </p:nvSpPr>
          <p:spPr>
            <a:xfrm>
              <a:off x="2575956" y="5592321"/>
              <a:ext cx="1613363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 /OU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BAF6F2FE-9BA0-284B-A276-3C019FE97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580293" y="5611089"/>
              <a:ext cx="381000" cy="381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55D811-9FBC-6442-9E73-5D31E2DFE0DD}"/>
              </a:ext>
            </a:extLst>
          </p:cNvPr>
          <p:cNvGrpSpPr/>
          <p:nvPr/>
        </p:nvGrpSpPr>
        <p:grpSpPr>
          <a:xfrm>
            <a:off x="4801160" y="5474037"/>
            <a:ext cx="1701513" cy="610309"/>
            <a:chOff x="4801160" y="5511108"/>
            <a:chExt cx="1701513" cy="61030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4AC11D-8F3F-4148-9EFF-BB9EC11876EB}"/>
                </a:ext>
              </a:extLst>
            </p:cNvPr>
            <p:cNvSpPr/>
            <p:nvPr/>
          </p:nvSpPr>
          <p:spPr>
            <a:xfrm>
              <a:off x="4893646" y="5511108"/>
              <a:ext cx="1609027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1019322-BC82-D248-B991-5F125F82ADE1}"/>
                </a:ext>
              </a:extLst>
            </p:cNvPr>
            <p:cNvSpPr/>
            <p:nvPr/>
          </p:nvSpPr>
          <p:spPr>
            <a:xfrm>
              <a:off x="4801160" y="5598305"/>
              <a:ext cx="1609027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 /OU</a:t>
              </a: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86B3418F-A806-C74C-B551-B2163B73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05497" y="5617073"/>
              <a:ext cx="381000" cy="38100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12925-C516-2147-9047-0342C391D34B}"/>
              </a:ext>
            </a:extLst>
          </p:cNvPr>
          <p:cNvSpPr/>
          <p:nvPr/>
        </p:nvSpPr>
        <p:spPr>
          <a:xfrm>
            <a:off x="2743410" y="4959053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BF8588-A071-AC4C-A2DE-CCC9A27E9800}"/>
              </a:ext>
            </a:extLst>
          </p:cNvPr>
          <p:cNvGrpSpPr/>
          <p:nvPr/>
        </p:nvGrpSpPr>
        <p:grpSpPr>
          <a:xfrm>
            <a:off x="744179" y="6233143"/>
            <a:ext cx="1547644" cy="453923"/>
            <a:chOff x="744591" y="6343747"/>
            <a:chExt cx="1547644" cy="4539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DC1D068-BCF9-754D-BE8E-617D6830E3B6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A121EF2-0F55-F24E-8AB1-A43B82E204A6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A5BA268E-0E20-C94B-938D-75EE7B00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10A2F96-5723-764C-BC21-702B80026E47}"/>
              </a:ext>
            </a:extLst>
          </p:cNvPr>
          <p:cNvGrpSpPr/>
          <p:nvPr/>
        </p:nvGrpSpPr>
        <p:grpSpPr>
          <a:xfrm>
            <a:off x="2616728" y="6229644"/>
            <a:ext cx="1547644" cy="453923"/>
            <a:chOff x="744591" y="6343747"/>
            <a:chExt cx="1547644" cy="45392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87965C8-6F85-1743-BD67-A32A2C09C30D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5C48AB-10BF-834D-B861-AB8012932BD6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E64F4F00-A66E-4540-B4E9-DB8110903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AB7F957-26CA-DC42-BE7F-D4C4C4F42BC1}"/>
              </a:ext>
            </a:extLst>
          </p:cNvPr>
          <p:cNvGrpSpPr/>
          <p:nvPr/>
        </p:nvGrpSpPr>
        <p:grpSpPr>
          <a:xfrm>
            <a:off x="4831851" y="6226473"/>
            <a:ext cx="1547644" cy="453923"/>
            <a:chOff x="744591" y="6343747"/>
            <a:chExt cx="1547644" cy="4539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11A001-4E86-7744-8E31-F89F4CC482B5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440741-B808-334E-A5DE-4F0229FD0E37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0BA57143-E693-3140-AE7A-F58333CC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8162E-7D19-EC4E-B011-5CEE76362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65" y="630956"/>
            <a:ext cx="317500" cy="317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E2C3997-34F1-CA43-8089-3F46E17A78A2}"/>
              </a:ext>
            </a:extLst>
          </p:cNvPr>
          <p:cNvSpPr/>
          <p:nvPr/>
        </p:nvSpPr>
        <p:spPr>
          <a:xfrm>
            <a:off x="993341" y="648323"/>
            <a:ext cx="909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VPC IPAM</a:t>
            </a:r>
            <a:endParaRPr lang="en-US" sz="12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5A3E1F-D41E-AE4D-95B6-3A71F53B9FCE}"/>
              </a:ext>
            </a:extLst>
          </p:cNvPr>
          <p:cNvGrpSpPr/>
          <p:nvPr/>
        </p:nvGrpSpPr>
        <p:grpSpPr>
          <a:xfrm>
            <a:off x="705084" y="5458844"/>
            <a:ext cx="1701513" cy="610309"/>
            <a:chOff x="2575956" y="5505124"/>
            <a:chExt cx="1701513" cy="61030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C93FB0-7024-DE46-9664-B152CEAEC186}"/>
                </a:ext>
              </a:extLst>
            </p:cNvPr>
            <p:cNvSpPr/>
            <p:nvPr/>
          </p:nvSpPr>
          <p:spPr>
            <a:xfrm>
              <a:off x="2668443" y="5505124"/>
              <a:ext cx="1609026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B4BA47A-0906-7E43-A5AE-B62AAF094466}"/>
                </a:ext>
              </a:extLst>
            </p:cNvPr>
            <p:cNvSpPr/>
            <p:nvPr/>
          </p:nvSpPr>
          <p:spPr>
            <a:xfrm>
              <a:off x="2575956" y="5592321"/>
              <a:ext cx="1613363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 /OU</a:t>
              </a: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F4F49592-735A-D649-BBB9-AF3E5104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580293" y="5611089"/>
              <a:ext cx="381000" cy="38100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2D44CCD-DA31-EC4B-BDB0-A6ADEFF224AF}"/>
              </a:ext>
            </a:extLst>
          </p:cNvPr>
          <p:cNvSpPr/>
          <p:nvPr/>
        </p:nvSpPr>
        <p:spPr>
          <a:xfrm>
            <a:off x="3906506" y="1189996"/>
            <a:ext cx="2713495" cy="328773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Scope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A04734-E3D1-6348-B4FD-0B8FDA54D33E}"/>
              </a:ext>
            </a:extLst>
          </p:cNvPr>
          <p:cNvSpPr/>
          <p:nvPr/>
        </p:nvSpPr>
        <p:spPr>
          <a:xfrm>
            <a:off x="1186250" y="1596721"/>
            <a:ext cx="2132303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(Top Level)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A48768-0A9F-CE4E-8347-05AF51D5B20D}"/>
              </a:ext>
            </a:extLst>
          </p:cNvPr>
          <p:cNvSpPr/>
          <p:nvPr/>
        </p:nvSpPr>
        <p:spPr>
          <a:xfrm>
            <a:off x="4187256" y="1623022"/>
            <a:ext cx="2132303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(Top Level)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2009E1-EDD8-1140-9497-8D9CB0B0EBCA}"/>
              </a:ext>
            </a:extLst>
          </p:cNvPr>
          <p:cNvGrpSpPr/>
          <p:nvPr/>
        </p:nvGrpSpPr>
        <p:grpSpPr>
          <a:xfrm>
            <a:off x="1755330" y="2376799"/>
            <a:ext cx="988080" cy="651523"/>
            <a:chOff x="4930717" y="2374432"/>
            <a:chExt cx="964476" cy="65152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63933C-8B26-CA41-ABCE-295EBDC01F2D}"/>
                </a:ext>
              </a:extLst>
            </p:cNvPr>
            <p:cNvSpPr/>
            <p:nvPr/>
          </p:nvSpPr>
          <p:spPr>
            <a:xfrm>
              <a:off x="4930717" y="2374432"/>
              <a:ext cx="926857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CF55FA3-5102-6244-9C39-2D5ED416C2CE}"/>
                </a:ext>
              </a:extLst>
            </p:cNvPr>
            <p:cNvSpPr/>
            <p:nvPr/>
          </p:nvSpPr>
          <p:spPr>
            <a:xfrm>
              <a:off x="4968336" y="2379624"/>
              <a:ext cx="9268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(us-west-2)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507FB7-EEA6-F644-8E8F-FFF48D49D6CA}"/>
              </a:ext>
            </a:extLst>
          </p:cNvPr>
          <p:cNvGrpSpPr/>
          <p:nvPr/>
        </p:nvGrpSpPr>
        <p:grpSpPr>
          <a:xfrm>
            <a:off x="1742973" y="3024759"/>
            <a:ext cx="943135" cy="553173"/>
            <a:chOff x="3717001" y="5226628"/>
            <a:chExt cx="943135" cy="55317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825C90E-13DF-474A-B260-6779C30675E3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5E9B34A-E4DD-1D42-A0EB-89F852E03804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921F8E6-CBCA-9543-898E-7E32557F5702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Sub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511E1E-3468-7B45-BD8D-ECDFF509E8B0}"/>
              </a:ext>
            </a:extLst>
          </p:cNvPr>
          <p:cNvGrpSpPr/>
          <p:nvPr/>
        </p:nvGrpSpPr>
        <p:grpSpPr>
          <a:xfrm>
            <a:off x="4187255" y="2376798"/>
            <a:ext cx="1080147" cy="651523"/>
            <a:chOff x="4930717" y="2374432"/>
            <a:chExt cx="964476" cy="65152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10197-F11D-9543-8823-E8640F3FC538}"/>
                </a:ext>
              </a:extLst>
            </p:cNvPr>
            <p:cNvSpPr/>
            <p:nvPr/>
          </p:nvSpPr>
          <p:spPr>
            <a:xfrm>
              <a:off x="4930717" y="2374432"/>
              <a:ext cx="926857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6533BE7-AA5C-2849-BE1B-03605025A955}"/>
                </a:ext>
              </a:extLst>
            </p:cNvPr>
            <p:cNvSpPr/>
            <p:nvPr/>
          </p:nvSpPr>
          <p:spPr>
            <a:xfrm>
              <a:off x="4968336" y="2379624"/>
              <a:ext cx="92685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(us-west-2)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D868258-EFEF-8B4A-ABFC-226B426BD55F}"/>
              </a:ext>
            </a:extLst>
          </p:cNvPr>
          <p:cNvGrpSpPr/>
          <p:nvPr/>
        </p:nvGrpSpPr>
        <p:grpSpPr>
          <a:xfrm>
            <a:off x="5401800" y="2365852"/>
            <a:ext cx="964476" cy="466857"/>
            <a:chOff x="4930717" y="2374432"/>
            <a:chExt cx="964476" cy="46685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C1D0E60-0D6C-3D48-8C98-4D14F6B2D011}"/>
                </a:ext>
              </a:extLst>
            </p:cNvPr>
            <p:cNvSpPr/>
            <p:nvPr/>
          </p:nvSpPr>
          <p:spPr>
            <a:xfrm>
              <a:off x="4930717" y="2374432"/>
              <a:ext cx="926857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38C0A5C-586B-4F4D-919E-FAF52BA8C484}"/>
                </a:ext>
              </a:extLst>
            </p:cNvPr>
            <p:cNvSpPr/>
            <p:nvPr/>
          </p:nvSpPr>
          <p:spPr>
            <a:xfrm>
              <a:off x="4968336" y="2379624"/>
              <a:ext cx="9268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(us-east-1)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2258AE-A0FA-4E4D-BC5D-FB41AD028B94}"/>
              </a:ext>
            </a:extLst>
          </p:cNvPr>
          <p:cNvCxnSpPr>
            <a:cxnSpLocks/>
          </p:cNvCxnSpPr>
          <p:nvPr/>
        </p:nvCxnSpPr>
        <p:spPr>
          <a:xfrm flipV="1">
            <a:off x="2113907" y="3655401"/>
            <a:ext cx="0" cy="171798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724B8B-6E42-5340-B827-0E7E33043024}"/>
              </a:ext>
            </a:extLst>
          </p:cNvPr>
          <p:cNvCxnSpPr>
            <a:cxnSpLocks/>
          </p:cNvCxnSpPr>
          <p:nvPr/>
        </p:nvCxnSpPr>
        <p:spPr>
          <a:xfrm flipV="1">
            <a:off x="4711556" y="3024760"/>
            <a:ext cx="0" cy="234862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910BCC-70E1-0A47-BA76-CF52DC52C1E7}"/>
              </a:ext>
            </a:extLst>
          </p:cNvPr>
          <p:cNvCxnSpPr>
            <a:cxnSpLocks/>
          </p:cNvCxnSpPr>
          <p:nvPr/>
        </p:nvCxnSpPr>
        <p:spPr>
          <a:xfrm flipV="1">
            <a:off x="5778356" y="3024759"/>
            <a:ext cx="0" cy="2348624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061B0B-087F-A343-A6F6-7C97463BC0A6}"/>
              </a:ext>
            </a:extLst>
          </p:cNvPr>
          <p:cNvSpPr/>
          <p:nvPr/>
        </p:nvSpPr>
        <p:spPr>
          <a:xfrm>
            <a:off x="1359243" y="4954739"/>
            <a:ext cx="4568946" cy="273550"/>
          </a:xfrm>
          <a:prstGeom prst="rect">
            <a:avLst/>
          </a:prstGeom>
          <a:solidFill>
            <a:schemeClr val="accent2"/>
          </a:solidFill>
          <a:ln w="12700">
            <a:noFill/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CB4D90-F20A-7E40-8797-F6496EFE7FF5}"/>
              </a:ext>
            </a:extLst>
          </p:cNvPr>
          <p:cNvSpPr/>
          <p:nvPr/>
        </p:nvSpPr>
        <p:spPr>
          <a:xfrm>
            <a:off x="2797657" y="4952200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</p:spTree>
    <p:extLst>
      <p:ext uri="{BB962C8B-B14F-4D97-AF65-F5344CB8AC3E}">
        <p14:creationId xmlns:p14="http://schemas.microsoft.com/office/powerpoint/2010/main" val="422183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55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18</cp:revision>
  <dcterms:created xsi:type="dcterms:W3CDTF">2022-02-07T20:04:01Z</dcterms:created>
  <dcterms:modified xsi:type="dcterms:W3CDTF">2022-03-08T21:39:48Z</dcterms:modified>
</cp:coreProperties>
</file>