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2BD-C6E6-9042-B986-890D857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82BF-546B-C647-A55F-92BED81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718-86EF-2147-8937-10BFFA7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5E8-1106-BA41-B214-36E7CE3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D60-71E1-B345-8DE9-E02264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BE7-7CFF-B64B-934F-FADC256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537-0D31-F74E-8590-E7457525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594-B413-8049-AF3C-91FCE40B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2FBA-ECA6-734E-9C6A-1DCB77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4E5A-2135-A840-8CB3-6B8B61C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3038-890D-9E47-8F2F-3E47A87E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1DAC-550E-FF4E-8CA1-CAF0E445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03DB-48B6-C944-9C00-5F63BC3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3CAF-6F70-CD42-AF08-CCBD1CF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7B-6899-1244-A8E8-9710C6D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EB-7AB6-614E-8AB7-A51E5C8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18E1-146C-624A-8D47-B0D85A9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F399-87AD-E146-AB02-91C5784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BCD-FCF6-7F49-A612-67BA80F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F5F-B731-F34C-BB91-47A6EF5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0E6-98BD-1747-97AC-261DF09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43-225B-C14B-8A60-E4F4C5E2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0ED9-55B8-764B-A063-B11B7A5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1B4-B4FA-1B41-A78B-DFFBBB9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28B7-0598-D947-80E2-B9CE64C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9C6-9934-034B-92AB-E67D78D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3B4-6207-EC49-8509-F8432E5A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EDBA-28AD-C841-A291-77099880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7AF6-4B93-5146-B2CE-0AEB71AA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B1B-B67E-3C4F-A86C-C945CD3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6283-D24A-E044-B3C1-C2FFB3A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154-6C0B-EA4A-BC41-28134E2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B2B3-17AA-5B46-8511-59CF5DC8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45CC-9556-A649-8697-BC80FCD9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435B-3EAE-C746-A26E-C2A472FA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08B6-BB48-804A-BB78-1C940862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7C57-B742-3646-95AA-ABDEDE9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223B-70CE-4341-8A58-B9554F7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9416B-7EF9-9241-A8EF-FD9185E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EA4-D8B7-C943-8BE2-95CC4905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A114-1396-CB47-BF72-693AAC4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95B9-104A-A949-9B91-3866A01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45B3-D1A3-AA47-8A6D-AA04A79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0EE-7CA5-8644-BACD-78967B6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9D31-7920-274D-8900-8189997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650-A416-B543-9A72-AD9AEE2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FF6-E079-504F-9E12-14684DBC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C341-FC92-0A48-8D74-40C7C2A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EE90-C714-DE4C-9FE1-32FDD6E3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B5-5C8F-A54C-AF0A-8955A3B4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1491-3E2A-9749-A8B3-E0BB63E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514-1D9B-D64E-9DD7-52EA031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0FE-0427-6F41-B59C-C1B8398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3BE0-3C4F-4048-87C9-4754D07E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87D1-A689-6F40-80CF-8E5E7AA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1492-20D4-AF45-BFAD-3D2464E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5EE-7457-7643-BF53-27AADCE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4246-D1EE-2540-AFAE-24427C5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424F8-E818-0E44-8BEB-4A23BF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134-AF11-DE4A-AE6E-CC95E79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460-99DE-4F40-B6F2-374684F0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FA8C-87FF-FC48-8986-313C47ABC410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605-46D1-DE49-ADAE-BF332162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7F10-0FFA-A34A-A7DB-8469F0C8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FFD1EA-D2AC-7F4D-8AD5-317A21778F16}"/>
              </a:ext>
            </a:extLst>
          </p:cNvPr>
          <p:cNvSpPr/>
          <p:nvPr/>
        </p:nvSpPr>
        <p:spPr>
          <a:xfrm>
            <a:off x="339805" y="138647"/>
            <a:ext cx="8598712" cy="6614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E85F0B4-7BB1-C74C-9ED1-4874641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805" y="138648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2F7BD4-416A-F648-8C15-B0C5339DAFED}"/>
              </a:ext>
            </a:extLst>
          </p:cNvPr>
          <p:cNvSpPr/>
          <p:nvPr/>
        </p:nvSpPr>
        <p:spPr>
          <a:xfrm>
            <a:off x="720804" y="628429"/>
            <a:ext cx="7878665" cy="4050337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D63E93-F4B5-F14C-AE93-CCB5017C1498}"/>
              </a:ext>
            </a:extLst>
          </p:cNvPr>
          <p:cNvSpPr/>
          <p:nvPr/>
        </p:nvSpPr>
        <p:spPr>
          <a:xfrm>
            <a:off x="1091326" y="1082812"/>
            <a:ext cx="5356264" cy="32877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D7167F-5353-6549-B374-4E1BED7EF066}"/>
              </a:ext>
            </a:extLst>
          </p:cNvPr>
          <p:cNvSpPr/>
          <p:nvPr/>
        </p:nvSpPr>
        <p:spPr>
          <a:xfrm>
            <a:off x="903339" y="1191593"/>
            <a:ext cx="5356264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D7DA1-03D9-B446-99DF-BAA8FF79C323}"/>
              </a:ext>
            </a:extLst>
          </p:cNvPr>
          <p:cNvSpPr/>
          <p:nvPr/>
        </p:nvSpPr>
        <p:spPr>
          <a:xfrm>
            <a:off x="6635577" y="1199853"/>
            <a:ext cx="1767017" cy="3170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Scope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707E-B6D7-6D46-BB2E-E4DC655901CD}"/>
              </a:ext>
            </a:extLst>
          </p:cNvPr>
          <p:cNvSpPr/>
          <p:nvPr/>
        </p:nvSpPr>
        <p:spPr>
          <a:xfrm>
            <a:off x="1186250" y="1596721"/>
            <a:ext cx="4708944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(Top Level)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E3B805-7409-874E-8730-CE301585D0CE}"/>
              </a:ext>
            </a:extLst>
          </p:cNvPr>
          <p:cNvGrpSpPr/>
          <p:nvPr/>
        </p:nvGrpSpPr>
        <p:grpSpPr>
          <a:xfrm>
            <a:off x="1186670" y="3105575"/>
            <a:ext cx="1014283" cy="466857"/>
            <a:chOff x="1186670" y="3105575"/>
            <a:chExt cx="1014283" cy="46685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5D52A8-0C25-E94C-B806-E7786D7CD984}"/>
                </a:ext>
              </a:extLst>
            </p:cNvPr>
            <p:cNvSpPr/>
            <p:nvPr/>
          </p:nvSpPr>
          <p:spPr>
            <a:xfrm>
              <a:off x="1186670" y="3105575"/>
              <a:ext cx="1014283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C1E601-AC4E-624E-9D80-E7231CC0ADB0}"/>
                </a:ext>
              </a:extLst>
            </p:cNvPr>
            <p:cNvSpPr/>
            <p:nvPr/>
          </p:nvSpPr>
          <p:spPr>
            <a:xfrm>
              <a:off x="1266555" y="3108170"/>
              <a:ext cx="8659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(sandbox)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22521EE-0EEC-CB44-96BA-6B013789A19E}"/>
              </a:ext>
            </a:extLst>
          </p:cNvPr>
          <p:cNvSpPr/>
          <p:nvPr/>
        </p:nvSpPr>
        <p:spPr>
          <a:xfrm>
            <a:off x="1186251" y="2374432"/>
            <a:ext cx="3299238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5319F6-3EF6-2642-9D9B-234DEED59EFB}"/>
              </a:ext>
            </a:extLst>
          </p:cNvPr>
          <p:cNvSpPr/>
          <p:nvPr/>
        </p:nvSpPr>
        <p:spPr>
          <a:xfrm>
            <a:off x="1930057" y="239645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Pool </a:t>
            </a:r>
          </a:p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(corporate-us-west-2)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BA407-FC4D-674D-9B1E-2A44344B0234}"/>
              </a:ext>
            </a:extLst>
          </p:cNvPr>
          <p:cNvSpPr/>
          <p:nvPr/>
        </p:nvSpPr>
        <p:spPr>
          <a:xfrm>
            <a:off x="4930717" y="2374432"/>
            <a:ext cx="926857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F7FA4A-42F5-8449-A59A-0BDAC6DECF93}"/>
              </a:ext>
            </a:extLst>
          </p:cNvPr>
          <p:cNvSpPr/>
          <p:nvPr/>
        </p:nvSpPr>
        <p:spPr>
          <a:xfrm>
            <a:off x="4968336" y="2379624"/>
            <a:ext cx="926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Pool </a:t>
            </a:r>
          </a:p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(us-east-2)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C91942-DBB1-1346-8DF8-6618A704B945}"/>
              </a:ext>
            </a:extLst>
          </p:cNvPr>
          <p:cNvGrpSpPr/>
          <p:nvPr/>
        </p:nvGrpSpPr>
        <p:grpSpPr>
          <a:xfrm>
            <a:off x="3642654" y="3087032"/>
            <a:ext cx="842834" cy="473944"/>
            <a:chOff x="3346088" y="3173531"/>
            <a:chExt cx="842834" cy="4739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B6C682-062E-D340-B0AE-C5C85AC1A221}"/>
                </a:ext>
              </a:extLst>
            </p:cNvPr>
            <p:cNvSpPr/>
            <p:nvPr/>
          </p:nvSpPr>
          <p:spPr>
            <a:xfrm>
              <a:off x="3346088" y="317353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44170C-B868-A442-8DE2-A2E1AB9E5AFA}"/>
                </a:ext>
              </a:extLst>
            </p:cNvPr>
            <p:cNvSpPr/>
            <p:nvPr/>
          </p:nvSpPr>
          <p:spPr>
            <a:xfrm>
              <a:off x="3496130" y="3185810"/>
              <a:ext cx="593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(prod)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013D785-5E4B-0E45-99F0-69C1FB1EB18E}"/>
              </a:ext>
            </a:extLst>
          </p:cNvPr>
          <p:cNvSpPr/>
          <p:nvPr/>
        </p:nvSpPr>
        <p:spPr>
          <a:xfrm>
            <a:off x="2519846" y="3089271"/>
            <a:ext cx="842834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863F57-C3AA-7F45-ABCE-B6902A2D472E}"/>
              </a:ext>
            </a:extLst>
          </p:cNvPr>
          <p:cNvSpPr/>
          <p:nvPr/>
        </p:nvSpPr>
        <p:spPr>
          <a:xfrm>
            <a:off x="2699543" y="3101550"/>
            <a:ext cx="534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Pool </a:t>
            </a:r>
          </a:p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(dev)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36174-24F7-CF41-A9B3-72842F9BB5AC}"/>
              </a:ext>
            </a:extLst>
          </p:cNvPr>
          <p:cNvGrpSpPr/>
          <p:nvPr/>
        </p:nvGrpSpPr>
        <p:grpSpPr>
          <a:xfrm>
            <a:off x="3642654" y="3706799"/>
            <a:ext cx="943135" cy="553173"/>
            <a:chOff x="3717001" y="5226628"/>
            <a:chExt cx="943135" cy="55317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A6582A-FB95-B34E-A231-60A6C17122DA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F329F8D-3E97-0447-89DB-2264B7DAFD02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FB92E1-D491-E343-84BA-8E49F488E4B9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017D08-8E28-EA4C-8B51-D461C3B2B85C}"/>
              </a:ext>
            </a:extLst>
          </p:cNvPr>
          <p:cNvGrpSpPr/>
          <p:nvPr/>
        </p:nvGrpSpPr>
        <p:grpSpPr>
          <a:xfrm>
            <a:off x="2509892" y="3712759"/>
            <a:ext cx="943135" cy="553173"/>
            <a:chOff x="3717001" y="5226628"/>
            <a:chExt cx="943135" cy="55317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D19265-1D62-CD47-9102-5A0A13FF6F33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7518FDF-D3C6-584E-9532-BD3846651BE7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2F6FD7-2DAB-8C47-81E8-4808540F74E1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3B0D9D6-5AD6-1A45-B1C5-98BF4B05C981}"/>
              </a:ext>
            </a:extLst>
          </p:cNvPr>
          <p:cNvGrpSpPr/>
          <p:nvPr/>
        </p:nvGrpSpPr>
        <p:grpSpPr>
          <a:xfrm>
            <a:off x="4918360" y="3022392"/>
            <a:ext cx="943135" cy="553173"/>
            <a:chOff x="3717001" y="5226628"/>
            <a:chExt cx="943135" cy="55317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B148D15-F389-6340-B034-AF8DD89156C5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FDC8C6-87E2-484A-B535-74FC77171856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24436E5-EB1D-B149-AF78-95DE878D2025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B93F3-51D2-CD46-AE58-B114985E4E7B}"/>
              </a:ext>
            </a:extLst>
          </p:cNvPr>
          <p:cNvGrpSpPr/>
          <p:nvPr/>
        </p:nvGrpSpPr>
        <p:grpSpPr>
          <a:xfrm>
            <a:off x="758253" y="5574018"/>
            <a:ext cx="1479728" cy="523113"/>
            <a:chOff x="758253" y="5722302"/>
            <a:chExt cx="1479728" cy="52311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862A794-4B1C-CD46-8539-EE4D5CC1F571}"/>
                </a:ext>
              </a:extLst>
            </p:cNvPr>
            <p:cNvSpPr/>
            <p:nvPr/>
          </p:nvSpPr>
          <p:spPr>
            <a:xfrm>
              <a:off x="758253" y="5722303"/>
              <a:ext cx="1479728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 OU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EA13B265-9947-E04A-99DC-5889A5FB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58253" y="5722302"/>
              <a:ext cx="381000" cy="381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DC787-67B2-2C41-AB14-6EB789B67487}"/>
              </a:ext>
            </a:extLst>
          </p:cNvPr>
          <p:cNvGrpSpPr/>
          <p:nvPr/>
        </p:nvGrpSpPr>
        <p:grpSpPr>
          <a:xfrm>
            <a:off x="2575956" y="5468053"/>
            <a:ext cx="1701513" cy="610309"/>
            <a:chOff x="2575956" y="5505124"/>
            <a:chExt cx="1701513" cy="61030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775337-BA37-1F40-BFD6-A1376016E41E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33E4939-AB7F-1E49-BA53-74852887A662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BAF6F2FE-9BA0-284B-A276-3C019FE9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55D811-9FBC-6442-9E73-5D31E2DFE0DD}"/>
              </a:ext>
            </a:extLst>
          </p:cNvPr>
          <p:cNvGrpSpPr/>
          <p:nvPr/>
        </p:nvGrpSpPr>
        <p:grpSpPr>
          <a:xfrm>
            <a:off x="4801160" y="5474037"/>
            <a:ext cx="1701513" cy="610309"/>
            <a:chOff x="4801160" y="5511108"/>
            <a:chExt cx="1701513" cy="61030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4AC11D-8F3F-4148-9EFF-BB9EC11876EB}"/>
                </a:ext>
              </a:extLst>
            </p:cNvPr>
            <p:cNvSpPr/>
            <p:nvPr/>
          </p:nvSpPr>
          <p:spPr>
            <a:xfrm>
              <a:off x="4893646" y="5511108"/>
              <a:ext cx="1609027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1019322-BC82-D248-B991-5F125F82ADE1}"/>
                </a:ext>
              </a:extLst>
            </p:cNvPr>
            <p:cNvSpPr/>
            <p:nvPr/>
          </p:nvSpPr>
          <p:spPr>
            <a:xfrm>
              <a:off x="4801160" y="5598305"/>
              <a:ext cx="1609027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86B3418F-A806-C74C-B551-B2163B73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05497" y="5617073"/>
              <a:ext cx="381000" cy="381000"/>
            </a:xfrm>
            <a:prstGeom prst="rect">
              <a:avLst/>
            </a:prstGeom>
          </p:spPr>
        </p:pic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ECAD96-7951-514E-A9AE-CE2ACE48486A}"/>
              </a:ext>
            </a:extLst>
          </p:cNvPr>
          <p:cNvCxnSpPr>
            <a:cxnSpLocks/>
          </p:cNvCxnSpPr>
          <p:nvPr/>
        </p:nvCxnSpPr>
        <p:spPr>
          <a:xfrm flipV="1">
            <a:off x="1637270" y="5238093"/>
            <a:ext cx="0" cy="19887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12925-C516-2147-9047-0342C391D34B}"/>
              </a:ext>
            </a:extLst>
          </p:cNvPr>
          <p:cNvSpPr/>
          <p:nvPr/>
        </p:nvSpPr>
        <p:spPr>
          <a:xfrm>
            <a:off x="2743410" y="4959053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01BB59-5178-C643-AB01-10866F95A49F}"/>
              </a:ext>
            </a:extLst>
          </p:cNvPr>
          <p:cNvCxnSpPr>
            <a:cxnSpLocks/>
          </p:cNvCxnSpPr>
          <p:nvPr/>
        </p:nvCxnSpPr>
        <p:spPr>
          <a:xfrm flipV="1">
            <a:off x="2877959" y="5238093"/>
            <a:ext cx="0" cy="15175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347969-B4D0-BB45-811A-F1E0C85EC2C8}"/>
              </a:ext>
            </a:extLst>
          </p:cNvPr>
          <p:cNvCxnSpPr>
            <a:cxnSpLocks/>
          </p:cNvCxnSpPr>
          <p:nvPr/>
        </p:nvCxnSpPr>
        <p:spPr>
          <a:xfrm flipV="1">
            <a:off x="4048266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1F5DA1-A902-3345-8526-22B3EF6BDE13}"/>
              </a:ext>
            </a:extLst>
          </p:cNvPr>
          <p:cNvCxnSpPr>
            <a:cxnSpLocks/>
          </p:cNvCxnSpPr>
          <p:nvPr/>
        </p:nvCxnSpPr>
        <p:spPr>
          <a:xfrm flipV="1">
            <a:off x="5379765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437F41-2865-1F4A-8837-9F2AD8B8D1B6}"/>
              </a:ext>
            </a:extLst>
          </p:cNvPr>
          <p:cNvCxnSpPr>
            <a:cxnSpLocks/>
          </p:cNvCxnSpPr>
          <p:nvPr/>
        </p:nvCxnSpPr>
        <p:spPr>
          <a:xfrm>
            <a:off x="1637270" y="3706799"/>
            <a:ext cx="0" cy="12714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85266CC-E83B-944B-8EDA-BA28EA6859C0}"/>
              </a:ext>
            </a:extLst>
          </p:cNvPr>
          <p:cNvCxnSpPr>
            <a:cxnSpLocks/>
          </p:cNvCxnSpPr>
          <p:nvPr/>
        </p:nvCxnSpPr>
        <p:spPr>
          <a:xfrm>
            <a:off x="2877959" y="4377629"/>
            <a:ext cx="1" cy="5834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B25A54A-23B0-2243-80F9-D0490710B8E9}"/>
              </a:ext>
            </a:extLst>
          </p:cNvPr>
          <p:cNvCxnSpPr>
            <a:cxnSpLocks/>
          </p:cNvCxnSpPr>
          <p:nvPr/>
        </p:nvCxnSpPr>
        <p:spPr>
          <a:xfrm>
            <a:off x="4047892" y="4378655"/>
            <a:ext cx="1" cy="5834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8B3323A-D0DB-4D42-8FD2-03B8C9B918C4}"/>
              </a:ext>
            </a:extLst>
          </p:cNvPr>
          <p:cNvCxnSpPr>
            <a:cxnSpLocks/>
          </p:cNvCxnSpPr>
          <p:nvPr/>
        </p:nvCxnSpPr>
        <p:spPr>
          <a:xfrm>
            <a:off x="5379765" y="3666760"/>
            <a:ext cx="0" cy="129942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F8588-A071-AC4C-A2DE-CCC9A27E9800}"/>
              </a:ext>
            </a:extLst>
          </p:cNvPr>
          <p:cNvGrpSpPr/>
          <p:nvPr/>
        </p:nvGrpSpPr>
        <p:grpSpPr>
          <a:xfrm>
            <a:off x="744179" y="6233143"/>
            <a:ext cx="1547644" cy="453923"/>
            <a:chOff x="744591" y="6343747"/>
            <a:chExt cx="1547644" cy="4539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C1D068-BCF9-754D-BE8E-617D6830E3B6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121EF2-0F55-F24E-8AB1-A43B82E204A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A5BA268E-0E20-C94B-938D-75EE7B00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061B0B-087F-A343-A6F6-7C97463BC0A6}"/>
              </a:ext>
            </a:extLst>
          </p:cNvPr>
          <p:cNvSpPr/>
          <p:nvPr/>
        </p:nvSpPr>
        <p:spPr>
          <a:xfrm>
            <a:off x="1359243" y="4954739"/>
            <a:ext cx="4286523" cy="273550"/>
          </a:xfrm>
          <a:prstGeom prst="rect">
            <a:avLst/>
          </a:prstGeom>
          <a:solidFill>
            <a:schemeClr val="accent2"/>
          </a:solidFill>
          <a:ln w="12700">
            <a:noFill/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0A2F96-5723-764C-BC21-702B80026E47}"/>
              </a:ext>
            </a:extLst>
          </p:cNvPr>
          <p:cNvGrpSpPr/>
          <p:nvPr/>
        </p:nvGrpSpPr>
        <p:grpSpPr>
          <a:xfrm>
            <a:off x="2616728" y="6229644"/>
            <a:ext cx="1547644" cy="453923"/>
            <a:chOff x="744591" y="6343747"/>
            <a:chExt cx="1547644" cy="45392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87965C8-6F85-1743-BD67-A32A2C09C30D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5C48AB-10BF-834D-B861-AB8012932BD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64F4F00-A66E-4540-B4E9-DB811090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B7F957-26CA-DC42-BE7F-D4C4C4F42BC1}"/>
              </a:ext>
            </a:extLst>
          </p:cNvPr>
          <p:cNvGrpSpPr/>
          <p:nvPr/>
        </p:nvGrpSpPr>
        <p:grpSpPr>
          <a:xfrm>
            <a:off x="4831851" y="6226473"/>
            <a:ext cx="1547644" cy="453923"/>
            <a:chOff x="744591" y="6343747"/>
            <a:chExt cx="1547644" cy="4539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11A001-4E86-7744-8E31-F89F4CC482B5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440741-B808-334E-A5DE-4F0229FD0E37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0BA57143-E693-3140-AE7A-F58333CC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B4D90-F20A-7E40-8797-F6496EFE7FF5}"/>
              </a:ext>
            </a:extLst>
          </p:cNvPr>
          <p:cNvSpPr/>
          <p:nvPr/>
        </p:nvSpPr>
        <p:spPr>
          <a:xfrm>
            <a:off x="2797657" y="4952200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162E-7D19-EC4E-B011-5CEE7636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65" y="630956"/>
            <a:ext cx="317500" cy="317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C3997-34F1-CA43-8089-3F46E17A78A2}"/>
              </a:ext>
            </a:extLst>
          </p:cNvPr>
          <p:cNvSpPr/>
          <p:nvPr/>
        </p:nvSpPr>
        <p:spPr>
          <a:xfrm>
            <a:off x="993341" y="648323"/>
            <a:ext cx="909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IPAM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18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54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13</cp:revision>
  <dcterms:created xsi:type="dcterms:W3CDTF">2022-02-07T20:04:01Z</dcterms:created>
  <dcterms:modified xsi:type="dcterms:W3CDTF">2022-03-07T19:37:24Z</dcterms:modified>
</cp:coreProperties>
</file>