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8598712" cy="6614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4" y="628429"/>
            <a:ext cx="7878665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D63E93-F4B5-F14C-AE93-CCB5017C1498}"/>
              </a:ext>
            </a:extLst>
          </p:cNvPr>
          <p:cNvSpPr/>
          <p:nvPr/>
        </p:nvSpPr>
        <p:spPr>
          <a:xfrm>
            <a:off x="1091326" y="1082812"/>
            <a:ext cx="5356264" cy="32877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9" y="1191593"/>
            <a:ext cx="5356264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6635577" y="1199853"/>
            <a:ext cx="1767017" cy="3170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707E-B6D7-6D46-BB2E-E4DC655901CD}"/>
              </a:ext>
            </a:extLst>
          </p:cNvPr>
          <p:cNvSpPr/>
          <p:nvPr/>
        </p:nvSpPr>
        <p:spPr>
          <a:xfrm>
            <a:off x="1235676" y="1596721"/>
            <a:ext cx="4659518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(Top Level)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637765-33C9-8144-BA6A-935E2AF16040}"/>
              </a:ext>
            </a:extLst>
          </p:cNvPr>
          <p:cNvGrpSpPr/>
          <p:nvPr/>
        </p:nvGrpSpPr>
        <p:grpSpPr>
          <a:xfrm>
            <a:off x="1332483" y="2341379"/>
            <a:ext cx="1966495" cy="473944"/>
            <a:chOff x="2518993" y="2367345"/>
            <a:chExt cx="1966495" cy="47394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2521EE-0EEC-CB44-96BA-6B013789A19E}"/>
                </a:ext>
              </a:extLst>
            </p:cNvPr>
            <p:cNvSpPr/>
            <p:nvPr/>
          </p:nvSpPr>
          <p:spPr>
            <a:xfrm>
              <a:off x="2518993" y="2374432"/>
              <a:ext cx="1966495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5319F6-3EF6-2642-9D9B-234DEED59EFB}"/>
                </a:ext>
              </a:extLst>
            </p:cNvPr>
            <p:cNvSpPr/>
            <p:nvPr/>
          </p:nvSpPr>
          <p:spPr>
            <a:xfrm>
              <a:off x="2972385" y="2367345"/>
              <a:ext cx="952504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(us-west-2)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C91942-DBB1-1346-8DF8-6618A704B945}"/>
              </a:ext>
            </a:extLst>
          </p:cNvPr>
          <p:cNvGrpSpPr/>
          <p:nvPr/>
        </p:nvGrpSpPr>
        <p:grpSpPr>
          <a:xfrm>
            <a:off x="2456144" y="3061066"/>
            <a:ext cx="842834" cy="473944"/>
            <a:chOff x="3346088" y="3173531"/>
            <a:chExt cx="842834" cy="4739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B6C682-062E-D340-B0AE-C5C85AC1A221}"/>
                </a:ext>
              </a:extLst>
            </p:cNvPr>
            <p:cNvSpPr/>
            <p:nvPr/>
          </p:nvSpPr>
          <p:spPr>
            <a:xfrm>
              <a:off x="3346088" y="317353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44170C-B868-A442-8DE2-A2E1AB9E5AFA}"/>
                </a:ext>
              </a:extLst>
            </p:cNvPr>
            <p:cNvSpPr/>
            <p:nvPr/>
          </p:nvSpPr>
          <p:spPr>
            <a:xfrm>
              <a:off x="3496130" y="3185810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(prod)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F9563A-03B5-1E44-949F-E8DC33C1FA68}"/>
              </a:ext>
            </a:extLst>
          </p:cNvPr>
          <p:cNvGrpSpPr/>
          <p:nvPr/>
        </p:nvGrpSpPr>
        <p:grpSpPr>
          <a:xfrm>
            <a:off x="1333336" y="3063305"/>
            <a:ext cx="842834" cy="473944"/>
            <a:chOff x="2519846" y="3089271"/>
            <a:chExt cx="842834" cy="47394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13D785-5E4B-0E45-99F0-69C1FB1EB18E}"/>
                </a:ext>
              </a:extLst>
            </p:cNvPr>
            <p:cNvSpPr/>
            <p:nvPr/>
          </p:nvSpPr>
          <p:spPr>
            <a:xfrm>
              <a:off x="2519846" y="308927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863F57-C3AA-7F45-ABCE-B6902A2D472E}"/>
                </a:ext>
              </a:extLst>
            </p:cNvPr>
            <p:cNvSpPr/>
            <p:nvPr/>
          </p:nvSpPr>
          <p:spPr>
            <a:xfrm>
              <a:off x="2699543" y="3101550"/>
              <a:ext cx="5341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(dev)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36174-24F7-CF41-A9B3-72842F9BB5AC}"/>
              </a:ext>
            </a:extLst>
          </p:cNvPr>
          <p:cNvGrpSpPr/>
          <p:nvPr/>
        </p:nvGrpSpPr>
        <p:grpSpPr>
          <a:xfrm>
            <a:off x="2456144" y="3680833"/>
            <a:ext cx="943135" cy="553173"/>
            <a:chOff x="3717001" y="5226628"/>
            <a:chExt cx="943135" cy="55317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A6582A-FB95-B34E-A231-60A6C17122DA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329F8D-3E97-0447-89DB-2264B7DAFD02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FB92E1-D491-E343-84BA-8E49F488E4B9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017D08-8E28-EA4C-8B51-D461C3B2B85C}"/>
              </a:ext>
            </a:extLst>
          </p:cNvPr>
          <p:cNvGrpSpPr/>
          <p:nvPr/>
        </p:nvGrpSpPr>
        <p:grpSpPr>
          <a:xfrm>
            <a:off x="1323382" y="3686793"/>
            <a:ext cx="943135" cy="553173"/>
            <a:chOff x="3717001" y="5226628"/>
            <a:chExt cx="943135" cy="55317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D19265-1D62-CD47-9102-5A0A13FF6F33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7518FDF-D3C6-584E-9532-BD3846651BE7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2F6FD7-2DAB-8C47-81E8-4808540F74E1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B93F3-51D2-CD46-AE58-B114985E4E7B}"/>
              </a:ext>
            </a:extLst>
          </p:cNvPr>
          <p:cNvGrpSpPr/>
          <p:nvPr/>
        </p:nvGrpSpPr>
        <p:grpSpPr>
          <a:xfrm>
            <a:off x="758253" y="5574018"/>
            <a:ext cx="1479728" cy="523113"/>
            <a:chOff x="758253" y="5722302"/>
            <a:chExt cx="1479728" cy="52311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62A794-4B1C-CD46-8539-EE4D5CC1F571}"/>
                </a:ext>
              </a:extLst>
            </p:cNvPr>
            <p:cNvSpPr/>
            <p:nvPr/>
          </p:nvSpPr>
          <p:spPr>
            <a:xfrm>
              <a:off x="758253" y="5722303"/>
              <a:ext cx="1479728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 OU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EA13B265-9947-E04A-99DC-5889A5FB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8253" y="5722302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DC787-67B2-2C41-AB14-6EB789B67487}"/>
              </a:ext>
            </a:extLst>
          </p:cNvPr>
          <p:cNvGrpSpPr/>
          <p:nvPr/>
        </p:nvGrpSpPr>
        <p:grpSpPr>
          <a:xfrm>
            <a:off x="2575956" y="5468053"/>
            <a:ext cx="1701513" cy="610309"/>
            <a:chOff x="2575956" y="5505124"/>
            <a:chExt cx="1701513" cy="610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775337-BA37-1F40-BFD6-A1376016E41E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3E4939-AB7F-1E49-BA53-74852887A662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AF6F2FE-9BA0-284B-A276-3C019FE9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5D811-9FBC-6442-9E73-5D31E2DFE0DD}"/>
              </a:ext>
            </a:extLst>
          </p:cNvPr>
          <p:cNvGrpSpPr/>
          <p:nvPr/>
        </p:nvGrpSpPr>
        <p:grpSpPr>
          <a:xfrm>
            <a:off x="4801160" y="5474037"/>
            <a:ext cx="1701513" cy="610309"/>
            <a:chOff x="4801160" y="5511108"/>
            <a:chExt cx="1701513" cy="61030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4AC11D-8F3F-4148-9EFF-BB9EC11876EB}"/>
                </a:ext>
              </a:extLst>
            </p:cNvPr>
            <p:cNvSpPr/>
            <p:nvPr/>
          </p:nvSpPr>
          <p:spPr>
            <a:xfrm>
              <a:off x="4893646" y="5511108"/>
              <a:ext cx="1609027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019322-BC82-D248-B991-5F125F82ADE1}"/>
                </a:ext>
              </a:extLst>
            </p:cNvPr>
            <p:cNvSpPr/>
            <p:nvPr/>
          </p:nvSpPr>
          <p:spPr>
            <a:xfrm>
              <a:off x="4801160" y="5598305"/>
              <a:ext cx="1609027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86B3418F-A806-C74C-B551-B2163B73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05497" y="5617073"/>
              <a:ext cx="381000" cy="381000"/>
            </a:xfrm>
            <a:prstGeom prst="rect">
              <a:avLst/>
            </a:prstGeom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ECAD96-7951-514E-A9AE-CE2ACE48486A}"/>
              </a:ext>
            </a:extLst>
          </p:cNvPr>
          <p:cNvCxnSpPr>
            <a:cxnSpLocks/>
          </p:cNvCxnSpPr>
          <p:nvPr/>
        </p:nvCxnSpPr>
        <p:spPr>
          <a:xfrm flipV="1">
            <a:off x="1637270" y="5238093"/>
            <a:ext cx="0" cy="19887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01BB59-5178-C643-AB01-10866F95A49F}"/>
              </a:ext>
            </a:extLst>
          </p:cNvPr>
          <p:cNvCxnSpPr>
            <a:cxnSpLocks/>
          </p:cNvCxnSpPr>
          <p:nvPr/>
        </p:nvCxnSpPr>
        <p:spPr>
          <a:xfrm flipV="1">
            <a:off x="2877959" y="5238093"/>
            <a:ext cx="0" cy="15175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347969-B4D0-BB45-811A-F1E0C85EC2C8}"/>
              </a:ext>
            </a:extLst>
          </p:cNvPr>
          <p:cNvCxnSpPr>
            <a:cxnSpLocks/>
          </p:cNvCxnSpPr>
          <p:nvPr/>
        </p:nvCxnSpPr>
        <p:spPr>
          <a:xfrm flipV="1">
            <a:off x="4048266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1F5DA1-A902-3345-8526-22B3EF6BDE13}"/>
              </a:ext>
            </a:extLst>
          </p:cNvPr>
          <p:cNvCxnSpPr>
            <a:cxnSpLocks/>
          </p:cNvCxnSpPr>
          <p:nvPr/>
        </p:nvCxnSpPr>
        <p:spPr>
          <a:xfrm flipV="1">
            <a:off x="5379765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437F41-2865-1F4A-8837-9F2AD8B8D1B6}"/>
              </a:ext>
            </a:extLst>
          </p:cNvPr>
          <p:cNvCxnSpPr>
            <a:cxnSpLocks/>
          </p:cNvCxnSpPr>
          <p:nvPr/>
        </p:nvCxnSpPr>
        <p:spPr>
          <a:xfrm>
            <a:off x="1637270" y="4370542"/>
            <a:ext cx="0" cy="6076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85266CC-E83B-944B-8EDA-BA28EA6859C0}"/>
              </a:ext>
            </a:extLst>
          </p:cNvPr>
          <p:cNvCxnSpPr>
            <a:cxnSpLocks/>
          </p:cNvCxnSpPr>
          <p:nvPr/>
        </p:nvCxnSpPr>
        <p:spPr>
          <a:xfrm>
            <a:off x="2877959" y="4377629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25A54A-23B0-2243-80F9-D0490710B8E9}"/>
              </a:ext>
            </a:extLst>
          </p:cNvPr>
          <p:cNvCxnSpPr>
            <a:cxnSpLocks/>
          </p:cNvCxnSpPr>
          <p:nvPr/>
        </p:nvCxnSpPr>
        <p:spPr>
          <a:xfrm>
            <a:off x="4047892" y="4378655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8B3323A-D0DB-4D42-8FD2-03B8C9B918C4}"/>
              </a:ext>
            </a:extLst>
          </p:cNvPr>
          <p:cNvCxnSpPr>
            <a:cxnSpLocks/>
          </p:cNvCxnSpPr>
          <p:nvPr/>
        </p:nvCxnSpPr>
        <p:spPr>
          <a:xfrm>
            <a:off x="5379765" y="4370542"/>
            <a:ext cx="0" cy="5956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F8588-A071-AC4C-A2DE-CCC9A27E9800}"/>
              </a:ext>
            </a:extLst>
          </p:cNvPr>
          <p:cNvGrpSpPr/>
          <p:nvPr/>
        </p:nvGrpSpPr>
        <p:grpSpPr>
          <a:xfrm>
            <a:off x="744179" y="6233143"/>
            <a:ext cx="1547644" cy="453923"/>
            <a:chOff x="744591" y="6343747"/>
            <a:chExt cx="1547644" cy="4539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C1D068-BCF9-754D-BE8E-617D6830E3B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121EF2-0F55-F24E-8AB1-A43B82E204A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A5BA268E-0E20-C94B-938D-75EE7B00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286523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A2F96-5723-764C-BC21-702B80026E47}"/>
              </a:ext>
            </a:extLst>
          </p:cNvPr>
          <p:cNvGrpSpPr/>
          <p:nvPr/>
        </p:nvGrpSpPr>
        <p:grpSpPr>
          <a:xfrm>
            <a:off x="2616728" y="6229644"/>
            <a:ext cx="1547644" cy="453923"/>
            <a:chOff x="744591" y="6343747"/>
            <a:chExt cx="1547644" cy="45392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87965C8-6F85-1743-BD67-A32A2C09C30D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5C48AB-10BF-834D-B861-AB8012932BD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64F4F00-A66E-4540-B4E9-DB811090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4831851" y="6226473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1F2EA8D-607A-6847-8D16-7BB11755E801}"/>
              </a:ext>
            </a:extLst>
          </p:cNvPr>
          <p:cNvGrpSpPr/>
          <p:nvPr/>
        </p:nvGrpSpPr>
        <p:grpSpPr>
          <a:xfrm>
            <a:off x="3835470" y="2321451"/>
            <a:ext cx="1966495" cy="473944"/>
            <a:chOff x="2518993" y="2367345"/>
            <a:chExt cx="1966495" cy="47394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D3990B-5E69-D247-812A-F851415705A8}"/>
                </a:ext>
              </a:extLst>
            </p:cNvPr>
            <p:cNvSpPr/>
            <p:nvPr/>
          </p:nvSpPr>
          <p:spPr>
            <a:xfrm>
              <a:off x="2518993" y="2374432"/>
              <a:ext cx="1966495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21631E5-BD38-1743-A447-55B0014BBFCE}"/>
                </a:ext>
              </a:extLst>
            </p:cNvPr>
            <p:cNvSpPr/>
            <p:nvPr/>
          </p:nvSpPr>
          <p:spPr>
            <a:xfrm>
              <a:off x="2985209" y="236734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(us-east-1)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7CC9B38-01F4-C848-A8CD-43B1B6F45311}"/>
              </a:ext>
            </a:extLst>
          </p:cNvPr>
          <p:cNvGrpSpPr/>
          <p:nvPr/>
        </p:nvGrpSpPr>
        <p:grpSpPr>
          <a:xfrm>
            <a:off x="4959131" y="3041138"/>
            <a:ext cx="842834" cy="473944"/>
            <a:chOff x="3346088" y="3173531"/>
            <a:chExt cx="842834" cy="47394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78D59A2-2913-0346-9388-267062762536}"/>
                </a:ext>
              </a:extLst>
            </p:cNvPr>
            <p:cNvSpPr/>
            <p:nvPr/>
          </p:nvSpPr>
          <p:spPr>
            <a:xfrm>
              <a:off x="3346088" y="317353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CED1C0-F3C9-234C-B68F-ED550F95B999}"/>
                </a:ext>
              </a:extLst>
            </p:cNvPr>
            <p:cNvSpPr/>
            <p:nvPr/>
          </p:nvSpPr>
          <p:spPr>
            <a:xfrm>
              <a:off x="3496130" y="3185810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(prod)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27757C8-BC12-3C4A-AC1F-7CA80F7BC72E}"/>
              </a:ext>
            </a:extLst>
          </p:cNvPr>
          <p:cNvGrpSpPr/>
          <p:nvPr/>
        </p:nvGrpSpPr>
        <p:grpSpPr>
          <a:xfrm>
            <a:off x="3836323" y="3043377"/>
            <a:ext cx="842834" cy="473944"/>
            <a:chOff x="2519846" y="3089271"/>
            <a:chExt cx="842834" cy="47394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D46464F-15F1-854F-9D66-32D6559BF094}"/>
                </a:ext>
              </a:extLst>
            </p:cNvPr>
            <p:cNvSpPr/>
            <p:nvPr/>
          </p:nvSpPr>
          <p:spPr>
            <a:xfrm>
              <a:off x="2519846" y="308927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C27DBE7-300D-7D49-A407-0678B3F0E885}"/>
                </a:ext>
              </a:extLst>
            </p:cNvPr>
            <p:cNvSpPr/>
            <p:nvPr/>
          </p:nvSpPr>
          <p:spPr>
            <a:xfrm>
              <a:off x="2699543" y="3101550"/>
              <a:ext cx="5341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(dev)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554791F-0830-7C4E-93EE-43C1B7D3E921}"/>
              </a:ext>
            </a:extLst>
          </p:cNvPr>
          <p:cNvGrpSpPr/>
          <p:nvPr/>
        </p:nvGrpSpPr>
        <p:grpSpPr>
          <a:xfrm>
            <a:off x="4959131" y="3660905"/>
            <a:ext cx="943135" cy="553173"/>
            <a:chOff x="3717001" y="5226628"/>
            <a:chExt cx="943135" cy="553173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C59427-E7DF-CF47-9460-529D0773818D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FD0BD76-CBD8-0C4D-BBF7-0BB95A87C09A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69164BE-7BAD-3149-A036-65BAF4CBF8A0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02387-C48D-1F4F-99ED-EA0F24946BE1}"/>
              </a:ext>
            </a:extLst>
          </p:cNvPr>
          <p:cNvGrpSpPr/>
          <p:nvPr/>
        </p:nvGrpSpPr>
        <p:grpSpPr>
          <a:xfrm>
            <a:off x="3826369" y="3666865"/>
            <a:ext cx="943135" cy="553173"/>
            <a:chOff x="3717001" y="5226628"/>
            <a:chExt cx="943135" cy="55317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403B47F-D95C-F940-81BF-6A0BEB044039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791925B-3207-304A-9863-C047C295EDE7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A6DFDAB-D591-234A-A6FA-8922A8D91151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60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13</cp:revision>
  <dcterms:created xsi:type="dcterms:W3CDTF">2022-02-07T20:04:01Z</dcterms:created>
  <dcterms:modified xsi:type="dcterms:W3CDTF">2022-03-07T19:30:22Z</dcterms:modified>
</cp:coreProperties>
</file>