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22BD-C6E6-9042-B986-890D857B1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382BF-546B-C647-A55F-92BED81FB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84718-86EF-2147-8937-10BFFA78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0B5E8-1106-BA41-B214-36E7CE3C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A9D60-71E1-B345-8DE9-E022645D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7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CFBE7-7CFF-B64B-934F-FADC256E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E5537-0D31-F74E-8590-E7457525D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BF594-B413-8049-AF3C-91FCE40B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C2FBA-ECA6-734E-9C6A-1DCB77AE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F4E5A-2135-A840-8CB3-6B8B61C8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7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233038-890D-9E47-8F2F-3E47A87EB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61DAC-550E-FF4E-8CA1-CAF0E445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203DB-48B6-C944-9C00-5F63BC3B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73CAF-6F70-CD42-AF08-CCBD1CFCF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0907B-6899-1244-A8E8-9710C6DB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3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33EB-7AB6-614E-8AB7-A51E5C8A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18E1-146C-624A-8D47-B0D85A95E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CF399-87AD-E146-AB02-91C5784A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C7BCD-FCF6-7F49-A612-67BA80F6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E4F5F-B731-F34C-BB91-47A6EF5A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3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A0E6-98BD-1747-97AC-261DF097E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53E43-225B-C14B-8A60-E4F4C5E26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C0ED9-55B8-764B-A063-B11B7A5F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4C1B4-B4FA-1B41-A78B-DFFBBB9C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F28B7-0598-D947-80E2-B9CE64CB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2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89C6-9934-034B-92AB-E67D78D0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443B4-6207-EC49-8509-F8432E5A2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0EDBA-28AD-C841-A291-770998806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37AF6-4B93-5146-B2CE-0AEB71AA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44B1B-B67E-3C4F-A86C-C945CD39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6283-D24A-E044-B3C1-C2FFB3A4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5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E154-6C0B-EA4A-BC41-28134E21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BB2B3-17AA-5B46-8511-59CF5DC83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645CC-9556-A649-8697-BC80FCD93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3435B-3EAE-C746-A26E-C2A472FAE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A308B6-BB48-804A-BB78-1C9408624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17C57-B742-3646-95AA-ABDEDE9E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7E223B-70CE-4341-8A58-B9554F74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9416B-7EF9-9241-A8EF-FD9185EC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6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2EA4-D8B7-C943-8BE2-95CC4905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7A114-1396-CB47-BF72-693AAC46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F95B9-104A-A949-9B91-3866A012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145B3-D1A3-AA47-8A6D-AA04A799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1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260EE-7CA5-8644-BACD-78967B6D7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869D31-7920-274D-8900-81899974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D1650-A416-B543-9A72-AD9AEE29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6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7FF6-E079-504F-9E12-14684DBC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7C341-FC92-0A48-8D74-40C7C2A39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4EE90-C714-DE4C-9FE1-32FDD6E38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D52B5-5C8F-A54C-AF0A-8955A3B44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A1491-3E2A-9749-A8B3-E0BB63E5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F7514-1D9B-D64E-9DD7-52EA0312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8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70FE-0427-6F41-B59C-C1B8398E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13BE0-3C4F-4048-87C9-4754D07E9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B87D1-A689-6F40-80CF-8E5E7AA7B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C1492-20D4-AF45-BFAD-3D2464ED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A8C-87FF-FC48-8986-313C47ABC410}" type="datetimeFigureOut">
              <a:rPr lang="en-US" smtClean="0"/>
              <a:t>3/8/22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DF5EE-7457-7643-BF53-27AADCE5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74246-D1EE-2540-AFAE-24427C5D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3424F8-E818-0E44-8BEB-4A23BF0C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3F134-AF11-DE4A-AE6E-CC95E7976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99460-99DE-4F40-B6F2-374684F02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DFA8C-87FF-FC48-8986-313C47ABC410}" type="datetimeFigureOut">
              <a:rPr lang="en-US" smtClean="0"/>
              <a:t>3/8/22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66605-46D1-DE49-ADAE-BF332162A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87F10-0FFA-A34A-A7DB-8469F0C84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54002-E2CD-894B-99DE-E42A6654C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6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6FFD1EA-D2AC-7F4D-8AD5-317A21778F16}"/>
              </a:ext>
            </a:extLst>
          </p:cNvPr>
          <p:cNvSpPr/>
          <p:nvPr/>
        </p:nvSpPr>
        <p:spPr>
          <a:xfrm>
            <a:off x="339805" y="138647"/>
            <a:ext cx="6297995" cy="6614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Organization</a:t>
            </a: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4E85F0B4-7BB1-C74C-9ED1-4874641BE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39805" y="138648"/>
            <a:ext cx="381000" cy="381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062F7BD4-416A-F648-8C15-B0C5339DAFED}"/>
              </a:ext>
            </a:extLst>
          </p:cNvPr>
          <p:cNvSpPr/>
          <p:nvPr/>
        </p:nvSpPr>
        <p:spPr>
          <a:xfrm>
            <a:off x="720805" y="628429"/>
            <a:ext cx="5776206" cy="4050337"/>
          </a:xfrm>
          <a:prstGeom prst="rect">
            <a:avLst/>
          </a:prstGeom>
          <a:noFill/>
          <a:ln w="127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D63E93-F4B5-F14C-AE93-CCB5017C1498}"/>
              </a:ext>
            </a:extLst>
          </p:cNvPr>
          <p:cNvSpPr/>
          <p:nvPr/>
        </p:nvSpPr>
        <p:spPr>
          <a:xfrm>
            <a:off x="1091326" y="1082812"/>
            <a:ext cx="1894318" cy="3287730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D7167F-5353-6549-B374-4E1BED7EF066}"/>
              </a:ext>
            </a:extLst>
          </p:cNvPr>
          <p:cNvSpPr/>
          <p:nvPr/>
        </p:nvSpPr>
        <p:spPr>
          <a:xfrm>
            <a:off x="903339" y="1191593"/>
            <a:ext cx="1894318" cy="328773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Scope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2BD7DA1-03D9-B446-99DF-BAA8FF79C323}"/>
              </a:ext>
            </a:extLst>
          </p:cNvPr>
          <p:cNvSpPr/>
          <p:nvPr/>
        </p:nvSpPr>
        <p:spPr>
          <a:xfrm>
            <a:off x="3291342" y="1199853"/>
            <a:ext cx="2955346" cy="3170689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Scope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61DC787-67B2-2C41-AB14-6EB789B67487}"/>
              </a:ext>
            </a:extLst>
          </p:cNvPr>
          <p:cNvGrpSpPr/>
          <p:nvPr/>
        </p:nvGrpSpPr>
        <p:grpSpPr>
          <a:xfrm>
            <a:off x="2575956" y="5468053"/>
            <a:ext cx="1701513" cy="610309"/>
            <a:chOff x="2575956" y="5505124"/>
            <a:chExt cx="1701513" cy="61030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2775337-BA37-1F40-BFD6-A1376016E41E}"/>
                </a:ext>
              </a:extLst>
            </p:cNvPr>
            <p:cNvSpPr/>
            <p:nvPr/>
          </p:nvSpPr>
          <p:spPr>
            <a:xfrm>
              <a:off x="2668443" y="5505124"/>
              <a:ext cx="1609026" cy="5231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33E4939-AB7F-1E49-BA53-74852887A662}"/>
                </a:ext>
              </a:extLst>
            </p:cNvPr>
            <p:cNvSpPr/>
            <p:nvPr/>
          </p:nvSpPr>
          <p:spPr>
            <a:xfrm>
              <a:off x="2575956" y="5592321"/>
              <a:ext cx="1613363" cy="5231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Accounts /OU</a:t>
              </a:r>
            </a:p>
          </p:txBody>
        </p:sp>
        <p:pic>
          <p:nvPicPr>
            <p:cNvPr id="93" name="Graphic 92">
              <a:extLst>
                <a:ext uri="{FF2B5EF4-FFF2-40B4-BE49-F238E27FC236}">
                  <a16:creationId xmlns:a16="http://schemas.microsoft.com/office/drawing/2014/main" id="{BAF6F2FE-9BA0-284B-A276-3C019FE97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580293" y="5611089"/>
              <a:ext cx="381000" cy="3810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D55D811-9FBC-6442-9E73-5D31E2DFE0DD}"/>
              </a:ext>
            </a:extLst>
          </p:cNvPr>
          <p:cNvGrpSpPr/>
          <p:nvPr/>
        </p:nvGrpSpPr>
        <p:grpSpPr>
          <a:xfrm>
            <a:off x="4801160" y="5474037"/>
            <a:ext cx="1701513" cy="610309"/>
            <a:chOff x="4801160" y="5511108"/>
            <a:chExt cx="1701513" cy="610309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04AC11D-8F3F-4148-9EFF-BB9EC11876EB}"/>
                </a:ext>
              </a:extLst>
            </p:cNvPr>
            <p:cNvSpPr/>
            <p:nvPr/>
          </p:nvSpPr>
          <p:spPr>
            <a:xfrm>
              <a:off x="4893646" y="5511108"/>
              <a:ext cx="1609027" cy="5231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1019322-BC82-D248-B991-5F125F82ADE1}"/>
                </a:ext>
              </a:extLst>
            </p:cNvPr>
            <p:cNvSpPr/>
            <p:nvPr/>
          </p:nvSpPr>
          <p:spPr>
            <a:xfrm>
              <a:off x="4801160" y="5598305"/>
              <a:ext cx="1609027" cy="5231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Accounts /OU</a:t>
              </a:r>
            </a:p>
          </p:txBody>
        </p:sp>
        <p:pic>
          <p:nvPicPr>
            <p:cNvPr id="97" name="Graphic 96">
              <a:extLst>
                <a:ext uri="{FF2B5EF4-FFF2-40B4-BE49-F238E27FC236}">
                  <a16:creationId xmlns:a16="http://schemas.microsoft.com/office/drawing/2014/main" id="{86B3418F-A806-C74C-B551-B2163B737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805497" y="5617073"/>
              <a:ext cx="381000" cy="381000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BB12925-C516-2147-9047-0342C391D34B}"/>
              </a:ext>
            </a:extLst>
          </p:cNvPr>
          <p:cNvSpPr/>
          <p:nvPr/>
        </p:nvSpPr>
        <p:spPr>
          <a:xfrm>
            <a:off x="2743410" y="4959053"/>
            <a:ext cx="13019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via RAM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1347969-B4D0-BB45-811A-F1E0C85EC2C8}"/>
              </a:ext>
            </a:extLst>
          </p:cNvPr>
          <p:cNvCxnSpPr>
            <a:cxnSpLocks/>
          </p:cNvCxnSpPr>
          <p:nvPr/>
        </p:nvCxnSpPr>
        <p:spPr>
          <a:xfrm flipV="1">
            <a:off x="4048266" y="5238093"/>
            <a:ext cx="0" cy="15559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21F5DA1-A902-3345-8526-22B3EF6BDE13}"/>
              </a:ext>
            </a:extLst>
          </p:cNvPr>
          <p:cNvCxnSpPr>
            <a:cxnSpLocks/>
          </p:cNvCxnSpPr>
          <p:nvPr/>
        </p:nvCxnSpPr>
        <p:spPr>
          <a:xfrm flipV="1">
            <a:off x="5379765" y="5238093"/>
            <a:ext cx="0" cy="155590"/>
          </a:xfrm>
          <a:prstGeom prst="straightConnector1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0BF8588-A071-AC4C-A2DE-CCC9A27E9800}"/>
              </a:ext>
            </a:extLst>
          </p:cNvPr>
          <p:cNvGrpSpPr/>
          <p:nvPr/>
        </p:nvGrpSpPr>
        <p:grpSpPr>
          <a:xfrm>
            <a:off x="744179" y="6233143"/>
            <a:ext cx="1547644" cy="453923"/>
            <a:chOff x="744591" y="6343747"/>
            <a:chExt cx="1547644" cy="453923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DC1D068-BCF9-754D-BE8E-617D6830E3B6}"/>
                </a:ext>
              </a:extLst>
            </p:cNvPr>
            <p:cNvSpPr/>
            <p:nvPr/>
          </p:nvSpPr>
          <p:spPr>
            <a:xfrm>
              <a:off x="798846" y="6343747"/>
              <a:ext cx="1493389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A121EF2-0F55-F24E-8AB1-A43B82E204A6}"/>
                </a:ext>
              </a:extLst>
            </p:cNvPr>
            <p:cNvSpPr/>
            <p:nvPr/>
          </p:nvSpPr>
          <p:spPr>
            <a:xfrm>
              <a:off x="744591" y="6413499"/>
              <a:ext cx="1493389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122" name="Graphic 121">
              <a:extLst>
                <a:ext uri="{FF2B5EF4-FFF2-40B4-BE49-F238E27FC236}">
                  <a16:creationId xmlns:a16="http://schemas.microsoft.com/office/drawing/2014/main" id="{A5BA268E-0E20-C94B-938D-75EE7B003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8253" y="6416670"/>
              <a:ext cx="381000" cy="381000"/>
            </a:xfrm>
            <a:prstGeom prst="rect">
              <a:avLst/>
            </a:prstGeom>
          </p:spPr>
        </p:pic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A061B0B-087F-A343-A6F6-7C97463BC0A6}"/>
              </a:ext>
            </a:extLst>
          </p:cNvPr>
          <p:cNvSpPr/>
          <p:nvPr/>
        </p:nvSpPr>
        <p:spPr>
          <a:xfrm>
            <a:off x="1359243" y="4954739"/>
            <a:ext cx="4286523" cy="273550"/>
          </a:xfrm>
          <a:prstGeom prst="rect">
            <a:avLst/>
          </a:prstGeom>
          <a:solidFill>
            <a:schemeClr val="accent2"/>
          </a:solidFill>
          <a:ln w="12700">
            <a:noFill/>
            <a:prstDash val="dash"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10A2F96-5723-764C-BC21-702B80026E47}"/>
              </a:ext>
            </a:extLst>
          </p:cNvPr>
          <p:cNvGrpSpPr/>
          <p:nvPr/>
        </p:nvGrpSpPr>
        <p:grpSpPr>
          <a:xfrm>
            <a:off x="2616728" y="6229644"/>
            <a:ext cx="1547644" cy="453923"/>
            <a:chOff x="744591" y="6343747"/>
            <a:chExt cx="1547644" cy="453923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87965C8-6F85-1743-BD67-A32A2C09C30D}"/>
                </a:ext>
              </a:extLst>
            </p:cNvPr>
            <p:cNvSpPr/>
            <p:nvPr/>
          </p:nvSpPr>
          <p:spPr>
            <a:xfrm>
              <a:off x="798846" y="6343747"/>
              <a:ext cx="1493389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A5C48AB-10BF-834D-B861-AB8012932BD6}"/>
                </a:ext>
              </a:extLst>
            </p:cNvPr>
            <p:cNvSpPr/>
            <p:nvPr/>
          </p:nvSpPr>
          <p:spPr>
            <a:xfrm>
              <a:off x="744591" y="6413499"/>
              <a:ext cx="1493389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128" name="Graphic 127">
              <a:extLst>
                <a:ext uri="{FF2B5EF4-FFF2-40B4-BE49-F238E27FC236}">
                  <a16:creationId xmlns:a16="http://schemas.microsoft.com/office/drawing/2014/main" id="{E64F4F00-A66E-4540-B4E9-DB8110903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8253" y="6416670"/>
              <a:ext cx="381000" cy="381000"/>
            </a:xfrm>
            <a:prstGeom prst="rect">
              <a:avLst/>
            </a:prstGeom>
          </p:spPr>
        </p:pic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AB7F957-26CA-DC42-BE7F-D4C4C4F42BC1}"/>
              </a:ext>
            </a:extLst>
          </p:cNvPr>
          <p:cNvGrpSpPr/>
          <p:nvPr/>
        </p:nvGrpSpPr>
        <p:grpSpPr>
          <a:xfrm>
            <a:off x="4831851" y="6226473"/>
            <a:ext cx="1547644" cy="453923"/>
            <a:chOff x="744591" y="6343747"/>
            <a:chExt cx="1547644" cy="453923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911A001-4E86-7744-8E31-F89F4CC482B5}"/>
                </a:ext>
              </a:extLst>
            </p:cNvPr>
            <p:cNvSpPr/>
            <p:nvPr/>
          </p:nvSpPr>
          <p:spPr>
            <a:xfrm>
              <a:off x="798846" y="6343747"/>
              <a:ext cx="1493389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6440741-B808-334E-A5DE-4F0229FD0E37}"/>
                </a:ext>
              </a:extLst>
            </p:cNvPr>
            <p:cNvSpPr/>
            <p:nvPr/>
          </p:nvSpPr>
          <p:spPr>
            <a:xfrm>
              <a:off x="744591" y="6413499"/>
              <a:ext cx="1493389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138" name="Graphic 137">
              <a:extLst>
                <a:ext uri="{FF2B5EF4-FFF2-40B4-BE49-F238E27FC236}">
                  <a16:creationId xmlns:a16="http://schemas.microsoft.com/office/drawing/2014/main" id="{0BA57143-E693-3140-AE7A-F58333CC1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8253" y="6416670"/>
              <a:ext cx="381000" cy="381000"/>
            </a:xfrm>
            <a:prstGeom prst="rect">
              <a:avLst/>
            </a:prstGeom>
          </p:spPr>
        </p:pic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6CB4D90-F20A-7E40-8797-F6496EFE7FF5}"/>
              </a:ext>
            </a:extLst>
          </p:cNvPr>
          <p:cNvSpPr/>
          <p:nvPr/>
        </p:nvSpPr>
        <p:spPr>
          <a:xfrm>
            <a:off x="2797657" y="4952200"/>
            <a:ext cx="13019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Shared via RAM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188162E-7D19-EC4E-B011-5CEE763623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765" y="630956"/>
            <a:ext cx="317500" cy="3175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E2C3997-34F1-CA43-8089-3F46E17A78A2}"/>
              </a:ext>
            </a:extLst>
          </p:cNvPr>
          <p:cNvSpPr/>
          <p:nvPr/>
        </p:nvSpPr>
        <p:spPr>
          <a:xfrm>
            <a:off x="993341" y="648323"/>
            <a:ext cx="9090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VPC IPAM</a:t>
            </a:r>
            <a:endParaRPr lang="en-US" sz="12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B6954B6-F27A-4641-80CE-6D970A494448}"/>
              </a:ext>
            </a:extLst>
          </p:cNvPr>
          <p:cNvSpPr/>
          <p:nvPr/>
        </p:nvSpPr>
        <p:spPr>
          <a:xfrm>
            <a:off x="3591847" y="1596720"/>
            <a:ext cx="2300785" cy="46685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Top Level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(ipv6 provisioned globally)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A31177E-0E9F-EC47-AAF5-0F1797566FF8}"/>
              </a:ext>
            </a:extLst>
          </p:cNvPr>
          <p:cNvSpPr/>
          <p:nvPr/>
        </p:nvSpPr>
        <p:spPr>
          <a:xfrm>
            <a:off x="3620709" y="2294167"/>
            <a:ext cx="926857" cy="46685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(us-east-1)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897B286-C640-F249-95B3-F5EEC29BCE77}"/>
              </a:ext>
            </a:extLst>
          </p:cNvPr>
          <p:cNvGrpSpPr/>
          <p:nvPr/>
        </p:nvGrpSpPr>
        <p:grpSpPr>
          <a:xfrm>
            <a:off x="3598496" y="2909918"/>
            <a:ext cx="943135" cy="553173"/>
            <a:chOff x="3717001" y="5226628"/>
            <a:chExt cx="943135" cy="553173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F4C659A-6250-4D4D-829D-7AF4A618CD0D}"/>
                </a:ext>
              </a:extLst>
            </p:cNvPr>
            <p:cNvSpPr/>
            <p:nvPr/>
          </p:nvSpPr>
          <p:spPr>
            <a:xfrm>
              <a:off x="3817302" y="5226628"/>
              <a:ext cx="842834" cy="466857"/>
            </a:xfrm>
            <a:prstGeom prst="rect">
              <a:avLst/>
            </a:prstGeom>
            <a:solidFill>
              <a:srgbClr val="5A6B86">
                <a:alpha val="9804"/>
              </a:srgb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3B1A424-5FF5-9D48-A5E5-F05093CEC532}"/>
                </a:ext>
              </a:extLst>
            </p:cNvPr>
            <p:cNvSpPr/>
            <p:nvPr/>
          </p:nvSpPr>
          <p:spPr>
            <a:xfrm>
              <a:off x="3717001" y="5298383"/>
              <a:ext cx="842834" cy="466857"/>
            </a:xfrm>
            <a:prstGeom prst="rect">
              <a:avLst/>
            </a:prstGeom>
            <a:solidFill>
              <a:srgbClr val="F1F2F4"/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6BE5E89-BF7B-394F-9EE0-17D8957C58F8}"/>
                </a:ext>
              </a:extLst>
            </p:cNvPr>
            <p:cNvSpPr/>
            <p:nvPr/>
          </p:nvSpPr>
          <p:spPr>
            <a:xfrm>
              <a:off x="3876636" y="5318136"/>
              <a:ext cx="5677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Team</a:t>
              </a:r>
            </a:p>
            <a:p>
              <a:pPr algn="ctr"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Pools</a:t>
              </a: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BC96E6A0-C3E6-AD44-A725-036CA503BED9}"/>
              </a:ext>
            </a:extLst>
          </p:cNvPr>
          <p:cNvSpPr/>
          <p:nvPr/>
        </p:nvSpPr>
        <p:spPr>
          <a:xfrm>
            <a:off x="4801160" y="2299360"/>
            <a:ext cx="1091472" cy="466857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(us-west-2)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EF5A993-3FF4-F94C-8DC2-82D4F6E4A382}"/>
              </a:ext>
            </a:extLst>
          </p:cNvPr>
          <p:cNvCxnSpPr>
            <a:cxnSpLocks/>
          </p:cNvCxnSpPr>
          <p:nvPr/>
        </p:nvCxnSpPr>
        <p:spPr>
          <a:xfrm>
            <a:off x="4037061" y="3680765"/>
            <a:ext cx="0" cy="1271435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909AF0B-8EFD-1744-A8F5-B291FDE61B9E}"/>
              </a:ext>
            </a:extLst>
          </p:cNvPr>
          <p:cNvCxnSpPr>
            <a:cxnSpLocks/>
          </p:cNvCxnSpPr>
          <p:nvPr/>
        </p:nvCxnSpPr>
        <p:spPr>
          <a:xfrm>
            <a:off x="5379765" y="3033636"/>
            <a:ext cx="0" cy="1918564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5A3E1F-D41E-AE4D-95B6-3A71F53B9FCE}"/>
              </a:ext>
            </a:extLst>
          </p:cNvPr>
          <p:cNvGrpSpPr/>
          <p:nvPr/>
        </p:nvGrpSpPr>
        <p:grpSpPr>
          <a:xfrm>
            <a:off x="705084" y="5458844"/>
            <a:ext cx="1701513" cy="610309"/>
            <a:chOff x="2575956" y="5505124"/>
            <a:chExt cx="1701513" cy="610309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BC93FB0-7024-DE46-9664-B152CEAEC186}"/>
                </a:ext>
              </a:extLst>
            </p:cNvPr>
            <p:cNvSpPr/>
            <p:nvPr/>
          </p:nvSpPr>
          <p:spPr>
            <a:xfrm>
              <a:off x="2668443" y="5505124"/>
              <a:ext cx="1609026" cy="52311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B4BA47A-0906-7E43-A5AE-B62AAF094466}"/>
                </a:ext>
              </a:extLst>
            </p:cNvPr>
            <p:cNvSpPr/>
            <p:nvPr/>
          </p:nvSpPr>
          <p:spPr>
            <a:xfrm>
              <a:off x="2575956" y="5592321"/>
              <a:ext cx="1613363" cy="5231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Accounts /OU</a:t>
              </a:r>
            </a:p>
          </p:txBody>
        </p:sp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F4F49592-735A-D649-BBB9-AF3E51042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580293" y="5611089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183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47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Drewbuntu Mullen</dc:creator>
  <cp:lastModifiedBy>Drewbuntu Mullen</cp:lastModifiedBy>
  <cp:revision>16</cp:revision>
  <dcterms:created xsi:type="dcterms:W3CDTF">2022-02-07T20:04:01Z</dcterms:created>
  <dcterms:modified xsi:type="dcterms:W3CDTF">2022-03-08T20:49:26Z</dcterms:modified>
</cp:coreProperties>
</file>