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2BD-C6E6-9042-B986-890D857B1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82BF-546B-C647-A55F-92BED81FB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4718-86EF-2147-8937-10BFFA78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5E8-1106-BA41-B214-36E7CE3C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9D60-71E1-B345-8DE9-E022645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FBE7-7CFF-B64B-934F-FADC256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5537-0D31-F74E-8590-E7457525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F594-B413-8049-AF3C-91FCE40B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2FBA-ECA6-734E-9C6A-1DCB77A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4E5A-2135-A840-8CB3-6B8B61C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33038-890D-9E47-8F2F-3E47A87EB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1DAC-550E-FF4E-8CA1-CAF0E445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03DB-48B6-C944-9C00-5F63BC3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3CAF-6F70-CD42-AF08-CCBD1CF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7B-6899-1244-A8E8-9710C6D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33EB-7AB6-614E-8AB7-A51E5C8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18E1-146C-624A-8D47-B0D85A95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F399-87AD-E146-AB02-91C5784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7BCD-FCF6-7F49-A612-67BA80F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4F5F-B731-F34C-BB91-47A6EF5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A0E6-98BD-1747-97AC-261DF09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3E43-225B-C14B-8A60-E4F4C5E2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0ED9-55B8-764B-A063-B11B7A5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1B4-B4FA-1B41-A78B-DFFBBB9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28B7-0598-D947-80E2-B9CE64CB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9C6-9934-034B-92AB-E67D78D0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43B4-6207-EC49-8509-F8432E5A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EDBA-28AD-C841-A291-77099880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37AF6-4B93-5146-B2CE-0AEB71AA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4B1B-B67E-3C4F-A86C-C945CD39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6283-D24A-E044-B3C1-C2FFB3A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154-6C0B-EA4A-BC41-28134E2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B2B3-17AA-5B46-8511-59CF5DC8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45CC-9556-A649-8697-BC80FCD9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3435B-3EAE-C746-A26E-C2A472FA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308B6-BB48-804A-BB78-1C940862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7C57-B742-3646-95AA-ABDEDE9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E223B-70CE-4341-8A58-B9554F74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9416B-7EF9-9241-A8EF-FD9185E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EA4-D8B7-C943-8BE2-95CC4905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7A114-1396-CB47-BF72-693AAC46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95B9-104A-A949-9B91-3866A01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145B3-D1A3-AA47-8A6D-AA04A799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60EE-7CA5-8644-BACD-78967B6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9D31-7920-274D-8900-81899974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1650-A416-B543-9A72-AD9AEE2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FF6-E079-504F-9E12-14684DBC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C341-FC92-0A48-8D74-40C7C2A3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EE90-C714-DE4C-9FE1-32FDD6E3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52B5-5C8F-A54C-AF0A-8955A3B4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1491-3E2A-9749-A8B3-E0BB63E5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514-1D9B-D64E-9DD7-52EA0312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0FE-0427-6F41-B59C-C1B8398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3BE0-3C4F-4048-87C9-4754D07E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87D1-A689-6F40-80CF-8E5E7AA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1492-20D4-AF45-BFAD-3D2464E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F5EE-7457-7643-BF53-27AADCE5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4246-D1EE-2540-AFAE-24427C5D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424F8-E818-0E44-8BEB-4A23BF0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F134-AF11-DE4A-AE6E-CC95E797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9460-99DE-4F40-B6F2-374684F02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FA8C-87FF-FC48-8986-313C47ABC410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6605-46D1-DE49-ADAE-BF332162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7F10-0FFA-A34A-A7DB-8469F0C8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6FFD1EA-D2AC-7F4D-8AD5-317A21778F16}"/>
              </a:ext>
            </a:extLst>
          </p:cNvPr>
          <p:cNvSpPr/>
          <p:nvPr/>
        </p:nvSpPr>
        <p:spPr>
          <a:xfrm>
            <a:off x="339805" y="138647"/>
            <a:ext cx="8598712" cy="66485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E85F0B4-7BB1-C74C-9ED1-4874641B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9805" y="138648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62F7BD4-416A-F648-8C15-B0C5339DAFED}"/>
              </a:ext>
            </a:extLst>
          </p:cNvPr>
          <p:cNvSpPr/>
          <p:nvPr/>
        </p:nvSpPr>
        <p:spPr>
          <a:xfrm>
            <a:off x="720804" y="628429"/>
            <a:ext cx="7878665" cy="4050337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D63E93-F4B5-F14C-AE93-CCB5017C1498}"/>
              </a:ext>
            </a:extLst>
          </p:cNvPr>
          <p:cNvSpPr/>
          <p:nvPr/>
        </p:nvSpPr>
        <p:spPr>
          <a:xfrm>
            <a:off x="1091326" y="1082812"/>
            <a:ext cx="5356264" cy="32877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D7167F-5353-6549-B374-4E1BED7EF066}"/>
              </a:ext>
            </a:extLst>
          </p:cNvPr>
          <p:cNvSpPr/>
          <p:nvPr/>
        </p:nvSpPr>
        <p:spPr>
          <a:xfrm>
            <a:off x="903339" y="1191593"/>
            <a:ext cx="5356264" cy="328773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Scope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BD7DA1-03D9-B446-99DF-BAA8FF79C323}"/>
              </a:ext>
            </a:extLst>
          </p:cNvPr>
          <p:cNvSpPr/>
          <p:nvPr/>
        </p:nvSpPr>
        <p:spPr>
          <a:xfrm>
            <a:off x="6635577" y="1199853"/>
            <a:ext cx="1767017" cy="317068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Scope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8707E-B6D7-6D46-BB2E-E4DC655901CD}"/>
              </a:ext>
            </a:extLst>
          </p:cNvPr>
          <p:cNvSpPr/>
          <p:nvPr/>
        </p:nvSpPr>
        <p:spPr>
          <a:xfrm>
            <a:off x="1235676" y="1596721"/>
            <a:ext cx="4659518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(Top Level)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637765-33C9-8144-BA6A-935E2AF16040}"/>
              </a:ext>
            </a:extLst>
          </p:cNvPr>
          <p:cNvGrpSpPr/>
          <p:nvPr/>
        </p:nvGrpSpPr>
        <p:grpSpPr>
          <a:xfrm>
            <a:off x="1332483" y="2341379"/>
            <a:ext cx="1966495" cy="473944"/>
            <a:chOff x="2518993" y="2367345"/>
            <a:chExt cx="1966495" cy="47394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2521EE-0EEC-CB44-96BA-6B013789A19E}"/>
                </a:ext>
              </a:extLst>
            </p:cNvPr>
            <p:cNvSpPr/>
            <p:nvPr/>
          </p:nvSpPr>
          <p:spPr>
            <a:xfrm>
              <a:off x="2518993" y="2374432"/>
              <a:ext cx="1966495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5319F6-3EF6-2642-9D9B-234DEED59EFB}"/>
                </a:ext>
              </a:extLst>
            </p:cNvPr>
            <p:cNvSpPr/>
            <p:nvPr/>
          </p:nvSpPr>
          <p:spPr>
            <a:xfrm>
              <a:off x="2972385" y="2367345"/>
              <a:ext cx="952504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(us-west-2)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C91942-DBB1-1346-8DF8-6618A704B945}"/>
              </a:ext>
            </a:extLst>
          </p:cNvPr>
          <p:cNvGrpSpPr/>
          <p:nvPr/>
        </p:nvGrpSpPr>
        <p:grpSpPr>
          <a:xfrm>
            <a:off x="2456144" y="3061066"/>
            <a:ext cx="842834" cy="473944"/>
            <a:chOff x="3346088" y="3173531"/>
            <a:chExt cx="842834" cy="4739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0B6C682-062E-D340-B0AE-C5C85AC1A221}"/>
                </a:ext>
              </a:extLst>
            </p:cNvPr>
            <p:cNvSpPr/>
            <p:nvPr/>
          </p:nvSpPr>
          <p:spPr>
            <a:xfrm>
              <a:off x="3346088" y="317353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44170C-B868-A442-8DE2-A2E1AB9E5AFA}"/>
                </a:ext>
              </a:extLst>
            </p:cNvPr>
            <p:cNvSpPr/>
            <p:nvPr/>
          </p:nvSpPr>
          <p:spPr>
            <a:xfrm>
              <a:off x="3496130" y="3185810"/>
              <a:ext cx="593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(prod)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4F9563A-03B5-1E44-949F-E8DC33C1FA68}"/>
              </a:ext>
            </a:extLst>
          </p:cNvPr>
          <p:cNvGrpSpPr/>
          <p:nvPr/>
        </p:nvGrpSpPr>
        <p:grpSpPr>
          <a:xfrm>
            <a:off x="1333336" y="3063305"/>
            <a:ext cx="842834" cy="473944"/>
            <a:chOff x="2519846" y="3089271"/>
            <a:chExt cx="842834" cy="47394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013D785-5E4B-0E45-99F0-69C1FB1EB18E}"/>
                </a:ext>
              </a:extLst>
            </p:cNvPr>
            <p:cNvSpPr/>
            <p:nvPr/>
          </p:nvSpPr>
          <p:spPr>
            <a:xfrm>
              <a:off x="2519846" y="308927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863F57-C3AA-7F45-ABCE-B6902A2D472E}"/>
                </a:ext>
              </a:extLst>
            </p:cNvPr>
            <p:cNvSpPr/>
            <p:nvPr/>
          </p:nvSpPr>
          <p:spPr>
            <a:xfrm>
              <a:off x="2699543" y="3101550"/>
              <a:ext cx="5341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(dev)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36174-24F7-CF41-A9B3-72842F9BB5AC}"/>
              </a:ext>
            </a:extLst>
          </p:cNvPr>
          <p:cNvGrpSpPr/>
          <p:nvPr/>
        </p:nvGrpSpPr>
        <p:grpSpPr>
          <a:xfrm>
            <a:off x="2456144" y="3680833"/>
            <a:ext cx="943135" cy="553173"/>
            <a:chOff x="3717001" y="5226628"/>
            <a:chExt cx="943135" cy="55317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A6582A-FB95-B34E-A231-60A6C17122DA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F329F8D-3E97-0447-89DB-2264B7DAFD02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FB92E1-D491-E343-84BA-8E49F488E4B9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017D08-8E28-EA4C-8B51-D461C3B2B85C}"/>
              </a:ext>
            </a:extLst>
          </p:cNvPr>
          <p:cNvGrpSpPr/>
          <p:nvPr/>
        </p:nvGrpSpPr>
        <p:grpSpPr>
          <a:xfrm>
            <a:off x="1323382" y="3686793"/>
            <a:ext cx="943135" cy="553173"/>
            <a:chOff x="3717001" y="5226628"/>
            <a:chExt cx="943135" cy="55317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DD19265-1D62-CD47-9102-5A0A13FF6F33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7518FDF-D3C6-584E-9532-BD3846651BE7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32F6FD7-2DAB-8C47-81E8-4808540F74E1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704AC11D-8F3F-4148-9EFF-BB9EC11876EB}"/>
              </a:ext>
            </a:extLst>
          </p:cNvPr>
          <p:cNvSpPr/>
          <p:nvPr/>
        </p:nvSpPr>
        <p:spPr>
          <a:xfrm>
            <a:off x="3948664" y="5493790"/>
            <a:ext cx="1609027" cy="1192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1019322-BC82-D248-B991-5F125F82ADE1}"/>
              </a:ext>
            </a:extLst>
          </p:cNvPr>
          <p:cNvSpPr/>
          <p:nvPr/>
        </p:nvSpPr>
        <p:spPr>
          <a:xfrm>
            <a:off x="3856178" y="5580987"/>
            <a:ext cx="1637595" cy="1138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OUs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86B3418F-A806-C74C-B551-B2163B73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60515" y="5599755"/>
            <a:ext cx="381000" cy="3810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3ECAD96-7951-514E-A9AE-CE2ACE48486A}"/>
              </a:ext>
            </a:extLst>
          </p:cNvPr>
          <p:cNvCxnSpPr>
            <a:cxnSpLocks/>
          </p:cNvCxnSpPr>
          <p:nvPr/>
        </p:nvCxnSpPr>
        <p:spPr>
          <a:xfrm flipV="1">
            <a:off x="1637270" y="5238093"/>
            <a:ext cx="0" cy="19887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12925-C516-2147-9047-0342C391D34B}"/>
              </a:ext>
            </a:extLst>
          </p:cNvPr>
          <p:cNvSpPr/>
          <p:nvPr/>
        </p:nvSpPr>
        <p:spPr>
          <a:xfrm>
            <a:off x="2743410" y="4959053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F01BB59-5178-C643-AB01-10866F95A49F}"/>
              </a:ext>
            </a:extLst>
          </p:cNvPr>
          <p:cNvCxnSpPr>
            <a:cxnSpLocks/>
          </p:cNvCxnSpPr>
          <p:nvPr/>
        </p:nvCxnSpPr>
        <p:spPr>
          <a:xfrm flipV="1">
            <a:off x="2877959" y="5238093"/>
            <a:ext cx="0" cy="151753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347969-B4D0-BB45-811A-F1E0C85EC2C8}"/>
              </a:ext>
            </a:extLst>
          </p:cNvPr>
          <p:cNvCxnSpPr>
            <a:cxnSpLocks/>
          </p:cNvCxnSpPr>
          <p:nvPr/>
        </p:nvCxnSpPr>
        <p:spPr>
          <a:xfrm flipV="1">
            <a:off x="4048266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1F5DA1-A902-3345-8526-22B3EF6BDE13}"/>
              </a:ext>
            </a:extLst>
          </p:cNvPr>
          <p:cNvCxnSpPr>
            <a:cxnSpLocks/>
          </p:cNvCxnSpPr>
          <p:nvPr/>
        </p:nvCxnSpPr>
        <p:spPr>
          <a:xfrm flipV="1">
            <a:off x="5379765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B437F41-2865-1F4A-8837-9F2AD8B8D1B6}"/>
              </a:ext>
            </a:extLst>
          </p:cNvPr>
          <p:cNvCxnSpPr>
            <a:cxnSpLocks/>
          </p:cNvCxnSpPr>
          <p:nvPr/>
        </p:nvCxnSpPr>
        <p:spPr>
          <a:xfrm>
            <a:off x="1637270" y="4370542"/>
            <a:ext cx="0" cy="60769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85266CC-E83B-944B-8EDA-BA28EA6859C0}"/>
              </a:ext>
            </a:extLst>
          </p:cNvPr>
          <p:cNvCxnSpPr>
            <a:cxnSpLocks/>
          </p:cNvCxnSpPr>
          <p:nvPr/>
        </p:nvCxnSpPr>
        <p:spPr>
          <a:xfrm>
            <a:off x="2877959" y="4377629"/>
            <a:ext cx="1" cy="5834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B25A54A-23B0-2243-80F9-D0490710B8E9}"/>
              </a:ext>
            </a:extLst>
          </p:cNvPr>
          <p:cNvCxnSpPr>
            <a:cxnSpLocks/>
          </p:cNvCxnSpPr>
          <p:nvPr/>
        </p:nvCxnSpPr>
        <p:spPr>
          <a:xfrm>
            <a:off x="4047892" y="4378655"/>
            <a:ext cx="1" cy="5834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8B3323A-D0DB-4D42-8FD2-03B8C9B918C4}"/>
              </a:ext>
            </a:extLst>
          </p:cNvPr>
          <p:cNvCxnSpPr>
            <a:cxnSpLocks/>
          </p:cNvCxnSpPr>
          <p:nvPr/>
        </p:nvCxnSpPr>
        <p:spPr>
          <a:xfrm>
            <a:off x="5379765" y="4370542"/>
            <a:ext cx="0" cy="5956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061B0B-087F-A343-A6F6-7C97463BC0A6}"/>
              </a:ext>
            </a:extLst>
          </p:cNvPr>
          <p:cNvSpPr/>
          <p:nvPr/>
        </p:nvSpPr>
        <p:spPr>
          <a:xfrm>
            <a:off x="1359243" y="4954739"/>
            <a:ext cx="4286523" cy="273550"/>
          </a:xfrm>
          <a:prstGeom prst="rect">
            <a:avLst/>
          </a:prstGeom>
          <a:solidFill>
            <a:schemeClr val="accent2"/>
          </a:solidFill>
          <a:ln w="12700">
            <a:noFill/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B7F957-26CA-DC42-BE7F-D4C4C4F42BC1}"/>
              </a:ext>
            </a:extLst>
          </p:cNvPr>
          <p:cNvGrpSpPr/>
          <p:nvPr/>
        </p:nvGrpSpPr>
        <p:grpSpPr>
          <a:xfrm>
            <a:off x="3886869" y="6122938"/>
            <a:ext cx="1547644" cy="453923"/>
            <a:chOff x="744591" y="6343747"/>
            <a:chExt cx="1547644" cy="4539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11A001-4E86-7744-8E31-F89F4CC482B5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440741-B808-334E-A5DE-4F0229FD0E37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0BA57143-E693-3140-AE7A-F58333CC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CB4D90-F20A-7E40-8797-F6496EFE7FF5}"/>
              </a:ext>
            </a:extLst>
          </p:cNvPr>
          <p:cNvSpPr/>
          <p:nvPr/>
        </p:nvSpPr>
        <p:spPr>
          <a:xfrm>
            <a:off x="2797657" y="4952200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162E-7D19-EC4E-B011-5CEE76362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65" y="630956"/>
            <a:ext cx="317500" cy="317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C3997-34F1-CA43-8089-3F46E17A78A2}"/>
              </a:ext>
            </a:extLst>
          </p:cNvPr>
          <p:cNvSpPr/>
          <p:nvPr/>
        </p:nvSpPr>
        <p:spPr>
          <a:xfrm>
            <a:off x="993341" y="648323"/>
            <a:ext cx="909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VPC IPAM</a:t>
            </a:r>
            <a:endParaRPr lang="en-US" sz="1200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1F2EA8D-607A-6847-8D16-7BB11755E801}"/>
              </a:ext>
            </a:extLst>
          </p:cNvPr>
          <p:cNvGrpSpPr/>
          <p:nvPr/>
        </p:nvGrpSpPr>
        <p:grpSpPr>
          <a:xfrm>
            <a:off x="3835470" y="2321451"/>
            <a:ext cx="1966495" cy="473944"/>
            <a:chOff x="2518993" y="2367345"/>
            <a:chExt cx="1966495" cy="47394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D3990B-5E69-D247-812A-F851415705A8}"/>
                </a:ext>
              </a:extLst>
            </p:cNvPr>
            <p:cNvSpPr/>
            <p:nvPr/>
          </p:nvSpPr>
          <p:spPr>
            <a:xfrm>
              <a:off x="2518993" y="2374432"/>
              <a:ext cx="1966495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21631E5-BD38-1743-A447-55B0014BBFCE}"/>
                </a:ext>
              </a:extLst>
            </p:cNvPr>
            <p:cNvSpPr/>
            <p:nvPr/>
          </p:nvSpPr>
          <p:spPr>
            <a:xfrm>
              <a:off x="2985209" y="236734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(us-east-1)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7CC9B38-01F4-C848-A8CD-43B1B6F45311}"/>
              </a:ext>
            </a:extLst>
          </p:cNvPr>
          <p:cNvGrpSpPr/>
          <p:nvPr/>
        </p:nvGrpSpPr>
        <p:grpSpPr>
          <a:xfrm>
            <a:off x="4959131" y="3041138"/>
            <a:ext cx="842834" cy="473944"/>
            <a:chOff x="3346088" y="3173531"/>
            <a:chExt cx="842834" cy="473944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78D59A2-2913-0346-9388-267062762536}"/>
                </a:ext>
              </a:extLst>
            </p:cNvPr>
            <p:cNvSpPr/>
            <p:nvPr/>
          </p:nvSpPr>
          <p:spPr>
            <a:xfrm>
              <a:off x="3346088" y="317353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7CED1C0-F3C9-234C-B68F-ED550F95B999}"/>
                </a:ext>
              </a:extLst>
            </p:cNvPr>
            <p:cNvSpPr/>
            <p:nvPr/>
          </p:nvSpPr>
          <p:spPr>
            <a:xfrm>
              <a:off x="3496130" y="3185810"/>
              <a:ext cx="593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(prod)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27757C8-BC12-3C4A-AC1F-7CA80F7BC72E}"/>
              </a:ext>
            </a:extLst>
          </p:cNvPr>
          <p:cNvGrpSpPr/>
          <p:nvPr/>
        </p:nvGrpSpPr>
        <p:grpSpPr>
          <a:xfrm>
            <a:off x="3836323" y="3043377"/>
            <a:ext cx="842834" cy="473944"/>
            <a:chOff x="2519846" y="3089271"/>
            <a:chExt cx="842834" cy="47394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D46464F-15F1-854F-9D66-32D6559BF094}"/>
                </a:ext>
              </a:extLst>
            </p:cNvPr>
            <p:cNvSpPr/>
            <p:nvPr/>
          </p:nvSpPr>
          <p:spPr>
            <a:xfrm>
              <a:off x="2519846" y="3089271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C27DBE7-300D-7D49-A407-0678B3F0E885}"/>
                </a:ext>
              </a:extLst>
            </p:cNvPr>
            <p:cNvSpPr/>
            <p:nvPr/>
          </p:nvSpPr>
          <p:spPr>
            <a:xfrm>
              <a:off x="2699543" y="3101550"/>
              <a:ext cx="53412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 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(dev)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554791F-0830-7C4E-93EE-43C1B7D3E921}"/>
              </a:ext>
            </a:extLst>
          </p:cNvPr>
          <p:cNvGrpSpPr/>
          <p:nvPr/>
        </p:nvGrpSpPr>
        <p:grpSpPr>
          <a:xfrm>
            <a:off x="4959131" y="3660905"/>
            <a:ext cx="943135" cy="553173"/>
            <a:chOff x="3717001" y="5226628"/>
            <a:chExt cx="943135" cy="553173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C59427-E7DF-CF47-9460-529D0773818D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FD0BD76-CBD8-0C4D-BBF7-0BB95A87C09A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69164BE-7BAD-3149-A036-65BAF4CBF8A0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602387-C48D-1F4F-99ED-EA0F24946BE1}"/>
              </a:ext>
            </a:extLst>
          </p:cNvPr>
          <p:cNvGrpSpPr/>
          <p:nvPr/>
        </p:nvGrpSpPr>
        <p:grpSpPr>
          <a:xfrm>
            <a:off x="3826369" y="3666865"/>
            <a:ext cx="943135" cy="553173"/>
            <a:chOff x="3717001" y="5226628"/>
            <a:chExt cx="943135" cy="55317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403B47F-D95C-F940-81BF-6A0BEB044039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791925B-3207-304A-9863-C047C295EDE7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A6DFDAB-D591-234A-A6FA-8922A8D91151}"/>
                </a:ext>
              </a:extLst>
            </p:cNvPr>
            <p:cNvSpPr/>
            <p:nvPr/>
          </p:nvSpPr>
          <p:spPr>
            <a:xfrm>
              <a:off x="3876633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743953-0045-FC45-935B-B769D873927C}"/>
              </a:ext>
            </a:extLst>
          </p:cNvPr>
          <p:cNvSpPr/>
          <p:nvPr/>
        </p:nvSpPr>
        <p:spPr>
          <a:xfrm>
            <a:off x="6043788" y="5288257"/>
            <a:ext cx="25865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*Note: Module is flexible to build any pool structure, diagram is just an example.</a:t>
            </a:r>
          </a:p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Note: Accounts / OUs and VPCs are not build by module. You can share to RAM Principals.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610F88-BC01-F240-B7AF-3617313087A5}"/>
              </a:ext>
            </a:extLst>
          </p:cNvPr>
          <p:cNvSpPr/>
          <p:nvPr/>
        </p:nvSpPr>
        <p:spPr>
          <a:xfrm>
            <a:off x="1516169" y="5507563"/>
            <a:ext cx="1609027" cy="11924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D9007B-00D1-C444-8D5E-D3A274C7999E}"/>
              </a:ext>
            </a:extLst>
          </p:cNvPr>
          <p:cNvSpPr/>
          <p:nvPr/>
        </p:nvSpPr>
        <p:spPr>
          <a:xfrm>
            <a:off x="1423683" y="5594760"/>
            <a:ext cx="1637595" cy="11245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Accounts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CE9CB27-C547-5A4E-B2D0-387439AC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28020" y="5613528"/>
            <a:ext cx="381000" cy="38100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F7D59830-62D0-C945-9E34-B2CF7FE43FCF}"/>
              </a:ext>
            </a:extLst>
          </p:cNvPr>
          <p:cNvGrpSpPr/>
          <p:nvPr/>
        </p:nvGrpSpPr>
        <p:grpSpPr>
          <a:xfrm>
            <a:off x="1454374" y="6136711"/>
            <a:ext cx="1547644" cy="453923"/>
            <a:chOff x="744591" y="6343747"/>
            <a:chExt cx="1547644" cy="45392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AB2494-DC80-8E4A-AAA4-53B0D97DCDE6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9BDA487-2ECA-4E45-B725-0372D41FDBC3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27D9F95B-0D48-4048-99EA-E8DF1BCFA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40661B-BEF4-3841-BF27-10E7EBEF3FA4}"/>
              </a:ext>
            </a:extLst>
          </p:cNvPr>
          <p:cNvSpPr/>
          <p:nvPr/>
        </p:nvSpPr>
        <p:spPr>
          <a:xfrm>
            <a:off x="5852199" y="1582172"/>
            <a:ext cx="2439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5ECBA0-2B8A-0046-AEE7-AB61D6217472}"/>
              </a:ext>
            </a:extLst>
          </p:cNvPr>
          <p:cNvSpPr/>
          <p:nvPr/>
        </p:nvSpPr>
        <p:spPr>
          <a:xfrm>
            <a:off x="5529236" y="5492880"/>
            <a:ext cx="3730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422183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98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15</cp:revision>
  <dcterms:created xsi:type="dcterms:W3CDTF">2022-02-07T20:04:01Z</dcterms:created>
  <dcterms:modified xsi:type="dcterms:W3CDTF">2022-03-09T20:22:21Z</dcterms:modified>
</cp:coreProperties>
</file>