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267218a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267218a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267218ab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267218a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267218ab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267218ab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267218a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267218a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267218ab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267218ab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267218a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267218a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267218ab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267218ab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267218ab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267218ab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267218ab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267218a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267218ab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267218ab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267218ab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267218ab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267218a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267218a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267218ab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267218ab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 and Reverse-Delete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 Gunczler, Kevin Wallace, Jonathan Wu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C++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Adjacency list and adjacency matrix Graphs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Edge and Node classes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Disjoint set data structure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	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645" y="-5"/>
            <a:ext cx="3739350" cy="26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713" y="2527750"/>
            <a:ext cx="3563287" cy="26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3450" y="298575"/>
            <a:ext cx="999000" cy="18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2083450" y="2247450"/>
            <a:ext cx="10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Plan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Set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Generate random number R between 1 and N and make that many Nodes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Generate random number between (R-1) and (R)(R-1)/2 and create that many Edges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Run this process 10 times where each repeat doubles 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Results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Kruskal’s algorithm is quicker because of the time complexity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Reverse-delete has an extra constant of (log log V)</a:t>
            </a:r>
            <a:r>
              <a:rPr baseline="30000" lang="en" sz="2000"/>
              <a:t>3</a:t>
            </a:r>
            <a:r>
              <a:rPr lang="en" sz="2000"/>
              <a:t> which makes it slower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reverse-delete implementation is not ideal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Limitations and Future Work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303800" y="1529550"/>
            <a:ext cx="7030500" cy="30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Reverse-delete takes longer than expected due to our </a:t>
            </a:r>
            <a:r>
              <a:rPr lang="en" sz="2000"/>
              <a:t>implementation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deleting an edge, a new graph is copied and a BFS is called on the new graph to see if it is still connected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creation of a new graph makes reverse-delete run noticeably longer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Purpose/Problem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minimum spanning tree is the subset of the edges of a connected undirected graph that connects all the vertices, without any cycles.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Input - Connected graph with varying amount of edges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Output - Minimum spanning tree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Formatted as edge connecting two nodes and weight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06438"/>
            <a:ext cx="6858000" cy="4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Sort all edges in non-decreasing order by weight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Pick the smallest edge: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If it forms a cycle with the current spanning tree, discard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If no cycle is formed add the edge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Repeat step 2 until there are (V-1) edges in the spanning tree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1303800" y="1412425"/>
            <a:ext cx="7030500" cy="31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Kruscal(Graph)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= empty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For each vertex in Graph:</a:t>
            </a:r>
            <a:br>
              <a:rPr lang="en"/>
            </a:br>
            <a:r>
              <a:rPr lang="en"/>
              <a:t>		make-set(vertex)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Sort edges in non-decreasing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2" y="1423135"/>
            <a:ext cx="6332348" cy="30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Reverse-Delete Algorithm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303800" y="1826800"/>
            <a:ext cx="7030500" cy="27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Sort edges in reverse order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Go through edges, check if deleting the edge disconnects the graph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If it disconnects, do not delete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If the graph still connects, delete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Perform any deletion until all edges cannot be deleted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303800" y="1551150"/>
            <a:ext cx="70305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12" y="1551150"/>
            <a:ext cx="4297163" cy="33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Kruskal-Analysis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303800" y="1349375"/>
            <a:ext cx="70305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complexity O(E log E) = O(E log V), where E = # edges, V = # vertices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 is at most V</a:t>
            </a:r>
            <a:r>
              <a:rPr baseline="30000" lang="en" sz="1800"/>
              <a:t>2</a:t>
            </a:r>
            <a:r>
              <a:rPr baseline="30000" lang="en" sz="1800"/>
              <a:t> </a:t>
            </a:r>
            <a:r>
              <a:rPr lang="en" sz="1800"/>
              <a:t>and log(V</a:t>
            </a:r>
            <a:r>
              <a:rPr baseline="30000" lang="en" sz="1800"/>
              <a:t>2</a:t>
            </a:r>
            <a:r>
              <a:rPr lang="en" sz="1800"/>
              <a:t>) = 2log(V) = O(logV) = O(logE)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Sorting takes O(E logE)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then use the union find data structure to put verticies into groups.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then perform at least V operations to connect the tree union-find (disjoint-set) can merge the groups in amortized O(n) and can search for elements in amortized O(n)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total time is O(E logE) + O(V) = O(E logE) = O(E logV)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Reverse-Delete Analysis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complexity O(E logV(log log(V))</a:t>
            </a:r>
            <a:r>
              <a:rPr baseline="30000" lang="en" sz="2000"/>
              <a:t>3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Sorting takes O(E log E) which can simplify to O(E log V)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 iterations of the loop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Deleting an edge, checking if the graph is connected, and re-inserting can be done in O(log V(log logV)</a:t>
            </a:r>
            <a:r>
              <a:rPr baseline="30000" lang="en" sz="2000"/>
              <a:t>3</a:t>
            </a:r>
            <a:r>
              <a:rPr lang="en" sz="2000"/>
              <a:t>) per operation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