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6AE4-7462-45C1-8CE5-231B0FA9FB2D}" type="datetimeFigureOut">
              <a:rPr lang="en-CA" smtClean="0"/>
              <a:t>15/11/2010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5D76-1830-4D3B-AF46-85ABC67AD7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19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6AE4-7462-45C1-8CE5-231B0FA9FB2D}" type="datetimeFigureOut">
              <a:rPr lang="en-CA" smtClean="0"/>
              <a:t>15/11/2010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5D76-1830-4D3B-AF46-85ABC67AD7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92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6AE4-7462-45C1-8CE5-231B0FA9FB2D}" type="datetimeFigureOut">
              <a:rPr lang="en-CA" smtClean="0"/>
              <a:t>15/11/2010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5D76-1830-4D3B-AF46-85ABC67AD7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70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6AE4-7462-45C1-8CE5-231B0FA9FB2D}" type="datetimeFigureOut">
              <a:rPr lang="en-CA" smtClean="0"/>
              <a:t>15/11/2010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5D76-1830-4D3B-AF46-85ABC67AD7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49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6AE4-7462-45C1-8CE5-231B0FA9FB2D}" type="datetimeFigureOut">
              <a:rPr lang="en-CA" smtClean="0"/>
              <a:t>15/11/2010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5D76-1830-4D3B-AF46-85ABC67AD7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36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6AE4-7462-45C1-8CE5-231B0FA9FB2D}" type="datetimeFigureOut">
              <a:rPr lang="en-CA" smtClean="0"/>
              <a:t>15/11/2010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5D76-1830-4D3B-AF46-85ABC67AD7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36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6AE4-7462-45C1-8CE5-231B0FA9FB2D}" type="datetimeFigureOut">
              <a:rPr lang="en-CA" smtClean="0"/>
              <a:t>15/11/2010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5D76-1830-4D3B-AF46-85ABC67AD7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838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6AE4-7462-45C1-8CE5-231B0FA9FB2D}" type="datetimeFigureOut">
              <a:rPr lang="en-CA" smtClean="0"/>
              <a:t>15/11/2010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5D76-1830-4D3B-AF46-85ABC67AD7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3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6AE4-7462-45C1-8CE5-231B0FA9FB2D}" type="datetimeFigureOut">
              <a:rPr lang="en-CA" smtClean="0"/>
              <a:t>15/11/2010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5D76-1830-4D3B-AF46-85ABC67AD7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40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6AE4-7462-45C1-8CE5-231B0FA9FB2D}" type="datetimeFigureOut">
              <a:rPr lang="en-CA" smtClean="0"/>
              <a:t>15/11/2010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5D76-1830-4D3B-AF46-85ABC67AD7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02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6AE4-7462-45C1-8CE5-231B0FA9FB2D}" type="datetimeFigureOut">
              <a:rPr lang="en-CA" smtClean="0"/>
              <a:t>15/11/2010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5D76-1830-4D3B-AF46-85ABC67AD7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29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E6AE4-7462-45C1-8CE5-231B0FA9FB2D}" type="datetimeFigureOut">
              <a:rPr lang="en-CA" smtClean="0"/>
              <a:t>15/11/2010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25D76-1830-4D3B-AF46-85ABC67AD7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36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04664"/>
            <a:ext cx="7772400" cy="1470025"/>
          </a:xfrm>
        </p:spPr>
        <p:txBody>
          <a:bodyPr/>
          <a:lstStyle/>
          <a:p>
            <a:r>
              <a:rPr lang="en-CA" dirty="0" smtClean="0"/>
              <a:t>End User Modelling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281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653415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26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Functionalities converted to classes</a:t>
            </a:r>
          </a:p>
          <a:p>
            <a:r>
              <a:rPr lang="en-CA" dirty="0" smtClean="0"/>
              <a:t>Each class will have…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Input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Output</a:t>
            </a:r>
            <a:endParaRPr lang="en-CA" dirty="0" smtClean="0"/>
          </a:p>
          <a:p>
            <a:r>
              <a:rPr lang="en-CA" dirty="0" smtClean="0"/>
              <a:t>Organized &amp; Cross-compatible approach</a:t>
            </a:r>
          </a:p>
          <a:p>
            <a:pPr marL="457200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25006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Generation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Relevant classes split in modules</a:t>
            </a:r>
          </a:p>
          <a:p>
            <a:r>
              <a:rPr lang="en-CA" dirty="0" smtClean="0"/>
              <a:t>Once basic functionalities are complete…</a:t>
            </a:r>
          </a:p>
          <a:p>
            <a:pPr lvl="1"/>
            <a:r>
              <a:rPr lang="en-CA" dirty="0" smtClean="0"/>
              <a:t>Create GUI</a:t>
            </a:r>
          </a:p>
          <a:p>
            <a:pPr lvl="1"/>
            <a:r>
              <a:rPr lang="en-CA" dirty="0" smtClean="0"/>
              <a:t>User forms, scroll bars, buttons, etc.</a:t>
            </a:r>
          </a:p>
          <a:p>
            <a:r>
              <a:rPr lang="en-CA" dirty="0" smtClean="0"/>
              <a:t>Documentation and non-essential features</a:t>
            </a:r>
          </a:p>
          <a:p>
            <a:pPr marL="457200" lvl="1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26383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Begin at the conceptual level</a:t>
            </a:r>
          </a:p>
          <a:p>
            <a:r>
              <a:rPr lang="en-CA" dirty="0" smtClean="0"/>
              <a:t>Each class will be tested individually</a:t>
            </a:r>
          </a:p>
          <a:p>
            <a:pPr lvl="1"/>
            <a:r>
              <a:rPr lang="en-CA" dirty="0" smtClean="0"/>
              <a:t>Use extreme cases </a:t>
            </a:r>
          </a:p>
          <a:p>
            <a:pPr lvl="1"/>
            <a:r>
              <a:rPr lang="en-CA" dirty="0" smtClean="0"/>
              <a:t>Approach will allow minimal error</a:t>
            </a:r>
            <a:endParaRPr lang="en-CA" dirty="0" smtClean="0"/>
          </a:p>
          <a:p>
            <a:r>
              <a:rPr lang="en-CA" dirty="0" smtClean="0"/>
              <a:t>Test from the perspective of user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962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76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End User Modelling</vt:lpstr>
      <vt:lpstr>Design</vt:lpstr>
      <vt:lpstr>Design</vt:lpstr>
      <vt:lpstr>Code Generation</vt:lpstr>
      <vt:lpstr>Testing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Jonathan Yeung</dc:creator>
  <cp:lastModifiedBy>Jonathan Yeung</cp:lastModifiedBy>
  <cp:revision>3</cp:revision>
  <dcterms:created xsi:type="dcterms:W3CDTF">2010-11-15T16:23:14Z</dcterms:created>
  <dcterms:modified xsi:type="dcterms:W3CDTF">2010-11-15T17:04:21Z</dcterms:modified>
</cp:coreProperties>
</file>