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5" r:id="rId7"/>
    <p:sldId id="263" r:id="rId8"/>
    <p:sldId id="259" r:id="rId9"/>
    <p:sldId id="270" r:id="rId10"/>
    <p:sldId id="266" r:id="rId11"/>
    <p:sldId id="267" r:id="rId12"/>
    <p:sldId id="269" r:id="rId13"/>
    <p:sldId id="268" r:id="rId14"/>
    <p:sldId id="262" r:id="rId15"/>
    <p:sldId id="264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5A2B"/>
    <a:srgbClr val="124A23"/>
    <a:srgbClr val="0E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8" autoAdjust="0"/>
    <p:restoredTop sz="94660"/>
  </p:normalViewPr>
  <p:slideViewPr>
    <p:cSldViewPr>
      <p:cViewPr varScale="1">
        <p:scale>
          <a:sx n="67" d="100"/>
          <a:sy n="67" d="100"/>
        </p:scale>
        <p:origin x="-4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12C4-C8EC-4EFB-B5BC-046BA76AC832}" type="datetimeFigureOut">
              <a:rPr lang="zh-TW" altLang="en-US" smtClean="0"/>
              <a:pPr/>
              <a:t>2010/11/16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D9C8-A114-4C26-B22A-3B826698633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12C4-C8EC-4EFB-B5BC-046BA76AC832}" type="datetimeFigureOut">
              <a:rPr lang="zh-TW" altLang="en-US" smtClean="0"/>
              <a:pPr/>
              <a:t>2010/11/16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D9C8-A114-4C26-B22A-3B826698633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12C4-C8EC-4EFB-B5BC-046BA76AC832}" type="datetimeFigureOut">
              <a:rPr lang="zh-TW" altLang="en-US" smtClean="0"/>
              <a:pPr/>
              <a:t>2010/11/16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D9C8-A114-4C26-B22A-3B826698633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12C4-C8EC-4EFB-B5BC-046BA76AC832}" type="datetimeFigureOut">
              <a:rPr lang="zh-TW" altLang="en-US" smtClean="0"/>
              <a:pPr/>
              <a:t>2010/11/16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D9C8-A114-4C26-B22A-3B826698633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12C4-C8EC-4EFB-B5BC-046BA76AC832}" type="datetimeFigureOut">
              <a:rPr lang="zh-TW" altLang="en-US" smtClean="0"/>
              <a:pPr/>
              <a:t>2010/11/16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D9C8-A114-4C26-B22A-3B826698633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12C4-C8EC-4EFB-B5BC-046BA76AC832}" type="datetimeFigureOut">
              <a:rPr lang="zh-TW" altLang="en-US" smtClean="0"/>
              <a:pPr/>
              <a:t>2010/11/16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D9C8-A114-4C26-B22A-3B826698633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12C4-C8EC-4EFB-B5BC-046BA76AC832}" type="datetimeFigureOut">
              <a:rPr lang="zh-TW" altLang="en-US" smtClean="0"/>
              <a:pPr/>
              <a:t>2010/11/16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D9C8-A114-4C26-B22A-3B826698633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12C4-C8EC-4EFB-B5BC-046BA76AC832}" type="datetimeFigureOut">
              <a:rPr lang="zh-TW" altLang="en-US" smtClean="0"/>
              <a:pPr/>
              <a:t>2010/11/16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D9C8-A114-4C26-B22A-3B826698633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12C4-C8EC-4EFB-B5BC-046BA76AC832}" type="datetimeFigureOut">
              <a:rPr lang="zh-TW" altLang="en-US" smtClean="0"/>
              <a:pPr/>
              <a:t>2010/11/16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D9C8-A114-4C26-B22A-3B826698633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12C4-C8EC-4EFB-B5BC-046BA76AC832}" type="datetimeFigureOut">
              <a:rPr lang="zh-TW" altLang="en-US" smtClean="0"/>
              <a:pPr/>
              <a:t>2010/11/16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D9C8-A114-4C26-B22A-3B826698633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12C4-C8EC-4EFB-B5BC-046BA76AC832}" type="datetimeFigureOut">
              <a:rPr lang="zh-TW" altLang="en-US" smtClean="0"/>
              <a:pPr/>
              <a:t>2010/11/16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96D9C8-A114-4C26-B22A-3B826698633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296D9C8-A114-4C26-B22A-3B826698633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8A312C4-C8EC-4EFB-B5BC-046BA76AC832}" type="datetimeFigureOut">
              <a:rPr lang="zh-TW" altLang="en-US" smtClean="0"/>
              <a:pPr/>
              <a:t>2010/11/16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9512" y="260648"/>
            <a:ext cx="8784976" cy="4680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altLang="zh-TW" dirty="0" smtClean="0"/>
              <a:t>1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5085184"/>
            <a:ext cx="6912768" cy="1368152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rgbClr val="0E3A1C"/>
                </a:solidFill>
              </a:rPr>
              <a:t>Ivey Monopoly</a:t>
            </a:r>
          </a:p>
          <a:p>
            <a:r>
              <a:rPr lang="en-US" altLang="zh-TW" dirty="0" smtClean="0">
                <a:solidFill>
                  <a:srgbClr val="0E3A1C"/>
                </a:solidFill>
              </a:rPr>
              <a:t>Group 11</a:t>
            </a:r>
            <a:endParaRPr lang="en-US" altLang="zh-TW" b="1" dirty="0" smtClean="0">
              <a:solidFill>
                <a:srgbClr val="0E3A1C"/>
              </a:solidFill>
            </a:endParaRPr>
          </a:p>
          <a:p>
            <a:r>
              <a:rPr lang="en-US" altLang="zh-TW" dirty="0" smtClean="0">
                <a:solidFill>
                  <a:srgbClr val="0E3A1C"/>
                </a:solidFill>
              </a:rPr>
              <a:t>Dennis Li, Jonathan </a:t>
            </a:r>
            <a:r>
              <a:rPr lang="en-US" altLang="zh-TW" dirty="0" err="1" smtClean="0">
                <a:solidFill>
                  <a:srgbClr val="0E3A1C"/>
                </a:solidFill>
              </a:rPr>
              <a:t>Yeung</a:t>
            </a:r>
            <a:r>
              <a:rPr lang="en-US" altLang="zh-TW" dirty="0" smtClean="0">
                <a:solidFill>
                  <a:srgbClr val="0E3A1C"/>
                </a:solidFill>
              </a:rPr>
              <a:t>, Eric Ng, Martin Wong</a:t>
            </a:r>
            <a:endParaRPr lang="zh-TW" altLang="en-US" dirty="0">
              <a:solidFill>
                <a:srgbClr val="0E3A1C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8658225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7504" y="279116"/>
            <a:ext cx="2829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65A2B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</a:t>
            </a:r>
            <a:endParaRPr kumimoji="0" lang="en-CA" sz="4400" b="1" i="0" u="none" strike="noStrike" kern="1200" cap="none" spc="0" normalizeH="0" baseline="0" noProof="0" dirty="0">
              <a:ln>
                <a:noFill/>
              </a:ln>
              <a:solidFill>
                <a:srgbClr val="165A2B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18329"/>
            <a:ext cx="6904534" cy="4032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165A2B"/>
                </a:solidFill>
              </a:rPr>
              <a:t>Design</a:t>
            </a:r>
            <a:endParaRPr lang="zh-TW" altLang="en-US" b="1" dirty="0">
              <a:solidFill>
                <a:srgbClr val="165A2B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Functionalities converted to classes</a:t>
            </a:r>
          </a:p>
          <a:p>
            <a:r>
              <a:rPr lang="en-CA" sz="2400" dirty="0" smtClean="0"/>
              <a:t>Each class will have…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2400" dirty="0" smtClean="0"/>
              <a:t>Input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2400" dirty="0" smtClean="0"/>
              <a:t>Process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2400" dirty="0" smtClean="0"/>
              <a:t>Output</a:t>
            </a:r>
          </a:p>
          <a:p>
            <a:r>
              <a:rPr lang="en-CA" sz="2400" dirty="0" smtClean="0"/>
              <a:t>Organized &amp; Cross-compatible approach</a:t>
            </a:r>
          </a:p>
          <a:p>
            <a:pPr marL="457200" lvl="1" indent="0">
              <a:buNone/>
            </a:pPr>
            <a:endParaRPr lang="en-CA" sz="24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4509120"/>
            <a:ext cx="2664296" cy="196869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165A2B"/>
                </a:solidFill>
              </a:rPr>
              <a:t>Code Generation</a:t>
            </a:r>
            <a:endParaRPr lang="zh-TW" altLang="en-US" b="1" dirty="0">
              <a:solidFill>
                <a:srgbClr val="165A2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altLang="zh-TW" sz="2400" dirty="0" smtClean="0"/>
              <a:t>Relevant classes split in modules</a:t>
            </a:r>
          </a:p>
          <a:p>
            <a:r>
              <a:rPr lang="en-CA" altLang="zh-TW" sz="2400" dirty="0" smtClean="0"/>
              <a:t>Once basic functionalities are complete…</a:t>
            </a:r>
          </a:p>
          <a:p>
            <a:pPr lvl="1"/>
            <a:r>
              <a:rPr lang="en-CA" altLang="zh-TW" sz="2400" dirty="0" smtClean="0"/>
              <a:t>Create GUI</a:t>
            </a:r>
          </a:p>
          <a:p>
            <a:pPr lvl="1"/>
            <a:r>
              <a:rPr lang="en-CA" altLang="zh-TW" sz="2400" dirty="0" smtClean="0"/>
              <a:t>User forms, scroll bars, buttons, etc.</a:t>
            </a:r>
          </a:p>
          <a:p>
            <a:r>
              <a:rPr lang="en-CA" altLang="zh-TW" sz="2400" dirty="0" smtClean="0"/>
              <a:t>Documentation and non-essential features</a:t>
            </a:r>
          </a:p>
          <a:p>
            <a:endParaRPr lang="zh-TW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4281179"/>
            <a:ext cx="2857500" cy="2095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165A2B"/>
                </a:solidFill>
              </a:rPr>
              <a:t>Testing</a:t>
            </a:r>
            <a:endParaRPr lang="zh-TW" altLang="en-US" b="1" dirty="0">
              <a:solidFill>
                <a:srgbClr val="165A2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altLang="zh-TW" sz="2400" dirty="0" smtClean="0"/>
              <a:t>Begin at the conceptual level</a:t>
            </a:r>
          </a:p>
          <a:p>
            <a:r>
              <a:rPr lang="en-CA" altLang="zh-TW" sz="2400" dirty="0" smtClean="0"/>
              <a:t>Each class will be tested individually</a:t>
            </a:r>
          </a:p>
          <a:p>
            <a:pPr lvl="1"/>
            <a:r>
              <a:rPr lang="en-CA" altLang="zh-TW" sz="2400" dirty="0" smtClean="0"/>
              <a:t>Use extreme cases </a:t>
            </a:r>
          </a:p>
          <a:p>
            <a:pPr lvl="1"/>
            <a:r>
              <a:rPr lang="en-CA" altLang="zh-TW" sz="2400" dirty="0" smtClean="0"/>
              <a:t>Approach will allow minimal error</a:t>
            </a:r>
          </a:p>
          <a:p>
            <a:r>
              <a:rPr lang="en-CA" altLang="zh-TW" sz="2400" dirty="0" smtClean="0"/>
              <a:t>Test from the perspective of user</a:t>
            </a:r>
          </a:p>
          <a:p>
            <a:endParaRPr lang="zh-TW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4365104"/>
            <a:ext cx="2857500" cy="18478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165A2B"/>
                </a:solidFill>
              </a:rPr>
              <a:t>Demo &amp; Challenges Faced</a:t>
            </a:r>
            <a:endParaRPr lang="zh-TW" altLang="en-US" b="1" dirty="0">
              <a:solidFill>
                <a:srgbClr val="165A2B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300192" y="4579987"/>
            <a:ext cx="2119543" cy="22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1988840"/>
            <a:ext cx="58326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User forms VS Excel board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User forms for properties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Timer implementation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Chance implementation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Connections, rent mechanisms </a:t>
            </a:r>
            <a:r>
              <a:rPr lang="en-CA" dirty="0" err="1" smtClean="0"/>
              <a:t>vs</a:t>
            </a:r>
            <a:r>
              <a:rPr lang="en-CA" dirty="0" smtClean="0"/>
              <a:t> mortgage   </a:t>
            </a:r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165A2B"/>
                </a:solidFill>
              </a:rPr>
              <a:t>Questions?</a:t>
            </a:r>
            <a:endParaRPr lang="zh-TW" altLang="en-US" b="1" dirty="0">
              <a:solidFill>
                <a:srgbClr val="165A2B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628800"/>
            <a:ext cx="2713345" cy="374441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4499992" y="1628800"/>
            <a:ext cx="3810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165A2B"/>
                </a:solidFill>
              </a:rPr>
              <a:t>What is Monopoly?</a:t>
            </a:r>
            <a:endParaRPr lang="zh-TW" altLang="en-US" b="1" dirty="0">
              <a:solidFill>
                <a:srgbClr val="165A2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Board game </a:t>
            </a:r>
          </a:p>
          <a:p>
            <a:r>
              <a:rPr lang="en-US" altLang="zh-TW" sz="2400" dirty="0" smtClean="0"/>
              <a:t>Use of dice</a:t>
            </a:r>
          </a:p>
          <a:p>
            <a:r>
              <a:rPr lang="en-US" altLang="zh-TW" sz="2400" dirty="0" smtClean="0"/>
              <a:t>Goal: is to become the wealthiest player</a:t>
            </a:r>
          </a:p>
          <a:p>
            <a:r>
              <a:rPr lang="en-US" altLang="zh-TW" sz="2400" dirty="0" smtClean="0"/>
              <a:t>How: buy/sell/develop properties, earn rent</a:t>
            </a:r>
          </a:p>
          <a:p>
            <a:r>
              <a:rPr lang="en-US" altLang="zh-TW" sz="2400" dirty="0" smtClean="0"/>
              <a:t>Also a game of luck: “Chance” and “Community Chest” cards (pay fines, go to jail, receive extra money)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4419776"/>
            <a:ext cx="2889295" cy="243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165A2B"/>
                </a:solidFill>
              </a:rPr>
              <a:t>Ivey Monopoly</a:t>
            </a:r>
            <a:endParaRPr lang="zh-TW" altLang="en-US" b="1" dirty="0">
              <a:solidFill>
                <a:srgbClr val="165A2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Monopoly run by Excel VBA</a:t>
            </a:r>
          </a:p>
          <a:p>
            <a:r>
              <a:rPr lang="en-US" altLang="zh-TW" sz="2400" dirty="0" smtClean="0"/>
              <a:t>Max number of players is four</a:t>
            </a:r>
          </a:p>
          <a:p>
            <a:r>
              <a:rPr lang="en-US" altLang="zh-TW" sz="2400" dirty="0" smtClean="0"/>
              <a:t>Time limit</a:t>
            </a:r>
          </a:p>
          <a:p>
            <a:r>
              <a:rPr lang="en-US" altLang="zh-TW" sz="2400" dirty="0" smtClean="0"/>
              <a:t>Modified property names and Chance/CC cards</a:t>
            </a:r>
          </a:p>
          <a:p>
            <a:r>
              <a:rPr lang="en-US" altLang="zh-TW" sz="2400" dirty="0" smtClean="0"/>
              <a:t>Requires players’ input throughout the game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5306" y="4005064"/>
            <a:ext cx="2535027" cy="258013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165A2B"/>
                </a:solidFill>
              </a:rPr>
              <a:t>Key Game Elements</a:t>
            </a:r>
            <a:endParaRPr lang="zh-TW" altLang="en-US" b="1" dirty="0">
              <a:solidFill>
                <a:srgbClr val="165A2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28800"/>
            <a:ext cx="7620000" cy="4800600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User interface to input data and game decisions </a:t>
            </a:r>
            <a:endParaRPr lang="zh-TW" altLang="en-US" sz="2400" dirty="0" smtClean="0"/>
          </a:p>
          <a:p>
            <a:r>
              <a:rPr lang="en-US" altLang="zh-TW" sz="2400" dirty="0" smtClean="0"/>
              <a:t>Game board</a:t>
            </a:r>
          </a:p>
          <a:p>
            <a:r>
              <a:rPr lang="en-US" altLang="zh-TW" sz="2400" dirty="0" smtClean="0"/>
              <a:t>Dice-rolling simulation</a:t>
            </a:r>
          </a:p>
          <a:p>
            <a:r>
              <a:rPr lang="en-US" altLang="zh-TW" sz="2400" dirty="0" smtClean="0"/>
              <a:t>Asset possessed by a player at a point in time</a:t>
            </a:r>
          </a:p>
          <a:p>
            <a:r>
              <a:rPr lang="en-US" altLang="zh-TW" sz="2400" dirty="0" smtClean="0"/>
              <a:t>VBA codes to process inputs and display outputs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4221088"/>
            <a:ext cx="2661611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165A2B"/>
                </a:solidFill>
              </a:rPr>
              <a:t>User Inputs </a:t>
            </a:r>
            <a:endParaRPr lang="zh-TW" altLang="en-US" b="1" dirty="0">
              <a:solidFill>
                <a:srgbClr val="165A2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Names of the players</a:t>
            </a:r>
          </a:p>
          <a:p>
            <a:r>
              <a:rPr lang="en-US" altLang="zh-TW" sz="2400" dirty="0" smtClean="0"/>
              <a:t>Number of players</a:t>
            </a:r>
          </a:p>
          <a:p>
            <a:r>
              <a:rPr lang="en-US" altLang="zh-TW" sz="2400" dirty="0" smtClean="0"/>
              <a:t>Time limit</a:t>
            </a:r>
          </a:p>
          <a:p>
            <a:r>
              <a:rPr lang="en-US" altLang="zh-TW" sz="2400" dirty="0" smtClean="0"/>
              <a:t>Buy/not buy upon landing</a:t>
            </a:r>
          </a:p>
          <a:p>
            <a:r>
              <a:rPr lang="en-US" altLang="zh-TW" sz="2400" dirty="0" smtClean="0"/>
              <a:t>Pay/not pay fine to get out of jail</a:t>
            </a:r>
          </a:p>
          <a:p>
            <a:r>
              <a:rPr lang="en-US" altLang="zh-TW" sz="2400" dirty="0" smtClean="0"/>
              <a:t>Offers to buy/exchange property from other players</a:t>
            </a:r>
          </a:p>
          <a:p>
            <a:r>
              <a:rPr lang="en-US" altLang="zh-TW" sz="2400" dirty="0" smtClean="0"/>
              <a:t>Offer price/property</a:t>
            </a:r>
          </a:p>
          <a:p>
            <a:r>
              <a:rPr lang="en-US" altLang="zh-TW" sz="2400" dirty="0" smtClean="0"/>
              <a:t>Sell/not sell when there is an offer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165A2B"/>
                </a:solidFill>
              </a:rPr>
              <a:t>Outputs</a:t>
            </a:r>
            <a:endParaRPr lang="zh-TW" altLang="en-US" b="1" dirty="0">
              <a:solidFill>
                <a:srgbClr val="165A2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Rolled dice</a:t>
            </a:r>
          </a:p>
          <a:p>
            <a:r>
              <a:rPr lang="en-US" altLang="zh-TW" sz="2400" dirty="0" smtClean="0"/>
              <a:t>Movement across the board</a:t>
            </a:r>
          </a:p>
          <a:p>
            <a:r>
              <a:rPr lang="en-US" altLang="zh-TW" sz="2400" dirty="0" smtClean="0"/>
              <a:t>Chance/Community Chest outcomes</a:t>
            </a:r>
          </a:p>
          <a:p>
            <a:r>
              <a:rPr lang="en-US" altLang="zh-TW" sz="2400" dirty="0" smtClean="0"/>
              <a:t>Total game money indicator</a:t>
            </a:r>
          </a:p>
          <a:p>
            <a:r>
              <a:rPr lang="en-US" altLang="zh-TW" sz="2400" dirty="0" smtClean="0"/>
              <a:t>List of properties acquired</a:t>
            </a:r>
          </a:p>
          <a:p>
            <a:r>
              <a:rPr lang="en-US" altLang="zh-TW" sz="2400" dirty="0" smtClean="0"/>
              <a:t>Winner/losers</a:t>
            </a:r>
            <a:endParaRPr lang="zh-TW" alt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7684" y="3645024"/>
            <a:ext cx="2314313" cy="299695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165A2B"/>
                </a:solidFill>
              </a:rPr>
              <a:t>Ivey Monopoly Game Board</a:t>
            </a:r>
            <a:endParaRPr lang="zh-TW" altLang="en-US" b="1" dirty="0">
              <a:solidFill>
                <a:srgbClr val="165A2B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69383"/>
            <a:ext cx="6248002" cy="508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165A2B"/>
                </a:solidFill>
              </a:rPr>
              <a:t>Application of User Forms</a:t>
            </a:r>
            <a:endParaRPr lang="zh-TW" altLang="en-US" b="1" dirty="0">
              <a:solidFill>
                <a:srgbClr val="165A2B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346" y="1628800"/>
            <a:ext cx="4438650" cy="4800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solidFill>
                  <a:srgbClr val="165A2B"/>
                </a:solidFill>
              </a:rPr>
              <a:t>Application of User Forms</a:t>
            </a:r>
            <a:endParaRPr lang="zh-TW" altLang="en-US" b="1" dirty="0">
              <a:solidFill>
                <a:srgbClr val="165A2B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844824"/>
            <a:ext cx="2987799" cy="399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2060848"/>
            <a:ext cx="4491025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402</TotalTime>
  <Words>296</Words>
  <Application>Microsoft Office PowerPoint</Application>
  <PresentationFormat>On-screen Show (4:3)</PresentationFormat>
  <Paragraphs>68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1</vt:lpstr>
      <vt:lpstr>What is Monopoly?</vt:lpstr>
      <vt:lpstr>Ivey Monopoly</vt:lpstr>
      <vt:lpstr>Key Game Elements</vt:lpstr>
      <vt:lpstr>User Inputs </vt:lpstr>
      <vt:lpstr>Outputs</vt:lpstr>
      <vt:lpstr>Ivey Monopoly Game Board</vt:lpstr>
      <vt:lpstr>Application of User Forms</vt:lpstr>
      <vt:lpstr>Application of User Forms</vt:lpstr>
      <vt:lpstr>PowerPoint Presentation</vt:lpstr>
      <vt:lpstr>Design</vt:lpstr>
      <vt:lpstr>Code Generation</vt:lpstr>
      <vt:lpstr>Testing</vt:lpstr>
      <vt:lpstr>Demo &amp; Challenges Faced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__--JIMMY--__</cp:lastModifiedBy>
  <cp:revision>50</cp:revision>
  <dcterms:created xsi:type="dcterms:W3CDTF">2010-11-14T23:49:45Z</dcterms:created>
  <dcterms:modified xsi:type="dcterms:W3CDTF">2010-11-16T22:59:22Z</dcterms:modified>
</cp:coreProperties>
</file>