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4EC8AB8-50AA-4FEB-BCBF-DCB270F5E5B5}" type="datetimeFigureOut">
              <a:rPr lang="es-GT" smtClean="0"/>
              <a:t>31/03/2021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4FC2585-7F96-45E4-A26A-EE9630A9398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8349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8AB8-50AA-4FEB-BCBF-DCB270F5E5B5}" type="datetimeFigureOut">
              <a:rPr lang="es-GT" smtClean="0"/>
              <a:t>31/03/2021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2585-7F96-45E4-A26A-EE9630A9398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3603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8AB8-50AA-4FEB-BCBF-DCB270F5E5B5}" type="datetimeFigureOut">
              <a:rPr lang="es-GT" smtClean="0"/>
              <a:t>31/03/2021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2585-7F96-45E4-A26A-EE9630A9398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77319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8AB8-50AA-4FEB-BCBF-DCB270F5E5B5}" type="datetimeFigureOut">
              <a:rPr lang="es-GT" smtClean="0"/>
              <a:t>31/03/2021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2585-7F96-45E4-A26A-EE9630A9398D}" type="slidenum">
              <a:rPr lang="es-GT" smtClean="0"/>
              <a:t>‹Nº›</a:t>
            </a:fld>
            <a:endParaRPr lang="es-G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2983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8AB8-50AA-4FEB-BCBF-DCB270F5E5B5}" type="datetimeFigureOut">
              <a:rPr lang="es-GT" smtClean="0"/>
              <a:t>31/03/2021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2585-7F96-45E4-A26A-EE9630A9398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62594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8AB8-50AA-4FEB-BCBF-DCB270F5E5B5}" type="datetimeFigureOut">
              <a:rPr lang="es-GT" smtClean="0"/>
              <a:t>31/03/2021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2585-7F96-45E4-A26A-EE9630A9398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13487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8AB8-50AA-4FEB-BCBF-DCB270F5E5B5}" type="datetimeFigureOut">
              <a:rPr lang="es-GT" smtClean="0"/>
              <a:t>31/03/2021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2585-7F96-45E4-A26A-EE9630A9398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49103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8AB8-50AA-4FEB-BCBF-DCB270F5E5B5}" type="datetimeFigureOut">
              <a:rPr lang="es-GT" smtClean="0"/>
              <a:t>31/03/2021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2585-7F96-45E4-A26A-EE9630A9398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04041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8AB8-50AA-4FEB-BCBF-DCB270F5E5B5}" type="datetimeFigureOut">
              <a:rPr lang="es-GT" smtClean="0"/>
              <a:t>31/03/2021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2585-7F96-45E4-A26A-EE9630A9398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838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8AB8-50AA-4FEB-BCBF-DCB270F5E5B5}" type="datetimeFigureOut">
              <a:rPr lang="es-GT" smtClean="0"/>
              <a:t>31/03/2021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2585-7F96-45E4-A26A-EE9630A9398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88799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8AB8-50AA-4FEB-BCBF-DCB270F5E5B5}" type="datetimeFigureOut">
              <a:rPr lang="es-GT" smtClean="0"/>
              <a:t>31/03/2021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2585-7F96-45E4-A26A-EE9630A9398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3611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8AB8-50AA-4FEB-BCBF-DCB270F5E5B5}" type="datetimeFigureOut">
              <a:rPr lang="es-GT" smtClean="0"/>
              <a:t>31/03/2021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2585-7F96-45E4-A26A-EE9630A9398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3246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8AB8-50AA-4FEB-BCBF-DCB270F5E5B5}" type="datetimeFigureOut">
              <a:rPr lang="es-GT" smtClean="0"/>
              <a:t>31/03/2021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2585-7F96-45E4-A26A-EE9630A9398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51426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8AB8-50AA-4FEB-BCBF-DCB270F5E5B5}" type="datetimeFigureOut">
              <a:rPr lang="es-GT" smtClean="0"/>
              <a:t>31/03/2021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2585-7F96-45E4-A26A-EE9630A9398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7261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8AB8-50AA-4FEB-BCBF-DCB270F5E5B5}" type="datetimeFigureOut">
              <a:rPr lang="es-GT" smtClean="0"/>
              <a:t>31/03/2021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2585-7F96-45E4-A26A-EE9630A9398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0053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8AB8-50AA-4FEB-BCBF-DCB270F5E5B5}" type="datetimeFigureOut">
              <a:rPr lang="es-GT" smtClean="0"/>
              <a:t>31/03/2021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2585-7F96-45E4-A26A-EE9630A9398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3115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8AB8-50AA-4FEB-BCBF-DCB270F5E5B5}" type="datetimeFigureOut">
              <a:rPr lang="es-GT" smtClean="0"/>
              <a:t>31/03/2021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2585-7F96-45E4-A26A-EE9630A9398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16809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C8AB8-50AA-4FEB-BCBF-DCB270F5E5B5}" type="datetimeFigureOut">
              <a:rPr lang="es-GT" smtClean="0"/>
              <a:t>31/03/2021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C2585-7F96-45E4-A26A-EE9630A9398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97775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BA047-6034-49DC-B79D-338E0DEA43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Proyecto de Quinto Semestre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D57C5E-CA68-481E-B291-5AA62F04A4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/>
              <a:t>Presentación para ponernos de acuerdo XD</a:t>
            </a:r>
          </a:p>
        </p:txBody>
      </p:sp>
    </p:spTree>
    <p:extLst>
      <p:ext uri="{BB962C8B-B14F-4D97-AF65-F5344CB8AC3E}">
        <p14:creationId xmlns:p14="http://schemas.microsoft.com/office/powerpoint/2010/main" val="84326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06019-CBFF-4ABD-AF22-AC2589008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9552" y="360217"/>
            <a:ext cx="8791575" cy="711345"/>
          </a:xfrm>
        </p:spPr>
        <p:txBody>
          <a:bodyPr>
            <a:normAutofit fontScale="90000"/>
          </a:bodyPr>
          <a:lstStyle/>
          <a:p>
            <a:r>
              <a:rPr lang="es-GT" dirty="0"/>
              <a:t>agenda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C8B1E8-7D1A-4BD6-9A52-E577F230C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9552" y="1366837"/>
            <a:ext cx="9410412" cy="332523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dirty="0"/>
              <a:t>ASIGNACION DE TAREAS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dirty="0"/>
              <a:t>Revisión del archivo que envió el Ing. y sacar ideas y conclusiones.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dirty="0"/>
              <a:t>Espacio para dudas para el 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dirty="0"/>
              <a:t>Programación para las siguientes fechas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37230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C30636-ED4D-41DE-80A7-EA843B2B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dirty="0"/>
              <a:t>Revisión del archivo que envió el Ing. y sacar ideas y conclusiones.</a:t>
            </a:r>
            <a:br>
              <a:rPr lang="es-GT" dirty="0"/>
            </a:b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5537E5-6292-482E-B912-F5A8D7C6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En esta parte vamos a volver a leer el archivo del don para sacar ideas y de una generar la base de datos :v.</a:t>
            </a:r>
          </a:p>
        </p:txBody>
      </p:sp>
    </p:spTree>
    <p:extLst>
      <p:ext uri="{BB962C8B-B14F-4D97-AF65-F5344CB8AC3E}">
        <p14:creationId xmlns:p14="http://schemas.microsoft.com/office/powerpoint/2010/main" val="296512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D86B0-F61E-4AB5-99DC-06698FEB7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ASIGNACION DE TAREAS</a:t>
            </a:r>
            <a:br>
              <a:rPr lang="es-GT" dirty="0"/>
            </a:br>
            <a:endParaRPr lang="es-GT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0CE1F71C-804D-4FC6-9A39-D5FE593526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782560"/>
              </p:ext>
            </p:extLst>
          </p:nvPr>
        </p:nvGraphicFramePr>
        <p:xfrm>
          <a:off x="1128280" y="3020778"/>
          <a:ext cx="6437745" cy="184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9491">
                  <a:extLst>
                    <a:ext uri="{9D8B030D-6E8A-4147-A177-3AD203B41FA5}">
                      <a16:colId xmlns:a16="http://schemas.microsoft.com/office/drawing/2014/main" val="3906150866"/>
                    </a:ext>
                  </a:extLst>
                </a:gridCol>
                <a:gridCol w="2198254">
                  <a:extLst>
                    <a:ext uri="{9D8B030D-6E8A-4147-A177-3AD203B41FA5}">
                      <a16:colId xmlns:a16="http://schemas.microsoft.com/office/drawing/2014/main" val="3933406053"/>
                    </a:ext>
                  </a:extLst>
                </a:gridCol>
              </a:tblGrid>
              <a:tr h="369920">
                <a:tc>
                  <a:txBody>
                    <a:bodyPr/>
                    <a:lstStyle/>
                    <a:p>
                      <a:r>
                        <a:rPr lang="es-GT" dirty="0"/>
                        <a:t>Tarea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/>
                        <a:t>Asignado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53544"/>
                  </a:ext>
                </a:extLst>
              </a:tr>
              <a:tr h="369920">
                <a:tc>
                  <a:txBody>
                    <a:bodyPr/>
                    <a:lstStyle/>
                    <a:p>
                      <a:r>
                        <a:rPr lang="es-GT" dirty="0"/>
                        <a:t>Documentación </a:t>
                      </a:r>
                      <a:r>
                        <a:rPr lang="es-GT" dirty="0" err="1"/>
                        <a:t>MarkDown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123781"/>
                  </a:ext>
                </a:extLst>
              </a:tr>
              <a:tr h="369920">
                <a:tc>
                  <a:txBody>
                    <a:bodyPr/>
                    <a:lstStyle/>
                    <a:p>
                      <a:r>
                        <a:rPr lang="es-GT" dirty="0"/>
                        <a:t>Manual de 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018792"/>
                  </a:ext>
                </a:extLst>
              </a:tr>
              <a:tr h="369920">
                <a:tc>
                  <a:txBody>
                    <a:bodyPr/>
                    <a:lstStyle/>
                    <a:p>
                      <a:r>
                        <a:rPr lang="es-GT" dirty="0"/>
                        <a:t>Manual Técnico/Programador Suplente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G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920814"/>
                  </a:ext>
                </a:extLst>
              </a:tr>
              <a:tr h="369920">
                <a:tc>
                  <a:txBody>
                    <a:bodyPr/>
                    <a:lstStyle/>
                    <a:p>
                      <a:r>
                        <a:rPr lang="es-GT" dirty="0"/>
                        <a:t>Pantalla de Inicio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/>
                        <a:t>Wilmer Sal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887470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8572B206-1F10-437D-93C3-67BED986A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915576"/>
              </p:ext>
            </p:extLst>
          </p:nvPr>
        </p:nvGraphicFramePr>
        <p:xfrm>
          <a:off x="1141413" y="1542208"/>
          <a:ext cx="6437745" cy="110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9491">
                  <a:extLst>
                    <a:ext uri="{9D8B030D-6E8A-4147-A177-3AD203B41FA5}">
                      <a16:colId xmlns:a16="http://schemas.microsoft.com/office/drawing/2014/main" val="4235964094"/>
                    </a:ext>
                  </a:extLst>
                </a:gridCol>
                <a:gridCol w="2198254">
                  <a:extLst>
                    <a:ext uri="{9D8B030D-6E8A-4147-A177-3AD203B41FA5}">
                      <a16:colId xmlns:a16="http://schemas.microsoft.com/office/drawing/2014/main" val="1174000310"/>
                    </a:ext>
                  </a:extLst>
                </a:gridCol>
              </a:tblGrid>
              <a:tr h="369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GT" dirty="0"/>
                        <a:t>Tarea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/>
                        <a:t>Asignado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048640"/>
                  </a:ext>
                </a:extLst>
              </a:tr>
              <a:tr h="369920">
                <a:tc>
                  <a:txBody>
                    <a:bodyPr/>
                    <a:lstStyle/>
                    <a:p>
                      <a:r>
                        <a:rPr lang="es-GT" dirty="0"/>
                        <a:t>Administrador de Base de 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err="1"/>
                        <a:t>Jarod</a:t>
                      </a:r>
                      <a:r>
                        <a:rPr lang="es-GT" dirty="0"/>
                        <a:t> Mejía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165896"/>
                  </a:ext>
                </a:extLst>
              </a:tr>
              <a:tr h="369920">
                <a:tc>
                  <a:txBody>
                    <a:bodyPr/>
                    <a:lstStyle/>
                    <a:p>
                      <a:r>
                        <a:rPr lang="es-GT" dirty="0"/>
                        <a:t>Programador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/>
                        <a:t>Jonathan Yos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983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165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01119-73BD-41A4-8E61-097B2F395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Espacio para dudas</a:t>
            </a:r>
            <a:br>
              <a:rPr lang="es-GT" dirty="0"/>
            </a:b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FC6B34-D207-4E87-960D-BE1E68CBD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781231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2208</TotalTime>
  <Words>118</Words>
  <Application>Microsoft Office PowerPoint</Application>
  <PresentationFormat>Panorámica</PresentationFormat>
  <Paragraphs>24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Circuito</vt:lpstr>
      <vt:lpstr>Proyecto de Quinto Semestre</vt:lpstr>
      <vt:lpstr>agenda</vt:lpstr>
      <vt:lpstr>Revisión del archivo que envió el Ing. y sacar ideas y conclusiones. </vt:lpstr>
      <vt:lpstr>ASIGNACION DE TAREAS </vt:lpstr>
      <vt:lpstr>Espacio para dudas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Quinto Semestre</dc:title>
  <dc:creator>Yos Escobar Juan Antonio</dc:creator>
  <cp:lastModifiedBy>Yos Escobar Juan Antonio</cp:lastModifiedBy>
  <cp:revision>8</cp:revision>
  <dcterms:created xsi:type="dcterms:W3CDTF">2021-03-29T03:14:37Z</dcterms:created>
  <dcterms:modified xsi:type="dcterms:W3CDTF">2021-03-31T14:30:01Z</dcterms:modified>
</cp:coreProperties>
</file>