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362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2362200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 smtClean="0"/>
              <a:t>TRANSMISI DATA</a:t>
            </a:r>
            <a:endParaRPr lang="id-ID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47863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3488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7953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64356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5006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335756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2149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5006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50961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49291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49381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350043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492918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392906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635793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21493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60007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435768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392906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5721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13457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64356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571500"/>
            <a:ext cx="8429625" cy="52863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2133600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 smtClean="0"/>
              <a:t>TERIMA  KASIH</a:t>
            </a:r>
            <a:endParaRPr lang="id-ID" sz="4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5572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695" y="214312"/>
            <a:ext cx="8295679" cy="5286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695" y="1553765"/>
            <a:ext cx="8170664" cy="28932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14312"/>
            <a:ext cx="8286750" cy="3571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</Words>
  <Application>Microsoft Office PowerPoint</Application>
  <PresentationFormat>On-screen Show (4:3)</PresentationFormat>
  <Paragraphs>2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</cp:revision>
  <dcterms:created xsi:type="dcterms:W3CDTF">2024-05-03T04:42:45Z</dcterms:created>
  <dcterms:modified xsi:type="dcterms:W3CDTF">2024-05-03T04:49:55Z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2024-05-03T00:00:00Z</vt:filetime>
  </property>
  <property fmtid="{D5CDD505-2E9C-101B-9397-08002B2CF9AE}" pid="3" name="LastSaved">
    <vt:filetime>2024-05-03T00:00:00Z</vt:filetime>
  </property>
</Properties>
</file>