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7C8-1996-4D47-B0C8-2B5B69286B3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CAD8-D255-45E6-97F1-46852BF0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7C8-1996-4D47-B0C8-2B5B69286B3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CAD8-D255-45E6-97F1-46852BF0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4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7C8-1996-4D47-B0C8-2B5B69286B3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CAD8-D255-45E6-97F1-46852BF0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7C8-1996-4D47-B0C8-2B5B69286B3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CAD8-D255-45E6-97F1-46852BF0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4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7C8-1996-4D47-B0C8-2B5B69286B3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CAD8-D255-45E6-97F1-46852BF0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5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7C8-1996-4D47-B0C8-2B5B69286B3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CAD8-D255-45E6-97F1-46852BF0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7C8-1996-4D47-B0C8-2B5B69286B3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CAD8-D255-45E6-97F1-46852BF0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7C8-1996-4D47-B0C8-2B5B69286B3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CAD8-D255-45E6-97F1-46852BF0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5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7C8-1996-4D47-B0C8-2B5B69286B3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CAD8-D255-45E6-97F1-46852BF0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7C8-1996-4D47-B0C8-2B5B69286B3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CAD8-D255-45E6-97F1-46852BF0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47C8-1996-4D47-B0C8-2B5B69286B3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CAD8-D255-45E6-97F1-46852BF0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4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47C8-1996-4D47-B0C8-2B5B69286B3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CAD8-D255-45E6-97F1-46852BF0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1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KOTLIN/index.php" TargetMode="External"/><Relationship Id="rId2" Type="http://schemas.openxmlformats.org/officeDocument/2006/relationships/hyperlink" Target="mailto:muhamad.soleh@iti.ac.i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KOTLIN/kotlin_data_types.php" TargetMode="External"/><Relationship Id="rId13" Type="http://schemas.openxmlformats.org/officeDocument/2006/relationships/hyperlink" Target="https://www.w3schools.com/KOTLIN/kotlin_when.php" TargetMode="External"/><Relationship Id="rId18" Type="http://schemas.openxmlformats.org/officeDocument/2006/relationships/hyperlink" Target="https://www.w3schools.com/KOTLIN/kotlin_ranges.php" TargetMode="External"/><Relationship Id="rId3" Type="http://schemas.openxmlformats.org/officeDocument/2006/relationships/hyperlink" Target="https://www.w3schools.com/KOTLIN/kotlin_getstarted.php" TargetMode="External"/><Relationship Id="rId7" Type="http://schemas.openxmlformats.org/officeDocument/2006/relationships/hyperlink" Target="https://www.w3schools.com/KOTLIN/kotlin_variables.php" TargetMode="External"/><Relationship Id="rId12" Type="http://schemas.openxmlformats.org/officeDocument/2006/relationships/hyperlink" Target="https://www.w3schools.com/KOTLIN/kotlin_conditions.php" TargetMode="External"/><Relationship Id="rId17" Type="http://schemas.openxmlformats.org/officeDocument/2006/relationships/hyperlink" Target="https://www.w3schools.com/KOTLIN/kotlin_for_loop.php" TargetMode="External"/><Relationship Id="rId2" Type="http://schemas.openxmlformats.org/officeDocument/2006/relationships/hyperlink" Target="https://www.w3schools.com/KOTLIN/kotlin_intro.php" TargetMode="External"/><Relationship Id="rId16" Type="http://schemas.openxmlformats.org/officeDocument/2006/relationships/hyperlink" Target="https://www.w3schools.com/KOTLIN/kotlin_arrays.ph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KOTLIN/kotlin_comments.php" TargetMode="External"/><Relationship Id="rId11" Type="http://schemas.openxmlformats.org/officeDocument/2006/relationships/hyperlink" Target="https://www.w3schools.com/KOTLIN/kotlin_booleans.php" TargetMode="External"/><Relationship Id="rId5" Type="http://schemas.openxmlformats.org/officeDocument/2006/relationships/hyperlink" Target="https://www.w3schools.com/KOTLIN/kotlin_output.php" TargetMode="External"/><Relationship Id="rId15" Type="http://schemas.openxmlformats.org/officeDocument/2006/relationships/hyperlink" Target="https://www.w3schools.com/KOTLIN/kotlin_break.php" TargetMode="External"/><Relationship Id="rId10" Type="http://schemas.openxmlformats.org/officeDocument/2006/relationships/hyperlink" Target="https://www.w3schools.com/KOTLIN/kotlin_strings.php" TargetMode="External"/><Relationship Id="rId19" Type="http://schemas.openxmlformats.org/officeDocument/2006/relationships/hyperlink" Target="https://www.w3schools.com/KOTLIN/kotlin_functions.php" TargetMode="External"/><Relationship Id="rId4" Type="http://schemas.openxmlformats.org/officeDocument/2006/relationships/hyperlink" Target="https://www.w3schools.com/KOTLIN/kotlin_syntax.php" TargetMode="External"/><Relationship Id="rId9" Type="http://schemas.openxmlformats.org/officeDocument/2006/relationships/hyperlink" Target="https://www.w3schools.com/KOTLIN/kotlin_operators.php" TargetMode="External"/><Relationship Id="rId14" Type="http://schemas.openxmlformats.org/officeDocument/2006/relationships/hyperlink" Target="https://www.w3schools.com/KOTLIN/kotlin_while_loop.ph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default.asp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KOTLIN/kotlin_syntax.ph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KOTLIN/kotlin_output.php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Tutorial </a:t>
            </a:r>
            <a:r>
              <a:rPr lang="en-US" altLang="zh-CN" dirty="0" err="1" smtClean="0"/>
              <a:t>Kotlin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muhamad.soleh@iti.ac.id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Sumber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www.w3schools.com/KOTLIN/index.php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3" y="272568"/>
            <a:ext cx="1265796" cy="12657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49" y="240408"/>
            <a:ext cx="1998436" cy="1309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774" y="372729"/>
            <a:ext cx="1826759" cy="9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Like you have seen with the examples above, the </a:t>
            </a:r>
            <a:r>
              <a:rPr lang="en-US" dirty="0" err="1"/>
              <a:t>println</a:t>
            </a:r>
            <a:r>
              <a:rPr lang="en-US" dirty="0"/>
              <a:t>() method is often used to display variables.</a:t>
            </a:r>
          </a:p>
          <a:p>
            <a:endParaRPr lang="en-US" dirty="0"/>
          </a:p>
          <a:p>
            <a:r>
              <a:rPr lang="en-US" dirty="0"/>
              <a:t>To combine both text and a variable, use the + </a:t>
            </a:r>
            <a:r>
              <a:rPr lang="en-US" dirty="0" err="1"/>
              <a:t>characte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When you create a variable with the </a:t>
            </a:r>
            <a:r>
              <a:rPr lang="en-US" dirty="0" err="1"/>
              <a:t>val</a:t>
            </a:r>
            <a:r>
              <a:rPr lang="en-US" dirty="0"/>
              <a:t> keyword, the value cannot be changed/reassigned</a:t>
            </a:r>
            <a:r>
              <a:rPr lang="en-US" dirty="0" smtClean="0"/>
              <a:t>.</a:t>
            </a:r>
          </a:p>
          <a:p>
            <a:r>
              <a:rPr lang="en-US" dirty="0"/>
              <a:t>So When To Use 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  <a:p>
            <a:r>
              <a:rPr lang="en-US" dirty="0"/>
              <a:t>The </a:t>
            </a:r>
            <a:r>
              <a:rPr lang="en-US" dirty="0" err="1"/>
              <a:t>val</a:t>
            </a:r>
            <a:r>
              <a:rPr lang="en-US" dirty="0"/>
              <a:t> keyword is useful when you want a variable to always store the same value, like PI (3.14159</a:t>
            </a:r>
            <a:r>
              <a:rPr lang="en-US" dirty="0" smtClean="0"/>
              <a:t>...)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49" y="5112348"/>
            <a:ext cx="1991003" cy="609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949" y="5586331"/>
            <a:ext cx="2029108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8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Kotlin</a:t>
            </a:r>
            <a:r>
              <a:rPr lang="en-US" dirty="0"/>
              <a:t>, the </a:t>
            </a:r>
            <a:r>
              <a:rPr lang="en-US" i="1" dirty="0"/>
              <a:t>type</a:t>
            </a:r>
            <a:r>
              <a:rPr lang="en-US" dirty="0"/>
              <a:t> of a variable is decided by its value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types are divided into different groups:</a:t>
            </a:r>
          </a:p>
          <a:p>
            <a:endParaRPr lang="en-US" dirty="0"/>
          </a:p>
          <a:p>
            <a:r>
              <a:rPr lang="en-US" dirty="0"/>
              <a:t>Numbers</a:t>
            </a:r>
          </a:p>
          <a:p>
            <a:r>
              <a:rPr lang="en-US" dirty="0"/>
              <a:t>Characters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Arrays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84" y="3072121"/>
            <a:ext cx="302937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3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24" y="2358002"/>
            <a:ext cx="98597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4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100" y="2467555"/>
            <a:ext cx="752580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3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835" y="2438976"/>
            <a:ext cx="916432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1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493" y="3067713"/>
            <a:ext cx="9955014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9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 If ...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Kotlin</a:t>
            </a:r>
            <a:r>
              <a:rPr lang="en-US" dirty="0"/>
              <a:t> supports the usual logical conditions from mathematics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Less than: a &lt; b</a:t>
            </a:r>
          </a:p>
          <a:p>
            <a:r>
              <a:rPr lang="en-US" dirty="0"/>
              <a:t>Less than or equal to: a &lt;= b</a:t>
            </a:r>
          </a:p>
          <a:p>
            <a:r>
              <a:rPr lang="en-US" dirty="0"/>
              <a:t>Greater than: a &gt; b</a:t>
            </a:r>
          </a:p>
          <a:p>
            <a:r>
              <a:rPr lang="en-US" dirty="0"/>
              <a:t>Greater than or equal to: a &gt;= b</a:t>
            </a:r>
          </a:p>
          <a:p>
            <a:r>
              <a:rPr lang="en-US" dirty="0"/>
              <a:t>Equal to a == b</a:t>
            </a:r>
          </a:p>
          <a:p>
            <a:r>
              <a:rPr lang="en-US" dirty="0"/>
              <a:t>Not Equal to: a != b</a:t>
            </a:r>
          </a:p>
          <a:p>
            <a:r>
              <a:rPr lang="en-US" dirty="0"/>
              <a:t>You can use these conditions to perform different actions for different decisions.</a:t>
            </a:r>
          </a:p>
          <a:p>
            <a:endParaRPr lang="en-US" dirty="0"/>
          </a:p>
          <a:p>
            <a:r>
              <a:rPr lang="en-US" dirty="0" err="1"/>
              <a:t>Kotlin</a:t>
            </a:r>
            <a:r>
              <a:rPr lang="en-US" dirty="0"/>
              <a:t> has the following conditionals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Use if to specify a block of code to be executed, if a specified condition is true</a:t>
            </a:r>
          </a:p>
          <a:p>
            <a:r>
              <a:rPr lang="en-US" dirty="0"/>
              <a:t>Use else to specify a block of code to be executed, if the same condition is false</a:t>
            </a:r>
          </a:p>
          <a:p>
            <a:r>
              <a:rPr lang="en-US" dirty="0"/>
              <a:t>Use else if to specify a new condition to test, if the first condition is false</a:t>
            </a:r>
          </a:p>
          <a:p>
            <a:r>
              <a:rPr lang="en-US" dirty="0"/>
              <a:t>Use when to specify many alternative blocks of code to be executed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461" y="1690688"/>
            <a:ext cx="244826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9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are used to store multiple values in a single variable, instead of creating separate variables for each value.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82" y="3837512"/>
            <a:ext cx="4391638" cy="1448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918" y="4089959"/>
            <a:ext cx="444879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For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</a:t>
            </a:r>
            <a:r>
              <a:rPr lang="en-US" dirty="0"/>
              <a:t>when you work with arrays, you need to loop through all of the elements.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83" y="3482109"/>
            <a:ext cx="300079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89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en-US" dirty="0" smtClean="0"/>
              <a:t>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the for loop, you can also create ranges of values with "..":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36" y="3418063"/>
            <a:ext cx="2181529" cy="1448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678" y="3535723"/>
            <a:ext cx="239110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6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 Tutorial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hlinkClick r:id="rId2"/>
              </a:rPr>
              <a:t>Kotlin</a:t>
            </a:r>
            <a:r>
              <a:rPr lang="en-US" dirty="0" smtClean="0">
                <a:hlinkClick r:id="rId2"/>
              </a:rPr>
              <a:t> Intro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Kotlin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Get </a:t>
            </a:r>
            <a:r>
              <a:rPr lang="en-US" dirty="0" smtClean="0">
                <a:hlinkClick r:id="rId3"/>
              </a:rPr>
              <a:t>Started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Kotlin</a:t>
            </a:r>
            <a:r>
              <a:rPr lang="en-US" dirty="0" smtClean="0">
                <a:hlinkClick r:id="rId4"/>
              </a:rPr>
              <a:t> Syntax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Kotlin</a:t>
            </a:r>
            <a:r>
              <a:rPr lang="en-US" dirty="0" smtClean="0">
                <a:hlinkClick r:id="rId5"/>
              </a:rPr>
              <a:t> Output</a:t>
            </a:r>
            <a:endParaRPr lang="en-US" dirty="0" smtClean="0"/>
          </a:p>
          <a:p>
            <a:r>
              <a:rPr lang="en-US" dirty="0" err="1" smtClean="0">
                <a:hlinkClick r:id="rId6"/>
              </a:rPr>
              <a:t>Kotlin</a:t>
            </a:r>
            <a:r>
              <a:rPr lang="en-US" dirty="0" smtClean="0">
                <a:hlinkClick r:id="rId6"/>
              </a:rPr>
              <a:t> Comments</a:t>
            </a:r>
            <a:endParaRPr lang="en-US" dirty="0" smtClean="0"/>
          </a:p>
          <a:p>
            <a:r>
              <a:rPr lang="en-US" dirty="0" err="1" smtClean="0">
                <a:hlinkClick r:id="rId7"/>
              </a:rPr>
              <a:t>Kotlin</a:t>
            </a:r>
            <a:r>
              <a:rPr lang="en-US" dirty="0" smtClean="0">
                <a:hlinkClick r:id="rId7"/>
              </a:rPr>
              <a:t> Variables</a:t>
            </a:r>
            <a:endParaRPr lang="en-US" dirty="0" smtClean="0"/>
          </a:p>
          <a:p>
            <a:r>
              <a:rPr lang="en-US" dirty="0" err="1" smtClean="0">
                <a:hlinkClick r:id="rId8"/>
              </a:rPr>
              <a:t>Kotlin</a:t>
            </a:r>
            <a:r>
              <a:rPr lang="en-US" dirty="0" smtClean="0">
                <a:hlinkClick r:id="rId8"/>
              </a:rPr>
              <a:t> </a:t>
            </a:r>
            <a:r>
              <a:rPr lang="en-US" dirty="0">
                <a:hlinkClick r:id="rId8"/>
              </a:rPr>
              <a:t>Data </a:t>
            </a:r>
            <a:r>
              <a:rPr lang="en-US" dirty="0" smtClean="0">
                <a:hlinkClick r:id="rId8"/>
              </a:rPr>
              <a:t>Types</a:t>
            </a:r>
            <a:endParaRPr lang="en-US" dirty="0" smtClean="0"/>
          </a:p>
          <a:p>
            <a:r>
              <a:rPr lang="en-US" dirty="0" err="1" smtClean="0">
                <a:hlinkClick r:id="rId9"/>
              </a:rPr>
              <a:t>Kotlin</a:t>
            </a:r>
            <a:r>
              <a:rPr lang="en-US" dirty="0" smtClean="0">
                <a:hlinkClick r:id="rId9"/>
              </a:rPr>
              <a:t> Operators</a:t>
            </a:r>
            <a:endParaRPr lang="en-US" dirty="0" smtClean="0"/>
          </a:p>
          <a:p>
            <a:r>
              <a:rPr lang="en-US" dirty="0" err="1">
                <a:hlinkClick r:id="rId10"/>
              </a:rPr>
              <a:t>Kotlin</a:t>
            </a:r>
            <a:r>
              <a:rPr lang="en-US" dirty="0">
                <a:hlinkClick r:id="rId10"/>
              </a:rPr>
              <a:t> </a:t>
            </a:r>
            <a:r>
              <a:rPr lang="en-US" dirty="0" smtClean="0">
                <a:hlinkClick r:id="rId10"/>
              </a:rPr>
              <a:t>Strings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hlinkClick r:id="rId11"/>
              </a:rPr>
              <a:t>Kotlin</a:t>
            </a:r>
            <a:r>
              <a:rPr lang="en-US" dirty="0" smtClean="0">
                <a:hlinkClick r:id="rId11"/>
              </a:rPr>
              <a:t> </a:t>
            </a:r>
            <a:r>
              <a:rPr lang="en-US" dirty="0">
                <a:hlinkClick r:id="rId11"/>
              </a:rPr>
              <a:t>Booleans</a:t>
            </a:r>
            <a:endParaRPr lang="en-US" dirty="0"/>
          </a:p>
          <a:p>
            <a:r>
              <a:rPr lang="en-US" dirty="0" err="1">
                <a:hlinkClick r:id="rId12"/>
              </a:rPr>
              <a:t>Kotlin</a:t>
            </a:r>
            <a:r>
              <a:rPr lang="en-US" dirty="0">
                <a:hlinkClick r:id="rId12"/>
              </a:rPr>
              <a:t> If...Else</a:t>
            </a:r>
            <a:endParaRPr lang="en-US" dirty="0"/>
          </a:p>
          <a:p>
            <a:r>
              <a:rPr lang="en-US" dirty="0" err="1" smtClean="0">
                <a:hlinkClick r:id="rId13"/>
              </a:rPr>
              <a:t>Kotlin</a:t>
            </a:r>
            <a:r>
              <a:rPr lang="en-US" dirty="0" smtClean="0">
                <a:hlinkClick r:id="rId13"/>
              </a:rPr>
              <a:t> When</a:t>
            </a:r>
            <a:endParaRPr lang="en-US" dirty="0" smtClean="0"/>
          </a:p>
          <a:p>
            <a:r>
              <a:rPr lang="en-US" dirty="0" err="1" smtClean="0">
                <a:hlinkClick r:id="rId14"/>
              </a:rPr>
              <a:t>Kotlin</a:t>
            </a:r>
            <a:r>
              <a:rPr lang="en-US" dirty="0" smtClean="0">
                <a:hlinkClick r:id="rId14"/>
              </a:rPr>
              <a:t> </a:t>
            </a:r>
            <a:r>
              <a:rPr lang="en-US" dirty="0">
                <a:hlinkClick r:id="rId14"/>
              </a:rPr>
              <a:t>While </a:t>
            </a:r>
            <a:r>
              <a:rPr lang="en-US" dirty="0" smtClean="0">
                <a:hlinkClick r:id="rId14"/>
              </a:rPr>
              <a:t>Loop</a:t>
            </a:r>
            <a:endParaRPr lang="en-US" dirty="0" smtClean="0"/>
          </a:p>
          <a:p>
            <a:r>
              <a:rPr lang="en-US" dirty="0" err="1" smtClean="0">
                <a:hlinkClick r:id="rId15"/>
              </a:rPr>
              <a:t>Kotlin</a:t>
            </a:r>
            <a:r>
              <a:rPr lang="en-US" dirty="0" smtClean="0">
                <a:hlinkClick r:id="rId15"/>
              </a:rPr>
              <a:t> Break/Continue</a:t>
            </a:r>
            <a:endParaRPr lang="en-US" dirty="0" smtClean="0"/>
          </a:p>
          <a:p>
            <a:r>
              <a:rPr lang="en-US" dirty="0" err="1" smtClean="0">
                <a:hlinkClick r:id="rId16"/>
              </a:rPr>
              <a:t>Kotlin</a:t>
            </a:r>
            <a:r>
              <a:rPr lang="en-US" dirty="0" smtClean="0">
                <a:hlinkClick r:id="rId16"/>
              </a:rPr>
              <a:t> Arrays</a:t>
            </a:r>
            <a:endParaRPr lang="en-US" dirty="0" smtClean="0"/>
          </a:p>
          <a:p>
            <a:r>
              <a:rPr lang="en-US" dirty="0" err="1" smtClean="0">
                <a:hlinkClick r:id="rId17"/>
              </a:rPr>
              <a:t>Kotlin</a:t>
            </a:r>
            <a:r>
              <a:rPr lang="en-US" dirty="0" smtClean="0">
                <a:hlinkClick r:id="rId17"/>
              </a:rPr>
              <a:t> </a:t>
            </a:r>
            <a:r>
              <a:rPr lang="en-US" dirty="0">
                <a:hlinkClick r:id="rId17"/>
              </a:rPr>
              <a:t>For </a:t>
            </a:r>
            <a:r>
              <a:rPr lang="en-US" dirty="0" smtClean="0">
                <a:hlinkClick r:id="rId17"/>
              </a:rPr>
              <a:t>Loop</a:t>
            </a:r>
            <a:endParaRPr lang="en-US" dirty="0" smtClean="0"/>
          </a:p>
          <a:p>
            <a:r>
              <a:rPr lang="en-US" dirty="0" err="1" smtClean="0">
                <a:hlinkClick r:id="rId18"/>
              </a:rPr>
              <a:t>Kotlin</a:t>
            </a:r>
            <a:r>
              <a:rPr lang="en-US" dirty="0" smtClean="0">
                <a:hlinkClick r:id="rId18"/>
              </a:rPr>
              <a:t> Ranges</a:t>
            </a:r>
            <a:endParaRPr lang="en-US" dirty="0" smtClean="0"/>
          </a:p>
          <a:p>
            <a:r>
              <a:rPr lang="en-US" dirty="0" err="1" smtClean="0">
                <a:hlinkClick r:id="rId19"/>
              </a:rPr>
              <a:t>Kotlin</a:t>
            </a:r>
            <a:r>
              <a:rPr lang="en-US" dirty="0" smtClean="0">
                <a:hlinkClick r:id="rId19"/>
              </a:rPr>
              <a:t> </a:t>
            </a:r>
            <a:r>
              <a:rPr lang="en-US" dirty="0">
                <a:hlinkClick r:id="rId19"/>
              </a:rPr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function is a block of code which only runs when it is called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can pass data, known as parameters, into a function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Functions are used to perform certain actions, and they are also known as methods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"There are three ways to take input from the keyboard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Using the </a:t>
            </a:r>
            <a:r>
              <a:rPr lang="en-US" dirty="0" err="1"/>
              <a:t>readLine</a:t>
            </a:r>
            <a:r>
              <a:rPr lang="en-US" dirty="0"/>
              <a:t>() function</a:t>
            </a:r>
          </a:p>
          <a:p>
            <a:r>
              <a:rPr lang="en-US" dirty="0"/>
              <a:t>Using the Scanner class</a:t>
            </a:r>
          </a:p>
          <a:p>
            <a:r>
              <a:rPr lang="en-US" dirty="0"/>
              <a:t>Using the </a:t>
            </a:r>
            <a:r>
              <a:rPr lang="en-US" dirty="0" err="1"/>
              <a:t>BufferedReader</a:t>
            </a:r>
            <a:r>
              <a:rPr lang="en-US" dirty="0"/>
              <a:t> class"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748" y="4639111"/>
            <a:ext cx="3765052" cy="186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6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Kotlin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Kotlin</a:t>
            </a:r>
            <a:r>
              <a:rPr lang="en-US" dirty="0"/>
              <a:t> is a modern, trending programming language that was released in 2016 by </a:t>
            </a:r>
            <a:r>
              <a:rPr lang="en-US" dirty="0" err="1"/>
              <a:t>JetBrains</a:t>
            </a:r>
            <a:r>
              <a:rPr lang="en-US" dirty="0"/>
              <a:t>.</a:t>
            </a:r>
          </a:p>
          <a:p>
            <a:r>
              <a:rPr lang="en-US" dirty="0"/>
              <a:t>It has become very popular since it is compatible with </a:t>
            </a:r>
            <a:r>
              <a:rPr lang="en-US" dirty="0">
                <a:hlinkClick r:id="rId2"/>
              </a:rPr>
              <a:t>Java</a:t>
            </a:r>
            <a:r>
              <a:rPr lang="en-US" dirty="0"/>
              <a:t> (one of the most popular programming languages out there), which means that Java code (and libraries) can be used in </a:t>
            </a:r>
            <a:r>
              <a:rPr lang="en-US" dirty="0" err="1"/>
              <a:t>Kotlin</a:t>
            </a:r>
            <a:r>
              <a:rPr lang="en-US" dirty="0"/>
              <a:t> programs.</a:t>
            </a:r>
          </a:p>
          <a:p>
            <a:r>
              <a:rPr lang="en-US" dirty="0" err="1"/>
              <a:t>Kotlin</a:t>
            </a:r>
            <a:r>
              <a:rPr lang="en-US" dirty="0"/>
              <a:t> is used for:</a:t>
            </a:r>
          </a:p>
          <a:p>
            <a:r>
              <a:rPr lang="en-US" dirty="0"/>
              <a:t>Mobile applications (specially Android apps)</a:t>
            </a:r>
          </a:p>
          <a:p>
            <a:r>
              <a:rPr lang="en-US" dirty="0"/>
              <a:t>Web development</a:t>
            </a:r>
          </a:p>
          <a:p>
            <a:r>
              <a:rPr lang="en-US" dirty="0"/>
              <a:t>Server side applications</a:t>
            </a:r>
          </a:p>
          <a:p>
            <a:r>
              <a:rPr lang="en-US" dirty="0"/>
              <a:t>Data science</a:t>
            </a:r>
          </a:p>
          <a:p>
            <a:r>
              <a:rPr lang="en-US" dirty="0"/>
              <a:t>And much, much more!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Why Use </a:t>
            </a:r>
            <a:r>
              <a:rPr lang="en-US" dirty="0" err="1"/>
              <a:t>Kotlin</a:t>
            </a:r>
            <a:r>
              <a:rPr lang="en-US" dirty="0"/>
              <a:t>?</a:t>
            </a:r>
          </a:p>
          <a:p>
            <a:r>
              <a:rPr lang="en-US" dirty="0" err="1"/>
              <a:t>Kotlin</a:t>
            </a:r>
            <a:r>
              <a:rPr lang="en-US" dirty="0"/>
              <a:t> is fully compatible with Java</a:t>
            </a:r>
          </a:p>
          <a:p>
            <a:r>
              <a:rPr lang="en-US" dirty="0" err="1"/>
              <a:t>Kotlin</a:t>
            </a:r>
            <a:r>
              <a:rPr lang="en-US" dirty="0"/>
              <a:t> works on different platforms (Windows, Mac, Linux, Raspberry Pi, etc.)</a:t>
            </a:r>
          </a:p>
          <a:p>
            <a:r>
              <a:rPr lang="en-US" dirty="0" err="1"/>
              <a:t>Kotlin</a:t>
            </a:r>
            <a:r>
              <a:rPr lang="en-US" dirty="0"/>
              <a:t> is concise and safe</a:t>
            </a:r>
          </a:p>
          <a:p>
            <a:r>
              <a:rPr lang="en-US" dirty="0" err="1"/>
              <a:t>Kotlin</a:t>
            </a:r>
            <a:r>
              <a:rPr lang="en-US" dirty="0"/>
              <a:t> is easy to learn, especially if you already know Java</a:t>
            </a:r>
          </a:p>
          <a:p>
            <a:r>
              <a:rPr lang="en-US" dirty="0" err="1"/>
              <a:t>Kotlin</a:t>
            </a:r>
            <a:r>
              <a:rPr lang="en-US" dirty="0"/>
              <a:t> is free to use</a:t>
            </a:r>
          </a:p>
          <a:p>
            <a:r>
              <a:rPr lang="en-US" dirty="0"/>
              <a:t>Big community/support</a:t>
            </a:r>
          </a:p>
        </p:txBody>
      </p:sp>
    </p:spTree>
    <p:extLst>
      <p:ext uri="{BB962C8B-B14F-4D97-AF65-F5344CB8AC3E}">
        <p14:creationId xmlns:p14="http://schemas.microsoft.com/office/powerpoint/2010/main" val="359949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 Get </a:t>
            </a:r>
            <a:r>
              <a:rPr lang="en-US" dirty="0" smtClean="0"/>
              <a:t>Started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2085" y="1825625"/>
            <a:ext cx="4973829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37450"/>
            <a:ext cx="5181600" cy="30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0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Kotlin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created a </a:t>
            </a:r>
            <a:r>
              <a:rPr lang="en-US" dirty="0" err="1"/>
              <a:t>Kotlin</a:t>
            </a:r>
            <a:r>
              <a:rPr lang="en-US" dirty="0"/>
              <a:t> file called </a:t>
            </a:r>
            <a:r>
              <a:rPr lang="en-US" dirty="0" err="1"/>
              <a:t>Main.kt</a:t>
            </a:r>
            <a:r>
              <a:rPr lang="en-US" dirty="0"/>
              <a:t>, and we used the following code to print </a:t>
            </a:r>
            <a:r>
              <a:rPr lang="en-US" i="1" dirty="0"/>
              <a:t>"Hello World"</a:t>
            </a:r>
            <a:r>
              <a:rPr lang="en-US" dirty="0"/>
              <a:t> to the screen: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fun keyword is used to declare a function. A function is a block of code designed to perform a particular task. In the example above, it declares the main() function.</a:t>
            </a:r>
          </a:p>
          <a:p>
            <a:endParaRPr lang="en-US" dirty="0"/>
          </a:p>
          <a:p>
            <a:r>
              <a:rPr lang="en-US" dirty="0"/>
              <a:t>The main() function is something you will see in every </a:t>
            </a:r>
            <a:r>
              <a:rPr lang="en-US" dirty="0" err="1"/>
              <a:t>Kotlin</a:t>
            </a:r>
            <a:r>
              <a:rPr lang="en-US" dirty="0"/>
              <a:t> program. This function is used to execute code. Any code inside the main() function's curly brackets {} will be executed.</a:t>
            </a:r>
          </a:p>
          <a:p>
            <a:endParaRPr lang="en-US" dirty="0"/>
          </a:p>
          <a:p>
            <a:r>
              <a:rPr lang="en-US" dirty="0"/>
              <a:t>For example, the </a:t>
            </a:r>
            <a:r>
              <a:rPr lang="en-US" dirty="0" err="1"/>
              <a:t>println</a:t>
            </a:r>
            <a:r>
              <a:rPr lang="en-US" dirty="0"/>
              <a:t>() function is inside the main() function, meaning that this will be executed. The </a:t>
            </a:r>
            <a:r>
              <a:rPr lang="en-US" dirty="0" err="1"/>
              <a:t>println</a:t>
            </a:r>
            <a:r>
              <a:rPr lang="en-US" dirty="0"/>
              <a:t>() function is used to output/print text, and in our example it will output "Hello World".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154" y="4238260"/>
            <a:ext cx="237205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0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Kotlin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println</a:t>
            </a:r>
            <a:r>
              <a:rPr lang="en-US" b="1" dirty="0"/>
              <a:t>() </a:t>
            </a:r>
            <a:r>
              <a:rPr lang="en-US" dirty="0"/>
              <a:t>function is used to output values/print text: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is also a </a:t>
            </a:r>
            <a:r>
              <a:rPr lang="en-US" b="1" dirty="0"/>
              <a:t>print() </a:t>
            </a:r>
            <a:r>
              <a:rPr lang="en-US" dirty="0"/>
              <a:t>function, which is similar to </a:t>
            </a:r>
            <a:r>
              <a:rPr lang="en-US" dirty="0" err="1"/>
              <a:t>println</a:t>
            </a:r>
            <a:r>
              <a:rPr lang="en-US" dirty="0"/>
              <a:t>(). The only difference is that it does not insert a new line at the end of the output: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293" y="4232505"/>
            <a:ext cx="2962688" cy="1295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22" y="3051240"/>
            <a:ext cx="296268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4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Single-line Comments</a:t>
            </a:r>
          </a:p>
          <a:p>
            <a:r>
              <a:rPr lang="en-US" dirty="0"/>
              <a:t>Single-line comments starts with two forward slashes (//).</a:t>
            </a:r>
          </a:p>
          <a:p>
            <a:endParaRPr lang="en-US" dirty="0"/>
          </a:p>
          <a:p>
            <a:r>
              <a:rPr lang="en-US" dirty="0"/>
              <a:t>Any text between // and the end of the line is ignored by </a:t>
            </a:r>
            <a:r>
              <a:rPr lang="en-US" dirty="0" err="1"/>
              <a:t>Kotlin</a:t>
            </a:r>
            <a:r>
              <a:rPr lang="en-US" dirty="0"/>
              <a:t> (will not be executed).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Multi-line Comments</a:t>
            </a:r>
          </a:p>
          <a:p>
            <a:r>
              <a:rPr lang="en-US" dirty="0"/>
              <a:t>Multi-line comments start with /* and ends with */.</a:t>
            </a:r>
          </a:p>
          <a:p>
            <a:endParaRPr lang="en-US" dirty="0"/>
          </a:p>
          <a:p>
            <a:r>
              <a:rPr lang="en-US" dirty="0"/>
              <a:t>Any text between /* and */ will be ignored by </a:t>
            </a:r>
            <a:r>
              <a:rPr lang="en-US" dirty="0" err="1"/>
              <a:t>Kotlin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70" y="5272877"/>
            <a:ext cx="1924319" cy="590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86" y="5139508"/>
            <a:ext cx="4172532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3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Variables</a:t>
            </a:r>
          </a:p>
          <a:p>
            <a:r>
              <a:rPr lang="en-US" dirty="0"/>
              <a:t>Variables are containers for storing data values.</a:t>
            </a:r>
          </a:p>
          <a:p>
            <a:endParaRPr lang="en-US" dirty="0"/>
          </a:p>
          <a:p>
            <a:r>
              <a:rPr lang="en-US" dirty="0"/>
              <a:t>To create a variable, use </a:t>
            </a:r>
            <a:r>
              <a:rPr lang="en-US" dirty="0" err="1"/>
              <a:t>var</a:t>
            </a:r>
            <a:r>
              <a:rPr lang="en-US" dirty="0"/>
              <a:t> or </a:t>
            </a:r>
            <a:r>
              <a:rPr lang="en-US" dirty="0" err="1"/>
              <a:t>val</a:t>
            </a:r>
            <a:r>
              <a:rPr lang="en-US" dirty="0"/>
              <a:t>, and assign a value to it with the equal sign (=):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difference between </a:t>
            </a:r>
            <a:r>
              <a:rPr lang="en-US" dirty="0" err="1"/>
              <a:t>var</a:t>
            </a:r>
            <a:r>
              <a:rPr lang="en-US" dirty="0"/>
              <a:t> and </a:t>
            </a:r>
            <a:r>
              <a:rPr lang="en-US" dirty="0" err="1"/>
              <a:t>val</a:t>
            </a:r>
            <a:r>
              <a:rPr lang="en-US" dirty="0"/>
              <a:t> is that variables declared with the </a:t>
            </a:r>
            <a:r>
              <a:rPr lang="en-US" dirty="0" err="1"/>
              <a:t>var</a:t>
            </a:r>
            <a:r>
              <a:rPr lang="en-US" dirty="0"/>
              <a:t> keyword can be changed/modified, while </a:t>
            </a:r>
            <a:r>
              <a:rPr lang="en-US" dirty="0" err="1"/>
              <a:t>val</a:t>
            </a:r>
            <a:r>
              <a:rPr lang="en-US" dirty="0"/>
              <a:t> variables cannot.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339" y="4174706"/>
            <a:ext cx="463932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Unlike many other programming languages, variables in </a:t>
            </a:r>
            <a:r>
              <a:rPr lang="en-US" dirty="0" err="1"/>
              <a:t>Kotlin</a:t>
            </a:r>
            <a:r>
              <a:rPr lang="en-US" dirty="0"/>
              <a:t> do not need to be declared with a specified type (like "String" for text or "</a:t>
            </a:r>
            <a:r>
              <a:rPr lang="en-US" dirty="0" err="1"/>
              <a:t>Int</a:t>
            </a:r>
            <a:r>
              <a:rPr lang="en-US" dirty="0"/>
              <a:t>" for numbers, if you are familiar with those).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 can also declare a variable without assigning the value, and assign the value later. </a:t>
            </a:r>
            <a:r>
              <a:rPr lang="en-US" b="1" dirty="0"/>
              <a:t>However</a:t>
            </a:r>
            <a:r>
              <a:rPr lang="en-US" dirty="0"/>
              <a:t>, this is only possible when you specify the type: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98" y="4512539"/>
            <a:ext cx="4439270" cy="1171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81" y="4383933"/>
            <a:ext cx="1781424" cy="142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402985"/>
            <a:ext cx="219105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3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862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等线</vt:lpstr>
      <vt:lpstr>等线 Light</vt:lpstr>
      <vt:lpstr>Office Theme</vt:lpstr>
      <vt:lpstr>Tutorial Kotlin</vt:lpstr>
      <vt:lpstr>Kotlin Tutorial</vt:lpstr>
      <vt:lpstr>What is Kotlin?</vt:lpstr>
      <vt:lpstr>Kotlin Get Started</vt:lpstr>
      <vt:lpstr>Kotlin Syntax</vt:lpstr>
      <vt:lpstr>Kotlin Output</vt:lpstr>
      <vt:lpstr>Kotlin Comments</vt:lpstr>
      <vt:lpstr>Kotlin Variables</vt:lpstr>
      <vt:lpstr>Variable Type</vt:lpstr>
      <vt:lpstr>Display Variables</vt:lpstr>
      <vt:lpstr>Kotlin Data Types</vt:lpstr>
      <vt:lpstr>Kotlin Operators</vt:lpstr>
      <vt:lpstr>Kotlin Operators</vt:lpstr>
      <vt:lpstr>Kotlin Operators</vt:lpstr>
      <vt:lpstr>Kotlin Operators</vt:lpstr>
      <vt:lpstr>Kotlin If ... Else</vt:lpstr>
      <vt:lpstr>Kotlin Arrays</vt:lpstr>
      <vt:lpstr>Kotlin For Loop</vt:lpstr>
      <vt:lpstr>Kotlin Ranges</vt:lpstr>
      <vt:lpstr>Kotlin Functions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dan Simulasi</dc:title>
  <dc:creator>User</dc:creator>
  <cp:lastModifiedBy>Acer</cp:lastModifiedBy>
  <cp:revision>9</cp:revision>
  <dcterms:created xsi:type="dcterms:W3CDTF">2023-06-20T04:13:44Z</dcterms:created>
  <dcterms:modified xsi:type="dcterms:W3CDTF">2024-03-31T08:16:46Z</dcterms:modified>
</cp:coreProperties>
</file>