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C00000"/>
                </a:solidFill>
              </a:rPr>
              <a:t>D</a:t>
            </a:r>
            <a:r>
              <a:rPr lang="en-US" sz="4000" dirty="0" smtClean="0"/>
              <a:t>ata </a:t>
            </a:r>
            <a:r>
              <a:rPr lang="en-US" sz="8900" b="1" dirty="0" smtClean="0">
                <a:solidFill>
                  <a:srgbClr val="FFC000"/>
                </a:solidFill>
              </a:rPr>
              <a:t>O</a:t>
            </a:r>
            <a:r>
              <a:rPr lang="en-US" sz="4000" dirty="0" smtClean="0"/>
              <a:t>n </a:t>
            </a:r>
            <a:r>
              <a:rPr lang="en-US" sz="8900" b="1" dirty="0" smtClean="0">
                <a:solidFill>
                  <a:srgbClr val="00B050"/>
                </a:solidFill>
              </a:rPr>
              <a:t>S</a:t>
            </a:r>
            <a:r>
              <a:rPr lang="en-US" sz="4000" dirty="0" smtClean="0"/>
              <a:t>ound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18 2018</a:t>
            </a:r>
          </a:p>
          <a:p>
            <a:r>
              <a:rPr lang="en-US" dirty="0" smtClean="0"/>
              <a:t>Jonathan Zhao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OFDM transmitter with spectr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5772150" cy="3324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OFDM transmitter and receiver ch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362200"/>
            <a:ext cx="5686425" cy="3352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8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Data On Sound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On Sound</dc:title>
  <dc:creator>Zhenfeng Zhao</dc:creator>
  <cp:lastModifiedBy>zhenfengzhao</cp:lastModifiedBy>
  <cp:revision>147</cp:revision>
  <dcterms:created xsi:type="dcterms:W3CDTF">2006-08-16T00:00:00Z</dcterms:created>
  <dcterms:modified xsi:type="dcterms:W3CDTF">2018-01-20T01:45:18Z</dcterms:modified>
</cp:coreProperties>
</file>