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E6DD1-C4EE-45DD-A628-26A0C9DFB83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F504D-953F-49E1-B330-4EBDFA3668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EG353 HV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Tuesday, August 07, 2018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240998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Callout 1 6"/>
          <p:cNvSpPr/>
          <p:nvPr/>
        </p:nvSpPr>
        <p:spPr>
          <a:xfrm>
            <a:off x="914400" y="1371600"/>
            <a:ext cx="1905000" cy="533400"/>
          </a:xfrm>
          <a:prstGeom prst="borderCallout1">
            <a:avLst>
              <a:gd name="adj1" fmla="val 18750"/>
              <a:gd name="adj2" fmla="val -8333"/>
              <a:gd name="adj3" fmla="val -3657"/>
              <a:gd name="adj4" fmla="val -33259"/>
            </a:avLst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Automatic connection device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14400" y="6248400"/>
            <a:ext cx="1905000" cy="533400"/>
          </a:xfrm>
          <a:prstGeom prst="borderCallout1">
            <a:avLst>
              <a:gd name="adj1" fmla="val 18750"/>
              <a:gd name="adj2" fmla="val -8333"/>
              <a:gd name="adj3" fmla="val -68044"/>
              <a:gd name="adj4" fmla="val -24221"/>
            </a:avLst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Communication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indicator LED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191000" y="6248400"/>
            <a:ext cx="1905000" cy="533400"/>
          </a:xfrm>
          <a:prstGeom prst="borderCallout1">
            <a:avLst>
              <a:gd name="adj1" fmla="val 18750"/>
              <a:gd name="adj2" fmla="val -8333"/>
              <a:gd name="adj3" fmla="val -68044"/>
              <a:gd name="adj4" fmla="val -24221"/>
            </a:avLst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Operating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status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086600" y="6248400"/>
            <a:ext cx="1905000" cy="533400"/>
          </a:xfrm>
          <a:prstGeom prst="borderCallout1">
            <a:avLst>
              <a:gd name="adj1" fmla="val 18750"/>
              <a:gd name="adj2" fmla="val -8333"/>
              <a:gd name="adj3" fmla="val -68044"/>
              <a:gd name="adj4" fmla="val -24221"/>
            </a:avLst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Running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6096000" y="1219200"/>
            <a:ext cx="1905000" cy="533400"/>
          </a:xfrm>
          <a:prstGeom prst="borderCallout1">
            <a:avLst>
              <a:gd name="adj1" fmla="val 18750"/>
              <a:gd name="adj2" fmla="val -8333"/>
              <a:gd name="adj3" fmla="val 240851"/>
              <a:gd name="adj4" fmla="val -49580"/>
            </a:avLst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Visual monitoring object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Visual </a:t>
            </a:r>
            <a:r>
              <a:rPr lang="en-US" dirty="0" smtClean="0"/>
              <a:t>GUI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1265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zhezhao\Pictures\4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524000"/>
            <a:ext cx="3200400" cy="44577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10800000">
            <a:off x="533400" y="1447800"/>
            <a:ext cx="2286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Line Callout 1 8"/>
          <p:cNvSpPr/>
          <p:nvPr/>
        </p:nvSpPr>
        <p:spPr>
          <a:xfrm>
            <a:off x="6477000" y="3657600"/>
            <a:ext cx="2362200" cy="1143000"/>
          </a:xfrm>
          <a:prstGeom prst="borderCallout1">
            <a:avLst>
              <a:gd name="adj1" fmla="val 18750"/>
              <a:gd name="adj2" fmla="val -8333"/>
              <a:gd name="adj3" fmla="val 164932"/>
              <a:gd name="adj4" fmla="val -27740"/>
            </a:avLst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One-click configuration of all parameters</a:t>
            </a:r>
          </a:p>
        </p:txBody>
      </p:sp>
      <p:sp>
        <p:nvSpPr>
          <p:cNvPr id="10" name="Title 1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Easy to set up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Manual mode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zhezhao\Pictures\2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48593"/>
            <a:ext cx="9144000" cy="5604607"/>
          </a:xfrm>
          <a:prstGeom prst="rect">
            <a:avLst/>
          </a:prstGeom>
          <a:noFill/>
        </p:spPr>
      </p:pic>
      <p:sp>
        <p:nvSpPr>
          <p:cNvPr id="8" name="Line Callout 1 7"/>
          <p:cNvSpPr/>
          <p:nvPr/>
        </p:nvSpPr>
        <p:spPr>
          <a:xfrm>
            <a:off x="1447800" y="1371600"/>
            <a:ext cx="1676400" cy="457200"/>
          </a:xfrm>
          <a:prstGeom prst="borderCallout1">
            <a:avLst>
              <a:gd name="adj1" fmla="val 18750"/>
              <a:gd name="adj2" fmla="val -8333"/>
              <a:gd name="adj3" fmla="val 2593"/>
              <a:gd name="adj4" fmla="val -38941"/>
            </a:avLst>
          </a:prstGeom>
          <a:solidFill>
            <a:schemeClr val="lt1">
              <a:alpha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Manual mode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5105400"/>
            <a:ext cx="64008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Real-time graphics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Users\zhezhao\Pictures\3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466522"/>
          </a:xfrm>
          <a:prstGeom prst="rect">
            <a:avLst/>
          </a:prstGeom>
          <a:noFill/>
        </p:spPr>
      </p:pic>
      <p:sp>
        <p:nvSpPr>
          <p:cNvPr id="7" name="Line Callout 1 6"/>
          <p:cNvSpPr/>
          <p:nvPr/>
        </p:nvSpPr>
        <p:spPr>
          <a:xfrm>
            <a:off x="1828800" y="1371600"/>
            <a:ext cx="2362200" cy="457200"/>
          </a:xfrm>
          <a:prstGeom prst="borderCallout1">
            <a:avLst>
              <a:gd name="adj1" fmla="val 18750"/>
              <a:gd name="adj2" fmla="val -8333"/>
              <a:gd name="adj3" fmla="val 73681"/>
              <a:gd name="adj4" fmla="val -32578"/>
            </a:avLst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6 channel oscilloscope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2819400" y="5257800"/>
            <a:ext cx="2895600" cy="457200"/>
          </a:xfrm>
          <a:prstGeom prst="borderCallout1">
            <a:avLst>
              <a:gd name="adj1" fmla="val 18750"/>
              <a:gd name="adj2" fmla="val -8333"/>
              <a:gd name="adj3" fmla="val 200764"/>
              <a:gd name="adj4" fmla="val -58904"/>
            </a:avLst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Max sample rate 20 times/s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9978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Real-time protection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 descr="C:\Users\zhezhao\Pictures\66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819400"/>
            <a:ext cx="5638800" cy="2028825"/>
          </a:xfrm>
          <a:prstGeom prst="rect">
            <a:avLst/>
          </a:prstGeom>
          <a:noFill/>
        </p:spPr>
      </p:pic>
      <p:sp>
        <p:nvSpPr>
          <p:cNvPr id="9" name="Line Callout 1 8"/>
          <p:cNvSpPr/>
          <p:nvPr/>
        </p:nvSpPr>
        <p:spPr>
          <a:xfrm>
            <a:off x="5257800" y="5257800"/>
            <a:ext cx="3505200" cy="1143000"/>
          </a:xfrm>
          <a:prstGeom prst="borderCallout1">
            <a:avLst>
              <a:gd name="adj1" fmla="val 18750"/>
              <a:gd name="adj2" fmla="val -8333"/>
              <a:gd name="adj3" fmla="val -142568"/>
              <a:gd name="adj4" fmla="val -42800"/>
            </a:avLst>
          </a:prstGeom>
          <a:solidFill>
            <a:schemeClr val="lt1">
              <a:alpha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Real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time protection ,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trigger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off power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within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&lt;50ms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Make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sure the safety of gun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8800" y="1295400"/>
            <a:ext cx="7086600" cy="53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17:51:47,423:root - INFO - TX: set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3100 value 1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17:51:47,438:root - INFO - Rx: cmd:3122 Task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data:None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raw: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17:51:47,735:root - INFO - Emission Off  (0:00:16)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17:51:47,736:root - INFO - Rx: cmd:3101 Emission start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on…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17:51:48,554:root - INFO - Emission start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on…  (0:00:00)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17:51:48,554:root - INFO - Rx: cmd:3101 Emission set FC1 to 2A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17:52:08,846:root - INFO - Emission set FC1 to 2A  (0:00:19)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17:52:08,846:root - INFO - Rx: cmd:3101 Emission set FC1 to target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17:52:33,182:root - INFO - Emission set FC1 to target  (0:00:23)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17:52:33,183:root - INFO - Rx: cmd:3101 Emission set BV1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17:52:52,636:root - INFO - Emission set BV1  (0:00:18)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17:52:52,636:root - INFO - Rx: cmd:3101 Emission set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Vtip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17:53:22,657:root - INFO - Emission set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Vtip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(0:00:29)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17:53:22,657:root - INFO - Rx: cmd:3101 Emission 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2018-08-07 17:53:23,240:root - INFO - Rx: cmd:3100 Emission data:1  raw: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itle 1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Logging and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2162175" cy="1428750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4572000" cy="3843607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62000" y="5105400"/>
            <a:ext cx="8001000" cy="12954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1.History data </a:t>
            </a:r>
            <a:r>
              <a:rPr lang="en-US" sz="2400" dirty="0" smtClean="0">
                <a:solidFill>
                  <a:srgbClr val="C00000"/>
                </a:solidFill>
              </a:rPr>
              <a:t>analysis, Easily grasp the characteristics of gun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2.Detailed </a:t>
            </a:r>
            <a:r>
              <a:rPr lang="en-US" sz="2400" dirty="0" smtClean="0">
                <a:solidFill>
                  <a:srgbClr val="C00000"/>
                </a:solidFill>
              </a:rPr>
              <a:t>information  of operator log and error log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264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EG353 HV System</vt:lpstr>
      <vt:lpstr>Visual GUI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EG353 HV System</dc:title>
  <dc:creator>Zhenfeng Zhao</dc:creator>
  <cp:lastModifiedBy>zhenfengzhao</cp:lastModifiedBy>
  <cp:revision>10</cp:revision>
  <dcterms:created xsi:type="dcterms:W3CDTF">2006-08-16T00:00:00Z</dcterms:created>
  <dcterms:modified xsi:type="dcterms:W3CDTF">2018-08-08T17:31:52Z</dcterms:modified>
</cp:coreProperties>
</file>