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9" r:id="rId3"/>
    <p:sldId id="260" r:id="rId4"/>
    <p:sldId id="267" r:id="rId5"/>
    <p:sldId id="26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4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Mobile_devices_Iphone_nokia1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3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1000"/>
            <a:ext cx="12191980" cy="6856009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My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By Jonathan Barry</a:t>
            </a:r>
            <a:endParaRPr sz="2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13531" y="6137248"/>
            <a:ext cx="3069020" cy="3619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/>
                </a:solidFill>
                <a:hlinkClick r:id="rId3"/>
              </a:rPr>
              <a:t>Photo</a:t>
            </a:r>
            <a:r>
              <a:rPr lang="en-US" sz="1000">
                <a:solidFill>
                  <a:schemeClr val="tx1"/>
                </a:solidFill>
              </a:rPr>
              <a:t> by HLundgaard / </a:t>
            </a:r>
            <a:r>
              <a:rPr lang="en-US" sz="1000">
                <a:solidFill>
                  <a:schemeClr val="tx1"/>
                </a:solidFill>
                <a:hlinkClick r:id="rId4"/>
              </a:rPr>
              <a:t>CC BY-SA 3.0</a:t>
            </a:r>
          </a:p>
        </p:txBody>
      </p:sp>
    </p:spTree>
    <p:extLst>
      <p:ext uri="{BB962C8B-B14F-4D97-AF65-F5344CB8AC3E}">
        <p14:creationId xmlns:p14="http://schemas.microsoft.com/office/powerpoint/2010/main" val="424868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4A282-E758-4685-93FA-299885108577}"/>
              </a:ext>
            </a:extLst>
          </p:cNvPr>
          <p:cNvSpPr txBox="1"/>
          <p:nvPr/>
        </p:nvSpPr>
        <p:spPr>
          <a:xfrm>
            <a:off x="2098963" y="2967334"/>
            <a:ext cx="344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/>
              <a:t>Aims</a:t>
            </a:r>
            <a:endParaRPr lang="en-IE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33438-908A-4AD9-88D4-EF2EC5CD8C33}"/>
              </a:ext>
            </a:extLst>
          </p:cNvPr>
          <p:cNvSpPr txBox="1"/>
          <p:nvPr/>
        </p:nvSpPr>
        <p:spPr>
          <a:xfrm>
            <a:off x="5548744" y="2967334"/>
            <a:ext cx="6317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Going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Simplicity – Dublin bikes are used by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Firebase database</a:t>
            </a:r>
            <a:endParaRPr lang="en-I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5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0C934F-1220-4B61-B7A0-27D08DB19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4" y="-2"/>
            <a:ext cx="3857625" cy="6858000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BC1F13-1871-4F17-94E8-1C0E5DD4E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17" y="-2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3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BEB6FE-F196-49F8-97F1-7D7501E4E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24" y="-2"/>
            <a:ext cx="3857625" cy="6858000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4A3B90-3B88-4B12-A9C2-5E50C64F5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6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21A6D3-493C-457F-83F5-81D4E2DC8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4" y="-2"/>
            <a:ext cx="3857625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B08C35-8007-4611-B2E4-A577797D8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42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2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15F58C2-6023-463E-9A6F-9A8B0DD2F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87" y="0"/>
            <a:ext cx="3857625" cy="6858000"/>
          </a:xfrm>
          <a:prstGeom prst="rect">
            <a:avLst/>
          </a:prstGeom>
        </p:spPr>
      </p:pic>
      <p:pic>
        <p:nvPicPr>
          <p:cNvPr id="20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6BEC687C-9D42-4200-B090-72775A2BE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1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A5297F6-BED1-40FF-BEB7-093615FFF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4" y="-2"/>
            <a:ext cx="3857625" cy="6858000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4A0740D0-6589-4E4F-92AF-9D31A7324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17" y="-2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ED8746-2ED2-4A8F-98F8-F5604D219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4" y="-2"/>
            <a:ext cx="3857625" cy="6858000"/>
          </a:xfrm>
          <a:prstGeom prst="rect">
            <a:avLst/>
          </a:prstGeom>
        </p:spPr>
      </p:pic>
      <p:pic>
        <p:nvPicPr>
          <p:cNvPr id="11" name="Picture 10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34477D93-54E1-43F7-928E-9AF42332C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23" y="-2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4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WebF612</Template>
  <TotalTime>33</TotalTime>
  <Words>32</Words>
  <Application>Microsoft Office PowerPoint</Application>
  <PresentationFormat>Widescreen</PresentationFormat>
  <Paragraphs>14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My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App</dc:title>
  <dc:creator>Jonathan Barry</dc:creator>
  <cp:lastModifiedBy>Jonathan Barry</cp:lastModifiedBy>
  <cp:revision>5</cp:revision>
  <dcterms:created xsi:type="dcterms:W3CDTF">2017-10-08T00:18:06Z</dcterms:created>
  <dcterms:modified xsi:type="dcterms:W3CDTF">2017-10-08T00:53:16Z</dcterms:modified>
</cp:coreProperties>
</file>