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6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04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97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32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06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6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37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62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80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28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D8C9-5017-428D-8845-7CEB8598DF07}" type="datetimeFigureOut">
              <a:rPr lang="es-CO" smtClean="0"/>
              <a:t>11/01/2021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F8F6-0741-4B7D-9D97-BCE76A682B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59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70384" y="579502"/>
            <a:ext cx="10002416" cy="6135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Aft>
                <a:spcPts val="840"/>
              </a:spcAft>
            </a:pPr>
            <a:endParaRPr lang="es-ES" sz="2400" b="1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1800"/>
              </a:lnSpc>
              <a:spcAft>
                <a:spcPts val="840"/>
              </a:spcAft>
            </a:pPr>
            <a:r>
              <a:rPr lang="es-ES" sz="2400" b="1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PORCENTAJES</a:t>
            </a:r>
            <a:endParaRPr lang="es-CO" sz="24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porcentaje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representa una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parte de un total.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i="1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Por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ejemplo: una torta se divide en 2 partes y tomamos 1, el porcentaje que esto representa sería: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 / 2 = 0,5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porcentaje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se representa en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tantos por 100, que se calcula multiplicando el resultado obtenido por 100.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0,5 x 100 = 50%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Para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calcular un porcentaje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(A) de un número (B) se aplica la </a:t>
            </a: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fórmula:</a:t>
            </a:r>
            <a:endParaRPr lang="es-CO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de B = (A x B) /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1: calcula el 20% de 60: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20% de 60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(20 x 60)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12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2: Calcular el 10% de 150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10% de 150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(10 x 150)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15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600" i="1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                           100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405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55576" y="1181975"/>
            <a:ext cx="9461240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En una finca se han plantado 18900 cafetos, y se perdió el 16% de la cosecha. Cuantos cafetos quedaron?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es calcular el 16% de 18900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18900 x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 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18900 x 0.16 = 3.024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Entonces, eran 18.900 cafetos y le resto lo que se perdió en la cosecha que fue 3024 cafetos, entonces, me quedaron: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Cafetos actuales: 18900 – 3024 = 15.876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1723" y="194782"/>
            <a:ext cx="10524930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3: Calcular el 70% de 380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70% de 380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(70 x 380)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266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) Aumentos porcentuales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Para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incrementar una cantidad en un porcentaje, primero calculamos lo que representa el porcentaje de esa cantidad y luego se lo sumamos a dicha cantidad.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i="1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1: incrementa 150 en un 20%.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Calculamos cuanto es un 20% de 150: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20% de 150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(20 x 150)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30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Este valor se lo sumamos al valor inicial: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150 + 30 = 180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i="1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2: incrementa 900.000 en un 5%.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Calculamos cuanto es un 5% de 900000: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5% de 900000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(5 x 900000)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45000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Este valor se lo sumamos al valor inicial: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600" i="1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900.000 + 45.000 = 945.000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99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5739" y="471780"/>
            <a:ext cx="1041296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3: incrementa 648.000 en un 15%.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Calculamos cuanto es un 15% de 648.000: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15% de 648000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(15 x 648000)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97200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Este valor se lo sumamos al valor inicial: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648.000 + 97.200 = 745.200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Otro problema que se puede plantear es una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cantidad que varía de un valor inicial a un valor final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y queremos saber en qué porcentaje se ha incrementado.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i="1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Por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ejemplo, un automóvil que valía 12.000 euros ha incrementado su precio a 13.500 euros. ¿Qué porcentaje se ha incrementado?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Se calcula aplicando la fórmula: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variación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(Valor final - Valor inicial) x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Valor inicial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En el ejemplo: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variación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(13.500 – 12.000) x 100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= 12,5%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12.000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92897" y="-28356"/>
            <a:ext cx="9629193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2: El salario de un empleado el año pasado era de $877.802 y este año se gana 908.526. En que porcentaje se incremento el salario?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variación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(908526 – 877802) x 100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= 3.5%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877802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) Disminuciones porcentuales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Para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disminuir una cantidad en un porcentaje, calculamos lo que representa el porcentaje de dicha cantidad y luego se lo restamos.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1: disminuye 90 en un 40%.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Calculamos cuanto es un 40% de 90: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40% de 90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(40 x 90)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36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Este valor se lo restamos al valor inicial: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90 - 36 = 54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i="1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2: disminuye 182 en un 20%.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Calculamos cuanto es un 20% de 182: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20% de 182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(20 x 182)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36.4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Este valor se lo restamos al valor inicial: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182 – 36.4 = 145.6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5029" y="305068"/>
            <a:ext cx="1056225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3: disminuye 975.000 en un 10%.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Calculamos cuanto es un 10% de 975.000: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10% de 975000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(10 x 975000)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97.500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100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Este valor se lo restamos al valor inicial: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975.000 – 97.500 = 877.500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Al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igual que en el caso anterior, se puede plantear el problema de una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cantidad que disminuye de un valor inicial a un valor final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y queremos saber en qué porcentaje lo ha hecho.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i="1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Por 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ejemplo, un televisor que valía 900 euros ahora cuesta 720 euros. ¿Qué porcentaje ha disminuido?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Se aplica la misma fórmula que en el punto anterior: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variación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(Valor final - Valor inicial) x 100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Valor Inicial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En el ejemplo: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variación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(720 – 900) x 100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-20%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900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0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1804" y="741085"/>
            <a:ext cx="10450286" cy="558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Ejemplo 2, una canasta de huevos que valía $13.000  ahora cuesta $9.500. ¿Qué porcentaje ha disminuido?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Se aplica la misma fórmula que en el punto anterior: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variación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(Valor final - Valor inicial) x 100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Valor Inicial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En el ejemplo: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% variación = </a:t>
            </a:r>
            <a:r>
              <a:rPr lang="es-ES" i="1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(9500 – 13000) x 100</a:t>
            </a: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-26.92%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i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</a:t>
            </a:r>
            <a:r>
              <a:rPr lang="es-ES" i="1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13000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c) Repartos proporcionales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Tres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amigos salen a pasear: el primero toma 3 helados, el segundo 2 helados y el tercero 1 helado. El total de la compra es 36 euros ¿Cuánto tiene que pagar cada uno?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No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podemos dividir el importe entre 3 porque cada uno de ellos ha tomado un número diferente de helados.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endParaRPr lang="es-ES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Para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realizar un reparto proporcional, en función del número de helados tomados, aplicamos una regla de 3 simple: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07705" y="130661"/>
            <a:ext cx="10189029" cy="6135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Entre los 3 amigos han tomado 6 helados: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El primero de los amigos ha tomado 3: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 helados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------&gt;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36 euros</a:t>
            </a:r>
            <a:b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3 helados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------&gt;“X” euros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Entonces: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36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3     X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Despejando la X, quedaría: 6X = 36 x 3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6X = 108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Siendo “X” =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108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18 euros tiene que pagar el primer amigo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El segundo de los amigos ha tomado 2: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 helados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------&gt;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36 euros</a:t>
            </a:r>
            <a:b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 helados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------&gt;“X” euros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Entonces: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36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2     X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Despejando la X, quedaría: 6X = 36 x 2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6X = 72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Siendo “X” =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72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12 euros tiene que pagar el segundo amigo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                         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096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1477" y="1985015"/>
            <a:ext cx="8621485" cy="288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El tercero de los amigos tan sólo ha tomado 1: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 helados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------&gt;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36 euros</a:t>
            </a:r>
            <a:b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1 helados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------&gt;“X” euros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Entonces: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 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36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1     X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Despejando la X, quedaría: 6X = 36 x 1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6X = 36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Siendo “X” =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36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= 6 euros tiene que pagar el tercer amigo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4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6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7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9755" y="511791"/>
            <a:ext cx="10245012" cy="564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ALGUNOS EJEMPLOS: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Luis gano el 35% al cobrar una deuda de $18400. Cuanto Gano?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es calcular el 35% de 18400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18400 x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100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18400 x 0.35 = 6440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Respuesta: Luis se Gano $6440 pesos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s-ES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 pagar una factura de $6890 me han descontado el 3.75%. Que rebaja he obtenido?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es calcular el 3.75% de los 6890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6890 x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3.75</a:t>
            </a: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100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6890 x 0.0375 = 258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09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420</Words>
  <Application>Microsoft Office PowerPoint</Application>
  <PresentationFormat>Panorámica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7</cp:revision>
  <dcterms:created xsi:type="dcterms:W3CDTF">2021-01-11T19:36:41Z</dcterms:created>
  <dcterms:modified xsi:type="dcterms:W3CDTF">2021-01-11T20:21:48Z</dcterms:modified>
</cp:coreProperties>
</file>