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52B24-29E3-4B22-B61C-B17B1A4BE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600" b="1" dirty="0"/>
              <a:t>DESENVOLVIMENTO DE UM PROTÓTIPO DE SOFTWARE EDUCACIONAL PARA AUXÍLIO NA APRENDIZAGEM DE GRAFOS EM DISCIPLINAS DE COMPUTAÇÃO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D0C86-A52A-41D6-9AF2-C25534E57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120" y="5427677"/>
            <a:ext cx="7766936" cy="133385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Jonathas Gonçalves Picoli -  </a:t>
            </a:r>
            <a:r>
              <a:rPr lang="pt-BR" dirty="0" err="1"/>
              <a:t>Ifes</a:t>
            </a:r>
            <a:r>
              <a:rPr lang="pt-BR" dirty="0"/>
              <a:t>, jonathasgoncalvespicoli@gmail.com</a:t>
            </a:r>
          </a:p>
          <a:p>
            <a:pPr algn="ctr"/>
            <a:r>
              <a:rPr lang="pt-BR" dirty="0"/>
              <a:t>Thiago Mendes – </a:t>
            </a:r>
            <a:r>
              <a:rPr lang="pt-BR" dirty="0" err="1"/>
              <a:t>Ifes</a:t>
            </a:r>
            <a:r>
              <a:rPr lang="pt-BR" dirty="0"/>
              <a:t>, thiagommendes16@gmail.com</a:t>
            </a:r>
          </a:p>
          <a:p>
            <a:pPr algn="ctr"/>
            <a:r>
              <a:rPr lang="pt-BR" dirty="0"/>
              <a:t>Rafael Vargas Mesquita dos Santos – </a:t>
            </a:r>
            <a:r>
              <a:rPr lang="pt-BR" dirty="0" err="1"/>
              <a:t>Ifes</a:t>
            </a:r>
            <a:r>
              <a:rPr lang="pt-BR" dirty="0"/>
              <a:t>, rafaelv@ifes.edu.br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975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Protótipo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192010-9174-4D7B-B561-B89F8A0C01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47" y="2230160"/>
            <a:ext cx="6305842" cy="38814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2F78ED7-69F6-4716-83DC-2D9096231713}"/>
              </a:ext>
            </a:extLst>
          </p:cNvPr>
          <p:cNvSpPr txBox="1"/>
          <p:nvPr/>
        </p:nvSpPr>
        <p:spPr>
          <a:xfrm>
            <a:off x="3022665" y="1860828"/>
            <a:ext cx="390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Figura 4. Tela do modo de execução</a:t>
            </a:r>
            <a:endParaRPr lang="pt-BR" b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510047-D1F9-4248-8CA6-7DD64569C5F1}"/>
              </a:ext>
            </a:extLst>
          </p:cNvPr>
          <p:cNvSpPr txBox="1"/>
          <p:nvPr/>
        </p:nvSpPr>
        <p:spPr>
          <a:xfrm>
            <a:off x="3831572" y="6111597"/>
            <a:ext cx="228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Próprio autor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Utilização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3200" dirty="0"/>
              <a:t>Selecionar Grafo</a:t>
            </a:r>
          </a:p>
          <a:p>
            <a:r>
              <a:rPr lang="pt-BR" sz="3200" dirty="0"/>
              <a:t>Selecionar algoritmo</a:t>
            </a:r>
          </a:p>
          <a:p>
            <a:r>
              <a:rPr lang="pt-BR" sz="3200" dirty="0"/>
              <a:t>Preencher os parâmetros</a:t>
            </a:r>
          </a:p>
          <a:p>
            <a:r>
              <a:rPr lang="pt-BR" sz="3200" dirty="0"/>
              <a:t>Iniciar</a:t>
            </a:r>
          </a:p>
        </p:txBody>
      </p:sp>
    </p:spTree>
    <p:extLst>
      <p:ext uri="{BB962C8B-B14F-4D97-AF65-F5344CB8AC3E}">
        <p14:creationId xmlns:p14="http://schemas.microsoft.com/office/powerpoint/2010/main" val="409816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3200" dirty="0"/>
              <a:t>O protótipo proposto foi finalizado</a:t>
            </a:r>
          </a:p>
          <a:p>
            <a:r>
              <a:rPr lang="pt-BR" sz="3200" dirty="0"/>
              <a:t>Outras áreas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252434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6" y="2808214"/>
            <a:ext cx="8596668" cy="1241571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Dúvidas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u="sng" dirty="0"/>
          </a:p>
          <a:p>
            <a:endParaRPr lang="pt-BR" u="sng" dirty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10812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3200" dirty="0"/>
              <a:t>Necessidade de possuir ensino superior;</a:t>
            </a:r>
          </a:p>
          <a:p>
            <a:r>
              <a:rPr lang="pt-BR" sz="3200" dirty="0"/>
              <a:t>Evasão Escolar;</a:t>
            </a:r>
          </a:p>
          <a:p>
            <a:r>
              <a:rPr lang="pt-BR" sz="3200" dirty="0"/>
              <a:t>As dinâmicas oferecidas pela tecnologia;</a:t>
            </a:r>
          </a:p>
        </p:txBody>
      </p:sp>
    </p:spTree>
    <p:extLst>
      <p:ext uri="{BB962C8B-B14F-4D97-AF65-F5344CB8AC3E}">
        <p14:creationId xmlns:p14="http://schemas.microsoft.com/office/powerpoint/2010/main" val="383084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3200" dirty="0"/>
              <a:t>Desenvolver um software educacional, para auxilio na aprendizagem de grafos em disciplinas de computação</a:t>
            </a:r>
          </a:p>
        </p:txBody>
      </p:sp>
    </p:spTree>
    <p:extLst>
      <p:ext uri="{BB962C8B-B14F-4D97-AF65-F5344CB8AC3E}">
        <p14:creationId xmlns:p14="http://schemas.microsoft.com/office/powerpoint/2010/main" val="339331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F405F9-9752-406B-B0AA-D8978B6E2B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32" y="3303165"/>
            <a:ext cx="7063531" cy="20268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32BB513-5B89-4D59-92B0-F42945F285B5}"/>
              </a:ext>
            </a:extLst>
          </p:cNvPr>
          <p:cNvSpPr txBox="1"/>
          <p:nvPr/>
        </p:nvSpPr>
        <p:spPr>
          <a:xfrm>
            <a:off x="2281806" y="2860646"/>
            <a:ext cx="58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1. Comparativo entre ferramentas relacionadas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EA07F9-6495-40CD-9572-EDF5A0CD8AFE}"/>
              </a:ext>
            </a:extLst>
          </p:cNvPr>
          <p:cNvSpPr txBox="1"/>
          <p:nvPr/>
        </p:nvSpPr>
        <p:spPr>
          <a:xfrm>
            <a:off x="3967993" y="5444455"/>
            <a:ext cx="228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Próprio autor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13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Contexto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855"/>
            <a:ext cx="8596668" cy="4254507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sz="3200" dirty="0"/>
              <a:t>Ano de 1736</a:t>
            </a:r>
          </a:p>
          <a:p>
            <a:r>
              <a:rPr lang="pt-BR" sz="3200" dirty="0"/>
              <a:t>Leonhard Euler e a pontes Konigsberg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11F724-921C-4E63-88D5-D550BBFAF31A}"/>
              </a:ext>
            </a:extLst>
          </p:cNvPr>
          <p:cNvSpPr txBox="1"/>
          <p:nvPr/>
        </p:nvSpPr>
        <p:spPr>
          <a:xfrm>
            <a:off x="3419507" y="3431883"/>
            <a:ext cx="31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2. Diagrama de Euler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4226CF-8464-413A-9A0E-1DFDC893B858}"/>
              </a:ext>
            </a:extLst>
          </p:cNvPr>
          <p:cNvSpPr txBox="1"/>
          <p:nvPr/>
        </p:nvSpPr>
        <p:spPr>
          <a:xfrm>
            <a:off x="528163" y="6154255"/>
            <a:ext cx="8894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http://www.obm.org.br/content/uploads/2017/01/Nivel1_grafos_bruno.pdf</a:t>
            </a:r>
            <a:endParaRPr lang="pt-BR" b="1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E3FC3C-F15D-4827-AAE4-4A6004B4B7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01" y="3914108"/>
            <a:ext cx="4352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Aplicabilidade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3200" dirty="0"/>
              <a:t>Caminho mínimo entre dois pontos </a:t>
            </a:r>
          </a:p>
          <a:p>
            <a:r>
              <a:rPr lang="pt-BR" sz="3200" dirty="0"/>
              <a:t>Relações entre os pontos</a:t>
            </a:r>
          </a:p>
        </p:txBody>
      </p:sp>
    </p:spTree>
    <p:extLst>
      <p:ext uri="{BB962C8B-B14F-4D97-AF65-F5344CB8AC3E}">
        <p14:creationId xmlns:p14="http://schemas.microsoft.com/office/powerpoint/2010/main" val="219679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/>
              <a:t>Metodologia da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3200" dirty="0"/>
              <a:t>Linguagem de programação Java</a:t>
            </a:r>
          </a:p>
          <a:p>
            <a:r>
              <a:rPr lang="pt-BR" sz="3200" dirty="0"/>
              <a:t>Listas de exercícios da disciplina de TPA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682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/>
              <a:t>Conceitos Abordados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33F997-4C01-4B94-B88B-4B9792F260FE}"/>
              </a:ext>
            </a:extLst>
          </p:cNvPr>
          <p:cNvSpPr txBox="1"/>
          <p:nvPr/>
        </p:nvSpPr>
        <p:spPr>
          <a:xfrm>
            <a:off x="1926533" y="3105834"/>
            <a:ext cx="607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3. Conceitos de grafos abordados pela ferramenta</a:t>
            </a:r>
            <a:endParaRPr lang="pt-BR" b="1" dirty="0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C71B38-AA03-4BCB-88B3-4DC5F37EAAD9}"/>
              </a:ext>
            </a:extLst>
          </p:cNvPr>
          <p:cNvSpPr txBox="1"/>
          <p:nvPr/>
        </p:nvSpPr>
        <p:spPr>
          <a:xfrm>
            <a:off x="3819488" y="4398496"/>
            <a:ext cx="228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Próprio autor</a:t>
            </a:r>
            <a:endParaRPr lang="pt-BR" b="1" dirty="0"/>
          </a:p>
          <a:p>
            <a:endParaRPr lang="pt-BR" dirty="0"/>
          </a:p>
        </p:txBody>
      </p:sp>
      <p:pic>
        <p:nvPicPr>
          <p:cNvPr id="12" name="Espaço Reservado para Conteúdo 7">
            <a:extLst>
              <a:ext uri="{FF2B5EF4-FFF2-40B4-BE49-F238E27FC236}">
                <a16:creationId xmlns:a16="http://schemas.microsoft.com/office/drawing/2014/main" id="{0B16CAAD-2535-4896-99FC-A8F52305A6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69821"/>
            <a:ext cx="85725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C1FC-1AFC-42C2-98C9-6E6E632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58FA-4132-4C5A-843F-FD5DF064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3200" dirty="0"/>
              <a:t>Preencher as lacunas deixadas por softwares similares</a:t>
            </a:r>
          </a:p>
          <a:p>
            <a:r>
              <a:rPr lang="pt-BR" sz="3200" dirty="0"/>
              <a:t>Listas de exercícios da disciplina de TPA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7563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228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DESENVOLVIMENTO DE UM PROTÓTIPO DE SOFTWARE EDUCACIONAL PARA AUXÍLIO NA APRENDIZAGEM DE GRAFOS EM DISCIPLINAS DE COMPUTAÇÃO</vt:lpstr>
      <vt:lpstr>Justificativa</vt:lpstr>
      <vt:lpstr>Objetivos</vt:lpstr>
      <vt:lpstr>Trabalhos Relacionados</vt:lpstr>
      <vt:lpstr>Contexto Histórico</vt:lpstr>
      <vt:lpstr>Aplicabilidade</vt:lpstr>
      <vt:lpstr>Metodologia da Pesquisa</vt:lpstr>
      <vt:lpstr>Conceitos Abordados</vt:lpstr>
      <vt:lpstr>Protótipo</vt:lpstr>
      <vt:lpstr>Protótipo</vt:lpstr>
      <vt:lpstr>Utilização</vt:lpstr>
      <vt:lpstr>Conclusão</vt:lpstr>
      <vt:lpstr>Dúvidas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PROTÓTIPO DE SOFTWARE EDUCACIONAL PARA AUXÍLIO NA APRENDIZAGEM DE GRAFOS EM DISCIPLINAS DE COMPUTAÇÃO</dc:title>
  <dc:creator>Jonathas</dc:creator>
  <cp:lastModifiedBy>Jonathas</cp:lastModifiedBy>
  <cp:revision>6</cp:revision>
  <dcterms:created xsi:type="dcterms:W3CDTF">2018-08-16T22:29:09Z</dcterms:created>
  <dcterms:modified xsi:type="dcterms:W3CDTF">2018-08-16T23:24:11Z</dcterms:modified>
</cp:coreProperties>
</file>