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CEF1E-FE20-40DD-AE92-661C7BA5013E}" v="97" dt="2024-10-09T23:55:34.081"/>
    <p1510:client id="{A48EE7DF-B8FC-49C7-958A-63873B319D85}" v="84" dt="2024-10-10T19:46:05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50" d="100"/>
          <a:sy n="150" d="100"/>
        </p:scale>
        <p:origin x="3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on Briggs" userId="650057781dc5474b" providerId="Windows Live" clId="Web-{6E7CEF1E-FE20-40DD-AE92-661C7BA5013E}"/>
    <pc:docChg chg="addSld modSld addMainMaster delMainMaster">
      <pc:chgData name="Jonathon Briggs" userId="650057781dc5474b" providerId="Windows Live" clId="Web-{6E7CEF1E-FE20-40DD-AE92-661C7BA5013E}" dt="2024-10-09T23:55:34.081" v="93"/>
      <pc:docMkLst>
        <pc:docMk/>
      </pc:docMkLst>
      <pc:sldChg chg="addSp delSp modSp mod setBg modClrScheme chgLayout">
        <pc:chgData name="Jonathon Briggs" userId="650057781dc5474b" providerId="Windows Live" clId="Web-{6E7CEF1E-FE20-40DD-AE92-661C7BA5013E}" dt="2024-10-09T23:52:41.122" v="14"/>
        <pc:sldMkLst>
          <pc:docMk/>
          <pc:sldMk cId="109857222" sldId="256"/>
        </pc:sldMkLst>
        <pc:spChg chg="mod">
          <ac:chgData name="Jonathon Briggs" userId="650057781dc5474b" providerId="Windows Live" clId="Web-{6E7CEF1E-FE20-40DD-AE92-661C7BA5013E}" dt="2024-10-09T23:52:33.513" v="11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Jonathon Briggs" userId="650057781dc5474b" providerId="Windows Live" clId="Web-{6E7CEF1E-FE20-40DD-AE92-661C7BA5013E}" dt="2024-10-09T23:52:41.122" v="1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onathon Briggs" userId="650057781dc5474b" providerId="Windows Live" clId="Web-{6E7CEF1E-FE20-40DD-AE92-661C7BA5013E}" dt="2024-10-09T23:52:15.575" v="0"/>
          <ac:spMkLst>
            <pc:docMk/>
            <pc:sldMk cId="109857222" sldId="256"/>
            <ac:spMk id="9" creationId="{733E0473-C315-42D8-A82A-A2FE49DC67DA}"/>
          </ac:spMkLst>
        </pc:spChg>
        <pc:spChg chg="add">
          <ac:chgData name="Jonathon Briggs" userId="650057781dc5474b" providerId="Windows Live" clId="Web-{6E7CEF1E-FE20-40DD-AE92-661C7BA5013E}" dt="2024-10-09T23:52:15.575" v="0"/>
          <ac:spMkLst>
            <pc:docMk/>
            <pc:sldMk cId="109857222" sldId="256"/>
            <ac:spMk id="11" creationId="{AD23A251-68F2-43E5-812B-4BBAE1AF535E}"/>
          </ac:spMkLst>
        </pc:spChg>
        <pc:grpChg chg="add">
          <ac:chgData name="Jonathon Briggs" userId="650057781dc5474b" providerId="Windows Live" clId="Web-{6E7CEF1E-FE20-40DD-AE92-661C7BA5013E}" dt="2024-10-09T23:52:15.575" v="0"/>
          <ac:grpSpMkLst>
            <pc:docMk/>
            <pc:sldMk cId="109857222" sldId="256"/>
            <ac:grpSpMk id="13" creationId="{0350AF23-2606-421F-AB7B-23D9B48F3E9B}"/>
          </ac:grpSpMkLst>
        </pc:grpChg>
        <pc:picChg chg="add del">
          <ac:chgData name="Jonathon Briggs" userId="650057781dc5474b" providerId="Windows Live" clId="Web-{6E7CEF1E-FE20-40DD-AE92-661C7BA5013E}" dt="2024-10-09T23:52:36.747" v="13"/>
          <ac:picMkLst>
            <pc:docMk/>
            <pc:sldMk cId="109857222" sldId="256"/>
            <ac:picMk id="4" creationId="{3A3C35A7-7599-506A-A9A9-8A54A3B28023}"/>
          </ac:picMkLst>
        </pc:picChg>
      </pc:sldChg>
      <pc:sldChg chg="delSp modSp new">
        <pc:chgData name="Jonathon Briggs" userId="650057781dc5474b" providerId="Windows Live" clId="Web-{6E7CEF1E-FE20-40DD-AE92-661C7BA5013E}" dt="2024-10-09T23:55:34.081" v="93"/>
        <pc:sldMkLst>
          <pc:docMk/>
          <pc:sldMk cId="1084069065" sldId="257"/>
        </pc:sldMkLst>
        <pc:spChg chg="mod">
          <ac:chgData name="Jonathon Briggs" userId="650057781dc5474b" providerId="Windows Live" clId="Web-{6E7CEF1E-FE20-40DD-AE92-661C7BA5013E}" dt="2024-10-09T23:53:27.374" v="20" actId="20577"/>
          <ac:spMkLst>
            <pc:docMk/>
            <pc:sldMk cId="1084069065" sldId="257"/>
            <ac:spMk id="2" creationId="{1FA45242-3B54-39D6-5C65-A297A23D6DA2}"/>
          </ac:spMkLst>
        </pc:spChg>
        <pc:spChg chg="del">
          <ac:chgData name="Jonathon Briggs" userId="650057781dc5474b" providerId="Windows Live" clId="Web-{6E7CEF1E-FE20-40DD-AE92-661C7BA5013E}" dt="2024-10-09T23:55:34.081" v="93"/>
          <ac:spMkLst>
            <pc:docMk/>
            <pc:sldMk cId="1084069065" sldId="257"/>
            <ac:spMk id="3" creationId="{B3543BBF-EDAA-4FFD-AEE6-62DA71ADB853}"/>
          </ac:spMkLst>
        </pc:spChg>
      </pc:sldChg>
      <pc:sldChg chg="modSp add replId">
        <pc:chgData name="Jonathon Briggs" userId="650057781dc5474b" providerId="Windows Live" clId="Web-{6E7CEF1E-FE20-40DD-AE92-661C7BA5013E}" dt="2024-10-09T23:55:31.347" v="92" actId="20577"/>
        <pc:sldMkLst>
          <pc:docMk/>
          <pc:sldMk cId="2662500914" sldId="258"/>
        </pc:sldMkLst>
        <pc:spChg chg="mod">
          <ac:chgData name="Jonathon Briggs" userId="650057781dc5474b" providerId="Windows Live" clId="Web-{6E7CEF1E-FE20-40DD-AE92-661C7BA5013E}" dt="2024-10-09T23:53:44.374" v="29" actId="20577"/>
          <ac:spMkLst>
            <pc:docMk/>
            <pc:sldMk cId="2662500914" sldId="258"/>
            <ac:spMk id="2" creationId="{1FA45242-3B54-39D6-5C65-A297A23D6DA2}"/>
          </ac:spMkLst>
        </pc:spChg>
        <pc:spChg chg="mod">
          <ac:chgData name="Jonathon Briggs" userId="650057781dc5474b" providerId="Windows Live" clId="Web-{6E7CEF1E-FE20-40DD-AE92-661C7BA5013E}" dt="2024-10-09T23:55:31.347" v="92" actId="20577"/>
          <ac:spMkLst>
            <pc:docMk/>
            <pc:sldMk cId="2662500914" sldId="258"/>
            <ac:spMk id="3" creationId="{B3543BBF-EDAA-4FFD-AEE6-62DA71ADB853}"/>
          </ac:spMkLst>
        </pc:spChg>
      </pc:sldChg>
      <pc:sldMasterChg chg="del delSldLayout">
        <pc:chgData name="Jonathon Briggs" userId="650057781dc5474b" providerId="Windows Live" clId="Web-{6E7CEF1E-FE20-40DD-AE92-661C7BA5013E}" dt="2024-10-09T23:52:15.575" v="0"/>
        <pc:sldMasterMkLst>
          <pc:docMk/>
          <pc:sldMasterMk cId="2460954070" sldId="2147483660"/>
        </pc:sldMasterMkLst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nathon Briggs" userId="650057781dc5474b" providerId="Windows Live" clId="Web-{6E7CEF1E-FE20-40DD-AE92-661C7BA5013E}" dt="2024-10-09T23:52:15.57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Jonathon Briggs" userId="650057781dc5474b" providerId="Windows Live" clId="Web-{6E7CEF1E-FE20-40DD-AE92-661C7BA5013E}" dt="2024-10-09T23:52:15.575" v="0"/>
        <pc:sldMasterMkLst>
          <pc:docMk/>
          <pc:sldMasterMk cId="274413639" sldId="2147483672"/>
        </pc:sldMasterMkLst>
        <pc:sldLayoutChg chg="ad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2010478515" sldId="2147483673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2917639357" sldId="2147483674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2362072327" sldId="2147483675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3238336956" sldId="2147483676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748311538" sldId="2147483677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3537178588" sldId="2147483678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747653080" sldId="2147483679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3639088247" sldId="2147483680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1431054738" sldId="2147483681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3323668645" sldId="2147483682"/>
          </pc:sldLayoutMkLst>
        </pc:sldLayoutChg>
        <pc:sldLayoutChg chg="add replId">
          <pc:chgData name="Jonathon Briggs" userId="650057781dc5474b" providerId="Windows Live" clId="Web-{6E7CEF1E-FE20-40DD-AE92-661C7BA5013E}" dt="2024-10-09T23:52:15.575" v="0"/>
          <pc:sldLayoutMkLst>
            <pc:docMk/>
            <pc:sldMasterMk cId="274413639" sldId="2147483672"/>
            <pc:sldLayoutMk cId="2100734405" sldId="2147483683"/>
          </pc:sldLayoutMkLst>
        </pc:sldLayoutChg>
      </pc:sldMasterChg>
    </pc:docChg>
  </pc:docChgLst>
  <pc:docChgLst>
    <pc:chgData name="Jonathon Briggs" userId="650057781dc5474b" providerId="LiveId" clId="{A48EE7DF-B8FC-49C7-958A-63873B319D85}"/>
    <pc:docChg chg="undo custSel addSld modSld sldOrd">
      <pc:chgData name="Jonathon Briggs" userId="650057781dc5474b" providerId="LiveId" clId="{A48EE7DF-B8FC-49C7-958A-63873B319D85}" dt="2024-10-10T21:59:37.710" v="4922" actId="20577"/>
      <pc:docMkLst>
        <pc:docMk/>
      </pc:docMkLst>
      <pc:sldChg chg="addSp delSp modSp mod">
        <pc:chgData name="Jonathon Briggs" userId="650057781dc5474b" providerId="LiveId" clId="{A48EE7DF-B8FC-49C7-958A-63873B319D85}" dt="2024-10-10T18:38:31.594" v="3414" actId="113"/>
        <pc:sldMkLst>
          <pc:docMk/>
          <pc:sldMk cId="1084069065" sldId="257"/>
        </pc:sldMkLst>
        <pc:spChg chg="mod">
          <ac:chgData name="Jonathon Briggs" userId="650057781dc5474b" providerId="LiveId" clId="{A48EE7DF-B8FC-49C7-958A-63873B319D85}" dt="2024-10-10T00:05:32.037" v="257" actId="1076"/>
          <ac:spMkLst>
            <pc:docMk/>
            <pc:sldMk cId="1084069065" sldId="257"/>
            <ac:spMk id="2" creationId="{1FA45242-3B54-39D6-5C65-A297A23D6DA2}"/>
          </ac:spMkLst>
        </pc:spChg>
        <pc:spChg chg="add mod">
          <ac:chgData name="Jonathon Briggs" userId="650057781dc5474b" providerId="LiveId" clId="{A48EE7DF-B8FC-49C7-958A-63873B319D85}" dt="2024-10-10T00:06:51.374" v="325" actId="1076"/>
          <ac:spMkLst>
            <pc:docMk/>
            <pc:sldMk cId="1084069065" sldId="257"/>
            <ac:spMk id="8" creationId="{B74C4523-055E-8CC7-DE9A-0D0A8A039303}"/>
          </ac:spMkLst>
        </pc:spChg>
        <pc:spChg chg="add mod">
          <ac:chgData name="Jonathon Briggs" userId="650057781dc5474b" providerId="LiveId" clId="{A48EE7DF-B8FC-49C7-958A-63873B319D85}" dt="2024-10-10T00:06:46.562" v="324" actId="1076"/>
          <ac:spMkLst>
            <pc:docMk/>
            <pc:sldMk cId="1084069065" sldId="257"/>
            <ac:spMk id="9" creationId="{5FDFDC0A-F924-D6D0-0A3F-DF1D094EAD21}"/>
          </ac:spMkLst>
        </pc:spChg>
        <pc:spChg chg="add mod">
          <ac:chgData name="Jonathon Briggs" userId="650057781dc5474b" providerId="LiveId" clId="{A48EE7DF-B8FC-49C7-958A-63873B319D85}" dt="2024-10-10T15:18:53.143" v="1144" actId="1076"/>
          <ac:spMkLst>
            <pc:docMk/>
            <pc:sldMk cId="1084069065" sldId="257"/>
            <ac:spMk id="10" creationId="{C843C0B4-AD80-9C02-2E2A-605A91F489BE}"/>
          </ac:spMkLst>
        </pc:spChg>
        <pc:spChg chg="add mod">
          <ac:chgData name="Jonathon Briggs" userId="650057781dc5474b" providerId="LiveId" clId="{A48EE7DF-B8FC-49C7-958A-63873B319D85}" dt="2024-10-10T18:38:31.594" v="3414" actId="113"/>
          <ac:spMkLst>
            <pc:docMk/>
            <pc:sldMk cId="1084069065" sldId="257"/>
            <ac:spMk id="12" creationId="{CEFBD9E6-5EF3-3AA6-B58C-AFC4EC4F4215}"/>
          </ac:spMkLst>
        </pc:spChg>
        <pc:spChg chg="add mod">
          <ac:chgData name="Jonathon Briggs" userId="650057781dc5474b" providerId="LiveId" clId="{A48EE7DF-B8FC-49C7-958A-63873B319D85}" dt="2024-10-10T18:36:41.411" v="3198" actId="1076"/>
          <ac:spMkLst>
            <pc:docMk/>
            <pc:sldMk cId="1084069065" sldId="257"/>
            <ac:spMk id="22" creationId="{AA3CB9D3-40D5-26EF-FA4D-D3C9DEEB5BAD}"/>
          </ac:spMkLst>
        </pc:spChg>
        <pc:spChg chg="add mod">
          <ac:chgData name="Jonathon Briggs" userId="650057781dc5474b" providerId="LiveId" clId="{A48EE7DF-B8FC-49C7-958A-63873B319D85}" dt="2024-10-10T18:38:08.910" v="3401" actId="20577"/>
          <ac:spMkLst>
            <pc:docMk/>
            <pc:sldMk cId="1084069065" sldId="257"/>
            <ac:spMk id="23" creationId="{7E544C32-4988-DABC-F68C-A54ACB18B67C}"/>
          </ac:spMkLst>
        </pc:spChg>
        <pc:spChg chg="add mod">
          <ac:chgData name="Jonathon Briggs" userId="650057781dc5474b" providerId="LiveId" clId="{A48EE7DF-B8FC-49C7-958A-63873B319D85}" dt="2024-10-10T18:38:21.610" v="3412" actId="20577"/>
          <ac:spMkLst>
            <pc:docMk/>
            <pc:sldMk cId="1084069065" sldId="257"/>
            <ac:spMk id="24" creationId="{E12546E4-6460-6BF5-1720-26A09F54D352}"/>
          </ac:spMkLst>
        </pc:spChg>
        <pc:spChg chg="add mod">
          <ac:chgData name="Jonathon Briggs" userId="650057781dc5474b" providerId="LiveId" clId="{A48EE7DF-B8FC-49C7-958A-63873B319D85}" dt="2024-10-10T18:37:52.322" v="3383" actId="1035"/>
          <ac:spMkLst>
            <pc:docMk/>
            <pc:sldMk cId="1084069065" sldId="257"/>
            <ac:spMk id="25" creationId="{23674AD7-4E0E-06E7-B751-0DF044B2FE41}"/>
          </ac:spMkLst>
        </pc:spChg>
        <pc:spChg chg="add del mod">
          <ac:chgData name="Jonathon Briggs" userId="650057781dc5474b" providerId="LiveId" clId="{A48EE7DF-B8FC-49C7-958A-63873B319D85}" dt="2024-10-10T18:25:26.947" v="3104" actId="478"/>
          <ac:spMkLst>
            <pc:docMk/>
            <pc:sldMk cId="1084069065" sldId="257"/>
            <ac:spMk id="26" creationId="{35B49573-96B8-02A5-A5EC-E6E87DF4627D}"/>
          </ac:spMkLst>
        </pc:spChg>
        <pc:graphicFrameChg chg="add mod modGraphic">
          <ac:chgData name="Jonathon Briggs" userId="650057781dc5474b" providerId="LiveId" clId="{A48EE7DF-B8FC-49C7-958A-63873B319D85}" dt="2024-10-10T00:05:03.475" v="251" actId="1076"/>
          <ac:graphicFrameMkLst>
            <pc:docMk/>
            <pc:sldMk cId="1084069065" sldId="257"/>
            <ac:graphicFrameMk id="3" creationId="{C35CF39F-F876-158F-D7BB-7E44AF281883}"/>
          </ac:graphicFrameMkLst>
        </pc:graphicFrameChg>
        <pc:graphicFrameChg chg="add mod modGraphic">
          <ac:chgData name="Jonathon Briggs" userId="650057781dc5474b" providerId="LiveId" clId="{A48EE7DF-B8FC-49C7-958A-63873B319D85}" dt="2024-10-10T18:37:52.322" v="3383" actId="1035"/>
          <ac:graphicFrameMkLst>
            <pc:docMk/>
            <pc:sldMk cId="1084069065" sldId="257"/>
            <ac:graphicFrameMk id="4" creationId="{C7E45BDF-3E2B-5208-4D5B-D5AA975FE0F5}"/>
          </ac:graphicFrameMkLst>
        </pc:graphicFrameChg>
        <pc:graphicFrameChg chg="add mod modGraphic">
          <ac:chgData name="Jonathon Briggs" userId="650057781dc5474b" providerId="LiveId" clId="{A48EE7DF-B8FC-49C7-958A-63873B319D85}" dt="2024-10-10T18:36:20.912" v="3192" actId="1035"/>
          <ac:graphicFrameMkLst>
            <pc:docMk/>
            <pc:sldMk cId="1084069065" sldId="257"/>
            <ac:graphicFrameMk id="5" creationId="{3D001DC0-EB38-94AE-72AD-5AE9F6635649}"/>
          </ac:graphicFrameMkLst>
        </pc:graphicFrameChg>
        <pc:graphicFrameChg chg="add mod modGraphic">
          <ac:chgData name="Jonathon Briggs" userId="650057781dc5474b" providerId="LiveId" clId="{A48EE7DF-B8FC-49C7-958A-63873B319D85}" dt="2024-10-10T18:36:20.912" v="3192" actId="1035"/>
          <ac:graphicFrameMkLst>
            <pc:docMk/>
            <pc:sldMk cId="1084069065" sldId="257"/>
            <ac:graphicFrameMk id="6" creationId="{975F0489-3F35-405F-4A4C-FAA019D35D0D}"/>
          </ac:graphicFrameMkLst>
        </pc:graphicFrameChg>
        <pc:graphicFrameChg chg="add mod modGraphic">
          <ac:chgData name="Jonathon Briggs" userId="650057781dc5474b" providerId="LiveId" clId="{A48EE7DF-B8FC-49C7-958A-63873B319D85}" dt="2024-10-10T18:37:52.322" v="3383" actId="1035"/>
          <ac:graphicFrameMkLst>
            <pc:docMk/>
            <pc:sldMk cId="1084069065" sldId="257"/>
            <ac:graphicFrameMk id="7" creationId="{41D1AB9F-DFD9-D020-71C4-331E1116D9A9}"/>
          </ac:graphicFrameMkLst>
        </pc:graphicFrameChg>
        <pc:cxnChg chg="add mod">
          <ac:chgData name="Jonathon Briggs" userId="650057781dc5474b" providerId="LiveId" clId="{A48EE7DF-B8FC-49C7-958A-63873B319D85}" dt="2024-10-10T18:36:20.912" v="3192" actId="1035"/>
          <ac:cxnSpMkLst>
            <pc:docMk/>
            <pc:sldMk cId="1084069065" sldId="257"/>
            <ac:cxnSpMk id="11" creationId="{22A75A08-E8EA-C268-58EF-4B865F18DF02}"/>
          </ac:cxnSpMkLst>
        </pc:cxnChg>
        <pc:cxnChg chg="add mod">
          <ac:chgData name="Jonathon Briggs" userId="650057781dc5474b" providerId="LiveId" clId="{A48EE7DF-B8FC-49C7-958A-63873B319D85}" dt="2024-10-10T18:37:52.322" v="3383" actId="1035"/>
          <ac:cxnSpMkLst>
            <pc:docMk/>
            <pc:sldMk cId="1084069065" sldId="257"/>
            <ac:cxnSpMk id="13" creationId="{5BDABFE3-33FF-6F10-215F-A8AF5BBD4FC4}"/>
          </ac:cxnSpMkLst>
        </pc:cxnChg>
        <pc:cxnChg chg="add mod">
          <ac:chgData name="Jonathon Briggs" userId="650057781dc5474b" providerId="LiveId" clId="{A48EE7DF-B8FC-49C7-958A-63873B319D85}" dt="2024-10-10T18:37:52.322" v="3383" actId="1035"/>
          <ac:cxnSpMkLst>
            <pc:docMk/>
            <pc:sldMk cId="1084069065" sldId="257"/>
            <ac:cxnSpMk id="16" creationId="{629307D6-B6FD-009A-9067-9D90B710FF0E}"/>
          </ac:cxnSpMkLst>
        </pc:cxnChg>
        <pc:cxnChg chg="add mod">
          <ac:chgData name="Jonathon Briggs" userId="650057781dc5474b" providerId="LiveId" clId="{A48EE7DF-B8FC-49C7-958A-63873B319D85}" dt="2024-10-10T18:36:20.912" v="3192" actId="1035"/>
          <ac:cxnSpMkLst>
            <pc:docMk/>
            <pc:sldMk cId="1084069065" sldId="257"/>
            <ac:cxnSpMk id="19" creationId="{A0130C9A-22CC-73FB-23D1-515F0F3FA33A}"/>
          </ac:cxnSpMkLst>
        </pc:cxnChg>
      </pc:sldChg>
      <pc:sldChg chg="modSp mod">
        <pc:chgData name="Jonathon Briggs" userId="650057781dc5474b" providerId="LiveId" clId="{A48EE7DF-B8FC-49C7-958A-63873B319D85}" dt="2024-10-10T18:23:15.131" v="3079" actId="20577"/>
        <pc:sldMkLst>
          <pc:docMk/>
          <pc:sldMk cId="2662500914" sldId="258"/>
        </pc:sldMkLst>
        <pc:spChg chg="mod">
          <ac:chgData name="Jonathon Briggs" userId="650057781dc5474b" providerId="LiveId" clId="{A48EE7DF-B8FC-49C7-958A-63873B319D85}" dt="2024-10-10T18:23:15.131" v="3079" actId="20577"/>
          <ac:spMkLst>
            <pc:docMk/>
            <pc:sldMk cId="2662500914" sldId="258"/>
            <ac:spMk id="3" creationId="{B3543BBF-EDAA-4FFD-AEE6-62DA71ADB853}"/>
          </ac:spMkLst>
        </pc:spChg>
      </pc:sldChg>
      <pc:sldChg chg="addSp delSp modSp add mod">
        <pc:chgData name="Jonathon Briggs" userId="650057781dc5474b" providerId="LiveId" clId="{A48EE7DF-B8FC-49C7-958A-63873B319D85}" dt="2024-10-10T19:31:15.510" v="4357" actId="20577"/>
        <pc:sldMkLst>
          <pc:docMk/>
          <pc:sldMk cId="555891791" sldId="259"/>
        </pc:sldMkLst>
        <pc:spChg chg="mod">
          <ac:chgData name="Jonathon Briggs" userId="650057781dc5474b" providerId="LiveId" clId="{A48EE7DF-B8FC-49C7-958A-63873B319D85}" dt="2024-10-10T19:31:15.510" v="4357" actId="20577"/>
          <ac:spMkLst>
            <pc:docMk/>
            <pc:sldMk cId="555891791" sldId="259"/>
            <ac:spMk id="2" creationId="{1FA45242-3B54-39D6-5C65-A297A23D6DA2}"/>
          </ac:spMkLst>
        </pc:spChg>
        <pc:spChg chg="add mod">
          <ac:chgData name="Jonathon Briggs" userId="650057781dc5474b" providerId="LiveId" clId="{A48EE7DF-B8FC-49C7-958A-63873B319D85}" dt="2024-10-10T18:26:53.278" v="3116" actId="14861"/>
          <ac:spMkLst>
            <pc:docMk/>
            <pc:sldMk cId="555891791" sldId="259"/>
            <ac:spMk id="6" creationId="{51B8F916-05DE-AFCA-B6A3-FB665D01CC43}"/>
          </ac:spMkLst>
        </pc:spChg>
        <pc:spChg chg="del">
          <ac:chgData name="Jonathon Briggs" userId="650057781dc5474b" providerId="LiveId" clId="{A48EE7DF-B8FC-49C7-958A-63873B319D85}" dt="2024-10-10T00:16:43.071" v="507" actId="478"/>
          <ac:spMkLst>
            <pc:docMk/>
            <pc:sldMk cId="555891791" sldId="259"/>
            <ac:spMk id="8" creationId="{B74C4523-055E-8CC7-DE9A-0D0A8A039303}"/>
          </ac:spMkLst>
        </pc:spChg>
        <pc:spChg chg="del">
          <ac:chgData name="Jonathon Briggs" userId="650057781dc5474b" providerId="LiveId" clId="{A48EE7DF-B8FC-49C7-958A-63873B319D85}" dt="2024-10-10T00:16:43.071" v="507" actId="478"/>
          <ac:spMkLst>
            <pc:docMk/>
            <pc:sldMk cId="555891791" sldId="259"/>
            <ac:spMk id="9" creationId="{5FDFDC0A-F924-D6D0-0A3F-DF1D094EAD21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14" creationId="{B759BA79-21E4-1EE1-D001-A9382D2CB879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15" creationId="{B692D852-878B-2B04-418E-68306023831E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20" creationId="{CCA883A8-6BD0-0BC5-DE5C-21E50006793E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21" creationId="{C0ED6123-FBFE-6E01-21DB-243020238407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24" creationId="{EE17D57B-6B72-1975-740F-A2C31F8BBEA9}"/>
          </ac:spMkLst>
        </pc:spChg>
        <pc:spChg chg="del">
          <ac:chgData name="Jonathon Briggs" userId="650057781dc5474b" providerId="LiveId" clId="{A48EE7DF-B8FC-49C7-958A-63873B319D85}" dt="2024-10-10T00:16:43.071" v="507" actId="478"/>
          <ac:spMkLst>
            <pc:docMk/>
            <pc:sldMk cId="555891791" sldId="259"/>
            <ac:spMk id="25" creationId="{23674AD7-4E0E-06E7-B751-0DF044B2FE41}"/>
          </ac:spMkLst>
        </pc:spChg>
        <pc:spChg chg="del mod">
          <ac:chgData name="Jonathon Briggs" userId="650057781dc5474b" providerId="LiveId" clId="{A48EE7DF-B8FC-49C7-958A-63873B319D85}" dt="2024-10-10T00:16:39.589" v="506" actId="478"/>
          <ac:spMkLst>
            <pc:docMk/>
            <pc:sldMk cId="555891791" sldId="259"/>
            <ac:spMk id="26" creationId="{35B49573-96B8-02A5-A5EC-E6E87DF4627D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27" creationId="{413C0B6E-67D4-4FEE-2142-B3C62F309A68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28" creationId="{A4EA7448-5A24-5818-4A22-99B75B0897E3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29" creationId="{864416E4-684A-6038-F5B7-F76E5B37EBB4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32" creationId="{0D4ED0AE-37F5-53BC-C1A7-5447C6FA08FA}"/>
          </ac:spMkLst>
        </pc:spChg>
        <pc:spChg chg="add mod">
          <ac:chgData name="Jonathon Briggs" userId="650057781dc5474b" providerId="LiveId" clId="{A48EE7DF-B8FC-49C7-958A-63873B319D85}" dt="2024-10-10T00:55:48.585" v="923" actId="1076"/>
          <ac:spMkLst>
            <pc:docMk/>
            <pc:sldMk cId="555891791" sldId="259"/>
            <ac:spMk id="33" creationId="{1F4C6B04-58A7-CA8A-E0AF-B8D224AB9DBA}"/>
          </ac:spMkLst>
        </pc:spChg>
        <pc:spChg chg="add mod">
          <ac:chgData name="Jonathon Briggs" userId="650057781dc5474b" providerId="LiveId" clId="{A48EE7DF-B8FC-49C7-958A-63873B319D85}" dt="2024-10-10T00:55:30.851" v="920" actId="1076"/>
          <ac:spMkLst>
            <pc:docMk/>
            <pc:sldMk cId="555891791" sldId="259"/>
            <ac:spMk id="40" creationId="{FEC927FB-C82A-7934-8465-B56153F8DAB0}"/>
          </ac:spMkLst>
        </pc:spChg>
        <pc:spChg chg="add del mod">
          <ac:chgData name="Jonathon Briggs" userId="650057781dc5474b" providerId="LiveId" clId="{A48EE7DF-B8FC-49C7-958A-63873B319D85}" dt="2024-10-10T18:26:03.811" v="3110" actId="478"/>
          <ac:spMkLst>
            <pc:docMk/>
            <pc:sldMk cId="555891791" sldId="259"/>
            <ac:spMk id="41" creationId="{08FED17A-B741-9CE2-F3BB-285EC47AB58B}"/>
          </ac:spMkLst>
        </pc:spChg>
        <pc:graphicFrameChg chg="del">
          <ac:chgData name="Jonathon Briggs" userId="650057781dc5474b" providerId="LiveId" clId="{A48EE7DF-B8FC-49C7-958A-63873B319D85}" dt="2024-10-10T00:16:43.071" v="507" actId="478"/>
          <ac:graphicFrameMkLst>
            <pc:docMk/>
            <pc:sldMk cId="555891791" sldId="259"/>
            <ac:graphicFrameMk id="3" creationId="{C35CF39F-F876-158F-D7BB-7E44AF281883}"/>
          </ac:graphicFrameMkLst>
        </pc:graphicFrameChg>
        <pc:graphicFrameChg chg="del">
          <ac:chgData name="Jonathon Briggs" userId="650057781dc5474b" providerId="LiveId" clId="{A48EE7DF-B8FC-49C7-958A-63873B319D85}" dt="2024-10-10T00:16:43.071" v="507" actId="478"/>
          <ac:graphicFrameMkLst>
            <pc:docMk/>
            <pc:sldMk cId="555891791" sldId="259"/>
            <ac:graphicFrameMk id="4" creationId="{C7E45BDF-3E2B-5208-4D5B-D5AA975FE0F5}"/>
          </ac:graphicFrameMkLst>
        </pc:graphicFrameChg>
        <pc:graphicFrameChg chg="del">
          <ac:chgData name="Jonathon Briggs" userId="650057781dc5474b" providerId="LiveId" clId="{A48EE7DF-B8FC-49C7-958A-63873B319D85}" dt="2024-10-10T00:16:43.071" v="507" actId="478"/>
          <ac:graphicFrameMkLst>
            <pc:docMk/>
            <pc:sldMk cId="555891791" sldId="259"/>
            <ac:graphicFrameMk id="5" creationId="{3D001DC0-EB38-94AE-72AD-5AE9F6635649}"/>
          </ac:graphicFrameMkLst>
        </pc:graphicFrameChg>
        <pc:graphicFrameChg chg="del">
          <ac:chgData name="Jonathon Briggs" userId="650057781dc5474b" providerId="LiveId" clId="{A48EE7DF-B8FC-49C7-958A-63873B319D85}" dt="2024-10-10T00:16:43.071" v="507" actId="478"/>
          <ac:graphicFrameMkLst>
            <pc:docMk/>
            <pc:sldMk cId="555891791" sldId="259"/>
            <ac:graphicFrameMk id="6" creationId="{975F0489-3F35-405F-4A4C-FAA019D35D0D}"/>
          </ac:graphicFrameMkLst>
        </pc:graphicFrameChg>
        <pc:graphicFrameChg chg="del">
          <ac:chgData name="Jonathon Briggs" userId="650057781dc5474b" providerId="LiveId" clId="{A48EE7DF-B8FC-49C7-958A-63873B319D85}" dt="2024-10-10T00:16:43.071" v="507" actId="478"/>
          <ac:graphicFrameMkLst>
            <pc:docMk/>
            <pc:sldMk cId="555891791" sldId="259"/>
            <ac:graphicFrameMk id="7" creationId="{41D1AB9F-DFD9-D020-71C4-331E1116D9A9}"/>
          </ac:graphicFrameMkLst>
        </pc:graphicFrameChg>
        <pc:graphicFrameChg chg="add del mod modGraphic">
          <ac:chgData name="Jonathon Briggs" userId="650057781dc5474b" providerId="LiveId" clId="{A48EE7DF-B8FC-49C7-958A-63873B319D85}" dt="2024-10-10T15:46:02.796" v="1145" actId="478"/>
          <ac:graphicFrameMkLst>
            <pc:docMk/>
            <pc:sldMk cId="555891791" sldId="259"/>
            <ac:graphicFrameMk id="36" creationId="{181595F5-9A0D-7808-70F0-F2BFFCF2611F}"/>
          </ac:graphicFrameMkLst>
        </pc:graphicFrameChg>
        <pc:graphicFrameChg chg="add del mod modGraphic">
          <ac:chgData name="Jonathon Briggs" userId="650057781dc5474b" providerId="LiveId" clId="{A48EE7DF-B8FC-49C7-958A-63873B319D85}" dt="2024-10-10T15:46:17.129" v="1148" actId="478"/>
          <ac:graphicFrameMkLst>
            <pc:docMk/>
            <pc:sldMk cId="555891791" sldId="259"/>
            <ac:graphicFrameMk id="37" creationId="{9E5DA3D9-FEC4-7D1B-7AAB-F4ABA78AA170}"/>
          </ac:graphicFrameMkLst>
        </pc:graphicFrameChg>
        <pc:picChg chg="add mod">
          <ac:chgData name="Jonathon Briggs" userId="650057781dc5474b" providerId="LiveId" clId="{A48EE7DF-B8FC-49C7-958A-63873B319D85}" dt="2024-10-10T15:46:08.697" v="1147" actId="1076"/>
          <ac:picMkLst>
            <pc:docMk/>
            <pc:sldMk cId="555891791" sldId="259"/>
            <ac:picMk id="3" creationId="{4701B9DB-C4AD-A29C-7A96-2D1B73548902}"/>
          </ac:picMkLst>
        </pc:picChg>
        <pc:picChg chg="add mod">
          <ac:chgData name="Jonathon Briggs" userId="650057781dc5474b" providerId="LiveId" clId="{A48EE7DF-B8FC-49C7-958A-63873B319D85}" dt="2024-10-10T15:46:22.256" v="1150" actId="1076"/>
          <ac:picMkLst>
            <pc:docMk/>
            <pc:sldMk cId="555891791" sldId="259"/>
            <ac:picMk id="4" creationId="{B40354F8-CB79-D578-3F2C-63DECD45DB8B}"/>
          </ac:picMkLst>
        </pc:picChg>
        <pc:picChg chg="add">
          <ac:chgData name="Jonathon Briggs" userId="650057781dc5474b" providerId="LiveId" clId="{A48EE7DF-B8FC-49C7-958A-63873B319D85}" dt="2024-10-10T15:51:10.343" v="1160"/>
          <ac:picMkLst>
            <pc:docMk/>
            <pc:sldMk cId="555891791" sldId="259"/>
            <ac:picMk id="5" creationId="{82BA5D63-65D2-AC38-5E0E-826D1E71A351}"/>
          </ac:picMkLst>
        </pc:picChg>
        <pc:picChg chg="add mod">
          <ac:chgData name="Jonathon Briggs" userId="650057781dc5474b" providerId="LiveId" clId="{A48EE7DF-B8FC-49C7-958A-63873B319D85}" dt="2024-10-10T00:55:48.585" v="923" actId="1076"/>
          <ac:picMkLst>
            <pc:docMk/>
            <pc:sldMk cId="555891791" sldId="259"/>
            <ac:picMk id="12" creationId="{F9E547E4-E417-F731-C46B-CDB98899BCFC}"/>
          </ac:picMkLst>
        </pc:picChg>
        <pc:picChg chg="add mod">
          <ac:chgData name="Jonathon Briggs" userId="650057781dc5474b" providerId="LiveId" clId="{A48EE7DF-B8FC-49C7-958A-63873B319D85}" dt="2024-10-10T00:55:48.585" v="923" actId="1076"/>
          <ac:picMkLst>
            <pc:docMk/>
            <pc:sldMk cId="555891791" sldId="259"/>
            <ac:picMk id="18" creationId="{C140E8E0-AF97-F003-BAED-823891C605B4}"/>
          </ac:picMkLst>
        </pc:picChg>
        <pc:picChg chg="add mod">
          <ac:chgData name="Jonathon Briggs" userId="650057781dc5474b" providerId="LiveId" clId="{A48EE7DF-B8FC-49C7-958A-63873B319D85}" dt="2024-10-10T00:55:48.585" v="923" actId="1076"/>
          <ac:picMkLst>
            <pc:docMk/>
            <pc:sldMk cId="555891791" sldId="259"/>
            <ac:picMk id="23" creationId="{2F9D4709-4E0D-CAA9-7AE8-EE5F78DD7926}"/>
          </ac:picMkLst>
        </pc:picChg>
        <pc:picChg chg="add mod">
          <ac:chgData name="Jonathon Briggs" userId="650057781dc5474b" providerId="LiveId" clId="{A48EE7DF-B8FC-49C7-958A-63873B319D85}" dt="2024-10-10T00:55:48.585" v="923" actId="1076"/>
          <ac:picMkLst>
            <pc:docMk/>
            <pc:sldMk cId="555891791" sldId="259"/>
            <ac:picMk id="31" creationId="{9097D0A1-BB00-16AA-6FB1-9EEB574B28C2}"/>
          </ac:picMkLst>
        </pc:picChg>
        <pc:picChg chg="add del mod">
          <ac:chgData name="Jonathon Briggs" userId="650057781dc5474b" providerId="LiveId" clId="{A48EE7DF-B8FC-49C7-958A-63873B319D85}" dt="2024-10-10T00:35:35.342" v="695" actId="478"/>
          <ac:picMkLst>
            <pc:docMk/>
            <pc:sldMk cId="555891791" sldId="259"/>
            <ac:picMk id="35" creationId="{9787B3ED-425E-31C2-A931-790BB5EF2E2A}"/>
          </ac:picMkLst>
        </pc:picChg>
        <pc:picChg chg="add mod">
          <ac:chgData name="Jonathon Briggs" userId="650057781dc5474b" providerId="LiveId" clId="{A48EE7DF-B8FC-49C7-958A-63873B319D85}" dt="2024-10-10T00:55:17.277" v="916" actId="1076"/>
          <ac:picMkLst>
            <pc:docMk/>
            <pc:sldMk cId="555891791" sldId="259"/>
            <ac:picMk id="39" creationId="{16ABC618-02EE-3E16-F70B-4F81E46C1811}"/>
          </ac:picMkLst>
        </pc:picChg>
        <pc:cxnChg chg="del mod">
          <ac:chgData name="Jonathon Briggs" userId="650057781dc5474b" providerId="LiveId" clId="{A48EE7DF-B8FC-49C7-958A-63873B319D85}" dt="2024-10-10T00:16:43.071" v="507" actId="478"/>
          <ac:cxnSpMkLst>
            <pc:docMk/>
            <pc:sldMk cId="555891791" sldId="259"/>
            <ac:cxnSpMk id="11" creationId="{22A75A08-E8EA-C268-58EF-4B865F18DF02}"/>
          </ac:cxnSpMkLst>
        </pc:cxnChg>
        <pc:cxnChg chg="del mod">
          <ac:chgData name="Jonathon Briggs" userId="650057781dc5474b" providerId="LiveId" clId="{A48EE7DF-B8FC-49C7-958A-63873B319D85}" dt="2024-10-10T00:16:43.071" v="507" actId="478"/>
          <ac:cxnSpMkLst>
            <pc:docMk/>
            <pc:sldMk cId="555891791" sldId="259"/>
            <ac:cxnSpMk id="13" creationId="{5BDABFE3-33FF-6F10-215F-A8AF5BBD4FC4}"/>
          </ac:cxnSpMkLst>
        </pc:cxnChg>
        <pc:cxnChg chg="del mod">
          <ac:chgData name="Jonathon Briggs" userId="650057781dc5474b" providerId="LiveId" clId="{A48EE7DF-B8FC-49C7-958A-63873B319D85}" dt="2024-10-10T00:16:43.071" v="507" actId="478"/>
          <ac:cxnSpMkLst>
            <pc:docMk/>
            <pc:sldMk cId="555891791" sldId="259"/>
            <ac:cxnSpMk id="16" creationId="{629307D6-B6FD-009A-9067-9D90B710FF0E}"/>
          </ac:cxnSpMkLst>
        </pc:cxnChg>
        <pc:cxnChg chg="del mod">
          <ac:chgData name="Jonathon Briggs" userId="650057781dc5474b" providerId="LiveId" clId="{A48EE7DF-B8FC-49C7-958A-63873B319D85}" dt="2024-10-10T00:16:43.071" v="507" actId="478"/>
          <ac:cxnSpMkLst>
            <pc:docMk/>
            <pc:sldMk cId="555891791" sldId="259"/>
            <ac:cxnSpMk id="19" creationId="{A0130C9A-22CC-73FB-23D1-515F0F3FA33A}"/>
          </ac:cxnSpMkLst>
        </pc:cxnChg>
      </pc:sldChg>
      <pc:sldChg chg="addSp delSp modSp add mod">
        <pc:chgData name="Jonathon Briggs" userId="650057781dc5474b" providerId="LiveId" clId="{A48EE7DF-B8FC-49C7-958A-63873B319D85}" dt="2024-10-10T19:31:07.940" v="4356" actId="20577"/>
        <pc:sldMkLst>
          <pc:docMk/>
          <pc:sldMk cId="4205638873" sldId="260"/>
        </pc:sldMkLst>
        <pc:spChg chg="mod">
          <ac:chgData name="Jonathon Briggs" userId="650057781dc5474b" providerId="LiveId" clId="{A48EE7DF-B8FC-49C7-958A-63873B319D85}" dt="2024-10-10T19:31:07.940" v="4356" actId="20577"/>
          <ac:spMkLst>
            <pc:docMk/>
            <pc:sldMk cId="4205638873" sldId="260"/>
            <ac:spMk id="2" creationId="{1FA45242-3B54-39D6-5C65-A297A23D6DA2}"/>
          </ac:spMkLst>
        </pc:spChg>
        <pc:spChg chg="add mod">
          <ac:chgData name="Jonathon Briggs" userId="650057781dc5474b" providerId="LiveId" clId="{A48EE7DF-B8FC-49C7-958A-63873B319D85}" dt="2024-10-10T16:13:45.492" v="1504" actId="1076"/>
          <ac:spMkLst>
            <pc:docMk/>
            <pc:sldMk cId="4205638873" sldId="260"/>
            <ac:spMk id="5" creationId="{ABA96C2F-ABCB-6D7D-044A-1ED990882E9C}"/>
          </ac:spMkLst>
        </pc:spChg>
        <pc:spChg chg="del">
          <ac:chgData name="Jonathon Briggs" userId="650057781dc5474b" providerId="LiveId" clId="{A48EE7DF-B8FC-49C7-958A-63873B319D85}" dt="2024-10-10T00:34:43.143" v="677" actId="478"/>
          <ac:spMkLst>
            <pc:docMk/>
            <pc:sldMk cId="4205638873" sldId="260"/>
            <ac:spMk id="14" creationId="{B759BA79-21E4-1EE1-D001-A9382D2CB879}"/>
          </ac:spMkLst>
        </pc:spChg>
        <pc:spChg chg="mod">
          <ac:chgData name="Jonathon Briggs" userId="650057781dc5474b" providerId="LiveId" clId="{A48EE7DF-B8FC-49C7-958A-63873B319D85}" dt="2024-10-10T15:59:40.840" v="1246" actId="1038"/>
          <ac:spMkLst>
            <pc:docMk/>
            <pc:sldMk cId="4205638873" sldId="260"/>
            <ac:spMk id="15" creationId="{B692D852-878B-2B04-418E-68306023831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0" creationId="{B5D91F9E-22F7-3F20-6708-0EE2E54B1CC0}"/>
          </ac:spMkLst>
        </pc:spChg>
        <pc:spChg chg="del">
          <ac:chgData name="Jonathon Briggs" userId="650057781dc5474b" providerId="LiveId" clId="{A48EE7DF-B8FC-49C7-958A-63873B319D85}" dt="2024-10-10T00:34:51.739" v="684" actId="478"/>
          <ac:spMkLst>
            <pc:docMk/>
            <pc:sldMk cId="4205638873" sldId="260"/>
            <ac:spMk id="20" creationId="{CCA883A8-6BD0-0BC5-DE5C-21E50006793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1" creationId="{853EC44A-C07A-B98A-7CAA-97C0645541FD}"/>
          </ac:spMkLst>
        </pc:spChg>
        <pc:spChg chg="del">
          <ac:chgData name="Jonathon Briggs" userId="650057781dc5474b" providerId="LiveId" clId="{A48EE7DF-B8FC-49C7-958A-63873B319D85}" dt="2024-10-10T00:34:44.130" v="678" actId="478"/>
          <ac:spMkLst>
            <pc:docMk/>
            <pc:sldMk cId="4205638873" sldId="260"/>
            <ac:spMk id="21" creationId="{C0ED6123-FBFE-6E01-21DB-243020238407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2" creationId="{02FF421E-A2DD-CED1-FAA1-65048D80F5B8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3" creationId="{4673CE14-F6B0-6E33-03C5-996AC65B144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4" creationId="{0ADFFD84-7ABD-9CDF-BAF7-B45E3FFE5AA5}"/>
          </ac:spMkLst>
        </pc:spChg>
        <pc:spChg chg="del">
          <ac:chgData name="Jonathon Briggs" userId="650057781dc5474b" providerId="LiveId" clId="{A48EE7DF-B8FC-49C7-958A-63873B319D85}" dt="2024-10-10T00:34:52.420" v="685" actId="478"/>
          <ac:spMkLst>
            <pc:docMk/>
            <pc:sldMk cId="4205638873" sldId="260"/>
            <ac:spMk id="24" creationId="{EE17D57B-6B72-1975-740F-A2C31F8BBEA9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5" creationId="{3ED3CBC6-CA7F-2527-6826-97DBA0FDF91F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6" creationId="{51277A10-153D-4584-467A-C70398BD9024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7" creationId="{117CECC4-DE11-C652-9297-06EAC8265B23}"/>
          </ac:spMkLst>
        </pc:spChg>
        <pc:spChg chg="del">
          <ac:chgData name="Jonathon Briggs" userId="650057781dc5474b" providerId="LiveId" clId="{A48EE7DF-B8FC-49C7-958A-63873B319D85}" dt="2024-10-10T00:34:45.186" v="679" actId="478"/>
          <ac:spMkLst>
            <pc:docMk/>
            <pc:sldMk cId="4205638873" sldId="260"/>
            <ac:spMk id="27" creationId="{413C0B6E-67D4-4FEE-2142-B3C62F309A68}"/>
          </ac:spMkLst>
        </pc:spChg>
        <pc:spChg chg="del">
          <ac:chgData name="Jonathon Briggs" userId="650057781dc5474b" providerId="LiveId" clId="{A48EE7DF-B8FC-49C7-958A-63873B319D85}" dt="2024-10-10T00:34:47.109" v="681" actId="478"/>
          <ac:spMkLst>
            <pc:docMk/>
            <pc:sldMk cId="4205638873" sldId="260"/>
            <ac:spMk id="28" creationId="{A4EA7448-5A24-5818-4A22-99B75B0897E3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8" creationId="{AEDF6888-E1DE-32BC-F432-D0B26464379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29" creationId="{45D4EE50-80BE-2E14-0A90-C7C4097E3FE6}"/>
          </ac:spMkLst>
        </pc:spChg>
        <pc:spChg chg="del">
          <ac:chgData name="Jonathon Briggs" userId="650057781dc5474b" providerId="LiveId" clId="{A48EE7DF-B8FC-49C7-958A-63873B319D85}" dt="2024-10-10T00:34:48.387" v="682" actId="478"/>
          <ac:spMkLst>
            <pc:docMk/>
            <pc:sldMk cId="4205638873" sldId="260"/>
            <ac:spMk id="29" creationId="{864416E4-684A-6038-F5B7-F76E5B37EBB4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30" creationId="{AB9F2A7E-D0A5-86D2-4E81-2FD88AAFD6C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31" creationId="{64975428-92BB-AFD0-4C7F-CFD7F67E0B61}"/>
          </ac:spMkLst>
        </pc:spChg>
        <pc:spChg chg="del">
          <ac:chgData name="Jonathon Briggs" userId="650057781dc5474b" providerId="LiveId" clId="{A48EE7DF-B8FC-49C7-958A-63873B319D85}" dt="2024-10-10T00:34:52.909" v="686" actId="478"/>
          <ac:spMkLst>
            <pc:docMk/>
            <pc:sldMk cId="4205638873" sldId="260"/>
            <ac:spMk id="32" creationId="{0D4ED0AE-37F5-53BC-C1A7-5447C6FA08F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32" creationId="{62724B27-3D18-4E2F-4C0A-A0C44FD8DDC8}"/>
          </ac:spMkLst>
        </pc:spChg>
        <pc:spChg chg="del">
          <ac:chgData name="Jonathon Briggs" userId="650057781dc5474b" providerId="LiveId" clId="{A48EE7DF-B8FC-49C7-958A-63873B319D85}" dt="2024-10-10T00:34:46.100" v="680" actId="478"/>
          <ac:spMkLst>
            <pc:docMk/>
            <pc:sldMk cId="4205638873" sldId="260"/>
            <ac:spMk id="33" creationId="{1F4C6B04-58A7-CA8A-E0AF-B8D224AB9DB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33" creationId="{BDA4D32C-DAB7-1644-3A89-853DF25111B0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34" creationId="{B90C2791-F984-07F8-EF54-0077EC551C8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36" creationId="{8A05C5F1-58A0-5A68-AA0D-CF76CD6F5BE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37" creationId="{628C4FF6-845D-F77E-C958-47698140E561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38" creationId="{F270286E-005A-FC88-9E68-1277B69D9938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39" creationId="{490D51D4-C09A-863A-6ABD-7AF8AB56C6D1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0" creationId="{0E893D13-5F51-2FC3-1E07-A685B88F5BF8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1" creationId="{E6B2F589-EB4B-46E2-9CE6-E2166D6716C7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2" creationId="{65F57A75-E48A-1585-108D-E397EC955DD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3" creationId="{A7C6A2D5-A442-FF7A-AF44-A4CCC1EB9FA3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4" creationId="{CD781B30-93CD-8C98-4B9E-584F1FDADDF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5" creationId="{E27E2D97-4B83-8A0A-50EE-82834606AA8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6" creationId="{993DBACA-844E-6FCF-F880-EA3F277B51B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7" creationId="{4DB8C3E6-745B-5874-58E9-4261382885F1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8" creationId="{D31FE373-FEBB-3887-C16A-6258D70C4EFF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49" creationId="{1CA9645F-80AE-1DD7-1FAE-D9476119AD1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0" creationId="{A3F22EB9-3F68-7892-864C-3C405444BC6F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1" creationId="{3BF76EF9-DD51-9E98-85D9-3252239A32E3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2" creationId="{41EB61F7-532B-4FF0-FFBA-63A8D7EE932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3" creationId="{610A2621-C9FA-7FC6-6543-D08847C52B90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4" creationId="{9AB66536-EB06-4EED-E79F-489F27792218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5" creationId="{2B5EE77B-3C66-8EE0-E1DF-0A636FEBB36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6" creationId="{D073B4EF-54E1-1D2D-8384-DC85BF9FFEF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7" creationId="{F6EB62FD-DBD9-57F2-3182-C1F396DDABA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8" creationId="{68EA25EB-B58B-B74C-10C3-A05F84E239B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59" creationId="{A7BF71D6-832A-5B97-D3A1-3476EF30CE31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0" creationId="{CBEE0AF1-C7D3-42F4-8807-5705FA80304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1" creationId="{E7505056-8989-06B6-71CA-A560C4B243E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2" creationId="{320D2AB3-3946-EFC7-BCEC-25E941FA5DD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3" creationId="{D4B4F89E-4E5E-CE5A-A8B0-3EE4F9517F4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4" creationId="{0CDFAEE4-6E80-8D95-91A5-B36897F107B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5" creationId="{9004E9B4-D34D-53C1-EE00-EE4238ABCCB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6" creationId="{BF807AB6-2415-75E0-3A95-78D8DABDC151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7" creationId="{6F8BA062-A44F-DA6A-A93C-46CA44910FE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8" creationId="{99501607-D1A5-F3D5-3480-D46037C49A5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69" creationId="{E2E542D0-1F13-3117-E01C-920B4EAE128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0" creationId="{DD155C7A-9F13-DC58-88D5-45ECBAF9AC58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1" creationId="{95D41826-3422-F773-1E88-84D2F5354D9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2" creationId="{7B356571-9AD2-BA7E-206B-3ECD59921E6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3" creationId="{E980E4C5-4579-825A-299C-7EB68298ED5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4" creationId="{530A3FC2-44D7-A962-722F-4B3B76BA364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5" creationId="{995EC969-06BE-5C32-1CC1-B0A53ED222E0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6" creationId="{08DEAE3A-387B-B0C8-E236-1DB09E8A885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7" creationId="{C9298645-2841-EDDA-9679-4E1A790C0DD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8" creationId="{0112F583-AF4A-7282-13FA-F3A573D0788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79" creationId="{8BD40B02-B5AF-1243-B33B-BE7B3281B180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0" creationId="{178EDEA6-C531-9E84-99AA-2C5F0BFEE4B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1" creationId="{0D4A78BE-8962-F3BB-7893-D5ECAE86C57F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2" creationId="{47D35AB4-E0FE-9AC0-6F8B-57C879C46441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3" creationId="{F328AF6E-063B-735B-9BD2-E4940DE26E4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4" creationId="{9CADE568-83B5-01A1-8AE3-02DC73BE0F4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5" creationId="{9B6660C7-C91B-2C04-C3B2-64510B462A6F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6" creationId="{21E9FD48-650F-B122-F9D5-31CDB000EC40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7" creationId="{691685C4-A7BA-F14D-0EBF-6FAD249FCA0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8" creationId="{C444B6EA-0475-8DBC-C9F9-675CF5E9F1B9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89" creationId="{C9C01A94-CEFF-BC3A-7F0C-47BD422812D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0" creationId="{8D5637DF-6BC3-B77D-53DB-573ABB1BB8C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1" creationId="{CA81092D-B2D1-D912-CCD0-681E7D1E8190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2" creationId="{ECC8B6BF-1C45-DC4E-2EF6-CB81B3011060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3" creationId="{E27289D7-BFD6-3CB1-00D9-1E1E3AEBFAF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4" creationId="{F6DCA288-FAAB-C5B6-ED60-007354817934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5" creationId="{EC8D16BD-7480-255D-F175-8359D40D798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6" creationId="{01575422-05B0-0C68-AFAD-66F51FA3ECF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7" creationId="{AB570417-DC27-7FFE-7AB8-0E3C5547D089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8" creationId="{026B32CB-3F5C-3085-B556-FDCF69E05EE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99" creationId="{EC753E39-133F-1789-137D-93A77ACBA0B0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0" creationId="{C6B78223-2992-A526-34B2-57186EBC6BE1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1" creationId="{5A6FAD50-3E18-DBFA-D028-494E4299620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2" creationId="{5074BEE7-2175-10E0-C4F5-6A76F8AC9BDD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3" creationId="{8277F3A8-37DC-2F9C-229E-9C9A0CDF3C1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4" creationId="{2A4B522F-B7D9-68D7-3918-9F81C22AFDAF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5" creationId="{2354F50C-A06F-5FDC-0E6C-508DA91ED02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6" creationId="{8153F51B-9AEB-7B8B-9B8A-530276BAD19F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7" creationId="{C9C68A50-6F4A-1AE7-2387-5554EFD0C177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8" creationId="{55D801C8-B75F-3497-88BF-C6955C1F4363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09" creationId="{6C82F329-42CB-B85D-CDB5-466B4E49B444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0" creationId="{01D4D00D-0AB7-6007-23A2-4B970453A42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1" creationId="{456E75D7-C578-2446-6030-C0BF63328D84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2" creationId="{DBF2465A-F9FA-3D85-3E78-E808B48AB277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3" creationId="{B2F10E3A-60B6-EA2A-5386-2727D0D4FEC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4" creationId="{BC36C806-390B-32C5-4E0E-272E6604648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5" creationId="{6ABDAC96-C87C-722F-0F3E-F52482C7735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6" creationId="{1389F8B1-9911-93BC-4318-08107C3E5D6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7" creationId="{81F0BB9A-F3F0-8C56-E2FD-0D2FCD8FDAC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8" creationId="{D71B0EFE-DE5C-22F8-837D-033A281C0C2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19" creationId="{2953ABB3-C593-6E08-D20C-11D454B357D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0" creationId="{BF789848-9CE5-E305-3113-7DDAA676C9BE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1" creationId="{3BA8206F-8C3D-4694-D7B8-B36A4D6A62A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2" creationId="{EA923DAE-DB52-8AF5-5AA9-77B088782374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3" creationId="{361441EA-7312-A777-33D3-46DCD6A3B09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4" creationId="{A961FFCB-2355-FE81-895E-BBC08FD1C3C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5" creationId="{104561BD-75ED-70C6-0364-E10D576FAB08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6" creationId="{F231B9F0-9C15-4BAC-5A7A-BD36D4D5033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7" creationId="{900817E3-0821-B6E2-720C-A8573DFE5A98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8" creationId="{1775AF4A-D155-030E-4C22-9BDD75AA78A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29" creationId="{32BF4052-74F6-AC55-E278-564DAB8ECFF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0" creationId="{DC72A16E-7867-791E-619E-457E7C9DF0F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1" creationId="{1D153E2B-6626-E786-47E1-F189CCEFB19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2" creationId="{A0E136F0-CF16-CA4C-86E8-4944BE05B62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3" creationId="{1B1DE5D3-C8CE-6F7A-BA8D-6E88CA64B90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4" creationId="{630E3E46-6711-1797-766E-A88B3122230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5" creationId="{72AA9AAB-F82D-C9D6-3261-21485CE5824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6" creationId="{848D49F8-CB6D-8F55-4A1A-67C56A1A3813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7" creationId="{680CA93F-AE26-8E56-61BF-96767DE4F309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8" creationId="{BCD12B75-C231-AFBC-AB25-18D4268AAFC0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39" creationId="{5F25C965-09DA-5ED5-966E-8DAD454C0F88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0" creationId="{2BDE772B-58E4-936B-02D1-E294DA3CF499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1" creationId="{754FB770-38EA-C14E-21CF-164B0B43B7C4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2" creationId="{410C7D46-9AD6-0FB4-EE05-6630E8DC814B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3" creationId="{2A91E984-EE8F-A841-790B-10F6EBD1AE44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4" creationId="{DB1F6B1F-A4E0-EABF-12F6-A7AF2FB3B572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5" creationId="{C4CF937A-3831-2775-6A0F-4C08A22BD20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6" creationId="{561E347D-9B4D-1201-D04F-AE791E5C83B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7" creationId="{3FD35347-7055-4E4E-55F0-AD9E373BF9E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8" creationId="{8ABA85C1-051E-91F3-2FFD-2D1CCA24D9F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49" creationId="{31525AFE-F601-7EC8-53A4-CBDAB8548873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0" creationId="{80F44451-970A-D288-B888-73E91A057ECF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1" creationId="{8DFBA0DA-B690-D8CF-500B-EAD7D51C8B8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2" creationId="{901A7B47-0DBB-621A-60DE-3C53926E90C4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3" creationId="{A3643823-8E37-78D1-5A70-C61FACD7BE5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4" creationId="{225EDEDF-E2C5-21E5-436D-9F377FFAD32A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5" creationId="{95D97631-102E-5B40-9285-CACD703180C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6" creationId="{EEACDF7C-D891-9E7D-0648-A3228F327A6D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7" creationId="{7962E08B-C0E8-DFDE-2CB2-D379A14316B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8" creationId="{D77CA276-3AAD-2596-D4A6-CD2A6EF20AA6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59" creationId="{E8C32987-D1F2-6447-B935-19D7D11C628C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60" creationId="{F2B30D9C-9EF8-9EFB-3482-4DAE7C13A7B9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61" creationId="{F1CDF1AB-83F6-B4FA-B544-1865003930E5}"/>
          </ac:spMkLst>
        </pc:spChg>
        <pc:spChg chg="mod">
          <ac:chgData name="Jonathon Briggs" userId="650057781dc5474b" providerId="LiveId" clId="{A48EE7DF-B8FC-49C7-958A-63873B319D85}" dt="2024-10-10T15:56:22.095" v="1206" actId="1076"/>
          <ac:spMkLst>
            <pc:docMk/>
            <pc:sldMk cId="4205638873" sldId="260"/>
            <ac:spMk id="162" creationId="{75038EBE-8F15-9701-551C-0ABE62EFAF58}"/>
          </ac:spMkLst>
        </pc:spChg>
        <pc:spChg chg="add mod">
          <ac:chgData name="Jonathon Briggs" userId="650057781dc5474b" providerId="LiveId" clId="{A48EE7DF-B8FC-49C7-958A-63873B319D85}" dt="2024-10-10T15:59:40.840" v="1246" actId="1038"/>
          <ac:spMkLst>
            <pc:docMk/>
            <pc:sldMk cId="4205638873" sldId="260"/>
            <ac:spMk id="171" creationId="{B99F368E-8EFC-BE50-75F8-0DB677417220}"/>
          </ac:spMkLst>
        </pc:spChg>
        <pc:spChg chg="add mod">
          <ac:chgData name="Jonathon Briggs" userId="650057781dc5474b" providerId="LiveId" clId="{A48EE7DF-B8FC-49C7-958A-63873B319D85}" dt="2024-10-10T18:26:47.216" v="3115" actId="14861"/>
          <ac:spMkLst>
            <pc:docMk/>
            <pc:sldMk cId="4205638873" sldId="260"/>
            <ac:spMk id="172" creationId="{EBDCFBD8-12E1-13FE-5ECE-ACFD284B4119}"/>
          </ac:spMkLst>
        </pc:spChg>
        <pc:spChg chg="add mod">
          <ac:chgData name="Jonathon Briggs" userId="650057781dc5474b" providerId="LiveId" clId="{A48EE7DF-B8FC-49C7-958A-63873B319D85}" dt="2024-10-10T16:14:06.920" v="1554" actId="20577"/>
          <ac:spMkLst>
            <pc:docMk/>
            <pc:sldMk cId="4205638873" sldId="260"/>
            <ac:spMk id="173" creationId="{25404DB4-4A03-9619-92E4-D554EBAADD2E}"/>
          </ac:spMkLst>
        </pc:spChg>
        <pc:grpChg chg="mod">
          <ac:chgData name="Jonathon Briggs" userId="650057781dc5474b" providerId="LiveId" clId="{A48EE7DF-B8FC-49C7-958A-63873B319D85}" dt="2024-10-10T15:56:02.450" v="1204" actId="338"/>
          <ac:grpSpMkLst>
            <pc:docMk/>
            <pc:sldMk cId="4205638873" sldId="260"/>
            <ac:grpSpMk id="1" creationId="{00000000-0000-0000-0000-000000000000}"/>
          </ac:grpSpMkLst>
        </pc:grpChg>
        <pc:grpChg chg="mod">
          <ac:chgData name="Jonathon Briggs" userId="650057781dc5474b" providerId="LiveId" clId="{A48EE7DF-B8FC-49C7-958A-63873B319D85}" dt="2024-10-10T15:56:22.095" v="1206" actId="1076"/>
          <ac:grpSpMkLst>
            <pc:docMk/>
            <pc:sldMk cId="4205638873" sldId="260"/>
            <ac:grpSpMk id="19" creationId="{53084221-2CAB-B8D6-2D73-8801D92CB5C5}"/>
          </ac:grpSpMkLst>
        </pc:grpChg>
        <pc:picChg chg="add mod">
          <ac:chgData name="Jonathon Briggs" userId="650057781dc5474b" providerId="LiveId" clId="{A48EE7DF-B8FC-49C7-958A-63873B319D85}" dt="2024-10-10T15:50:09.933" v="1155" actId="1076"/>
          <ac:picMkLst>
            <pc:docMk/>
            <pc:sldMk cId="4205638873" sldId="260"/>
            <ac:picMk id="3" creationId="{EBD8ECB1-233F-E488-6B30-E6E42FC75E9F}"/>
          </ac:picMkLst>
        </pc:picChg>
        <pc:picChg chg="add mod">
          <ac:chgData name="Jonathon Briggs" userId="650057781dc5474b" providerId="LiveId" clId="{A48EE7DF-B8FC-49C7-958A-63873B319D85}" dt="2024-10-10T16:13:45.492" v="1504" actId="1076"/>
          <ac:picMkLst>
            <pc:docMk/>
            <pc:sldMk cId="4205638873" sldId="260"/>
            <ac:picMk id="4" creationId="{DD15F836-0040-DF5A-669F-CBBA93F3039E}"/>
          </ac:picMkLst>
        </pc:picChg>
        <pc:picChg chg="add del mod">
          <ac:chgData name="Jonathon Briggs" userId="650057781dc5474b" providerId="LiveId" clId="{A48EE7DF-B8FC-49C7-958A-63873B319D85}" dt="2024-10-10T15:51:36.934" v="1163" actId="478"/>
          <ac:picMkLst>
            <pc:docMk/>
            <pc:sldMk cId="4205638873" sldId="260"/>
            <ac:picMk id="6" creationId="{2F55590C-8B2E-CB79-5E48-D7E5B51DFEC2}"/>
          </ac:picMkLst>
        </pc:picChg>
        <pc:picChg chg="add del">
          <ac:chgData name="Jonathon Briggs" userId="650057781dc5474b" providerId="LiveId" clId="{A48EE7DF-B8FC-49C7-958A-63873B319D85}" dt="2024-10-10T15:51:05.096" v="1159" actId="478"/>
          <ac:picMkLst>
            <pc:docMk/>
            <pc:sldMk cId="4205638873" sldId="260"/>
            <ac:picMk id="7" creationId="{825A8E56-B0ED-B5F6-A4BC-17EB1274B412}"/>
          </ac:picMkLst>
        </pc:picChg>
        <pc:picChg chg="add mod">
          <ac:chgData name="Jonathon Briggs" userId="650057781dc5474b" providerId="LiveId" clId="{A48EE7DF-B8FC-49C7-958A-63873B319D85}" dt="2024-10-10T15:59:22.227" v="1230" actId="14100"/>
          <ac:picMkLst>
            <pc:docMk/>
            <pc:sldMk cId="4205638873" sldId="260"/>
            <ac:picMk id="9" creationId="{149A5AD2-5B7A-6F41-8B32-8858D8755D63}"/>
          </ac:picMkLst>
        </pc:picChg>
        <pc:picChg chg="add mod">
          <ac:chgData name="Jonathon Briggs" userId="650057781dc5474b" providerId="LiveId" clId="{A48EE7DF-B8FC-49C7-958A-63873B319D85}" dt="2024-10-10T15:59:32.058" v="1233" actId="1076"/>
          <ac:picMkLst>
            <pc:docMk/>
            <pc:sldMk cId="4205638873" sldId="260"/>
            <ac:picMk id="11" creationId="{0EEA607F-18DD-52AB-E0CA-A3FA39D36C9B}"/>
          </ac:picMkLst>
        </pc:picChg>
        <pc:picChg chg="del">
          <ac:chgData name="Jonathon Briggs" userId="650057781dc5474b" providerId="LiveId" clId="{A48EE7DF-B8FC-49C7-958A-63873B319D85}" dt="2024-10-10T00:34:42.007" v="676" actId="478"/>
          <ac:picMkLst>
            <pc:docMk/>
            <pc:sldMk cId="4205638873" sldId="260"/>
            <ac:picMk id="12" creationId="{F9E547E4-E417-F731-C46B-CDB98899BCFC}"/>
          </ac:picMkLst>
        </pc:picChg>
        <pc:picChg chg="add del mod">
          <ac:chgData name="Jonathon Briggs" userId="650057781dc5474b" providerId="LiveId" clId="{A48EE7DF-B8FC-49C7-958A-63873B319D85}" dt="2024-10-10T15:53:49.850" v="1201" actId="478"/>
          <ac:picMkLst>
            <pc:docMk/>
            <pc:sldMk cId="4205638873" sldId="260"/>
            <ac:picMk id="13" creationId="{6D93EB1D-7D68-AA55-8F21-FF76CA662901}"/>
          </ac:picMkLst>
        </pc:picChg>
        <pc:picChg chg="add del mod">
          <ac:chgData name="Jonathon Briggs" userId="650057781dc5474b" providerId="LiveId" clId="{A48EE7DF-B8FC-49C7-958A-63873B319D85}" dt="2024-10-10T15:53:49.335" v="1200" actId="478"/>
          <ac:picMkLst>
            <pc:docMk/>
            <pc:sldMk cId="4205638873" sldId="260"/>
            <ac:picMk id="16" creationId="{F2326B3F-7EA3-2578-CD6A-5C7357940751}"/>
          </ac:picMkLst>
        </pc:picChg>
        <pc:picChg chg="add">
          <ac:chgData name="Jonathon Briggs" userId="650057781dc5474b" providerId="LiveId" clId="{A48EE7DF-B8FC-49C7-958A-63873B319D85}" dt="2024-10-10T15:54:35.488" v="1202"/>
          <ac:picMkLst>
            <pc:docMk/>
            <pc:sldMk cId="4205638873" sldId="260"/>
            <ac:picMk id="17" creationId="{498B4F63-6D21-19B5-50D6-17ED396E5277}"/>
          </ac:picMkLst>
        </pc:picChg>
        <pc:picChg chg="add del mod">
          <ac:chgData name="Jonathon Briggs" userId="650057781dc5474b" providerId="LiveId" clId="{A48EE7DF-B8FC-49C7-958A-63873B319D85}" dt="2024-10-10T15:56:22.483" v="1207" actId="338"/>
          <ac:picMkLst>
            <pc:docMk/>
            <pc:sldMk cId="4205638873" sldId="260"/>
            <ac:picMk id="18" creationId="{3DD727EC-4342-E05E-E4A8-0C5751DDEF66}"/>
          </ac:picMkLst>
        </pc:picChg>
        <pc:picChg chg="del">
          <ac:chgData name="Jonathon Briggs" userId="650057781dc5474b" providerId="LiveId" clId="{A48EE7DF-B8FC-49C7-958A-63873B319D85}" dt="2024-10-10T00:34:41.526" v="675" actId="478"/>
          <ac:picMkLst>
            <pc:docMk/>
            <pc:sldMk cId="4205638873" sldId="260"/>
            <ac:picMk id="18" creationId="{C140E8E0-AF97-F003-BAED-823891C605B4}"/>
          </ac:picMkLst>
        </pc:picChg>
        <pc:picChg chg="del">
          <ac:chgData name="Jonathon Briggs" userId="650057781dc5474b" providerId="LiveId" clId="{A48EE7DF-B8FC-49C7-958A-63873B319D85}" dt="2024-10-10T00:34:41.109" v="674" actId="478"/>
          <ac:picMkLst>
            <pc:docMk/>
            <pc:sldMk cId="4205638873" sldId="260"/>
            <ac:picMk id="23" creationId="{2F9D4709-4E0D-CAA9-7AE8-EE5F78DD7926}"/>
          </ac:picMkLst>
        </pc:picChg>
        <pc:picChg chg="del">
          <ac:chgData name="Jonathon Briggs" userId="650057781dc5474b" providerId="LiveId" clId="{A48EE7DF-B8FC-49C7-958A-63873B319D85}" dt="2024-10-10T00:34:40.533" v="673" actId="478"/>
          <ac:picMkLst>
            <pc:docMk/>
            <pc:sldMk cId="4205638873" sldId="260"/>
            <ac:picMk id="31" creationId="{9097D0A1-BB00-16AA-6FB1-9EEB574B28C2}"/>
          </ac:picMkLst>
        </pc:picChg>
        <pc:picChg chg="del mod">
          <ac:chgData name="Jonathon Briggs" userId="650057781dc5474b" providerId="LiveId" clId="{A48EE7DF-B8FC-49C7-958A-63873B319D85}" dt="2024-10-10T15:50:00.875" v="1152" actId="478"/>
          <ac:picMkLst>
            <pc:docMk/>
            <pc:sldMk cId="4205638873" sldId="260"/>
            <ac:picMk id="35" creationId="{9787B3ED-425E-31C2-A931-790BB5EF2E2A}"/>
          </ac:picMkLst>
        </pc:picChg>
        <pc:picChg chg="add mod">
          <ac:chgData name="Jonathon Briggs" userId="650057781dc5474b" providerId="LiveId" clId="{A48EE7DF-B8FC-49C7-958A-63873B319D85}" dt="2024-10-10T15:59:44.690" v="1247" actId="1076"/>
          <ac:picMkLst>
            <pc:docMk/>
            <pc:sldMk cId="4205638873" sldId="260"/>
            <ac:picMk id="164" creationId="{185E42B8-88B9-3230-A490-375BECFD85E6}"/>
          </ac:picMkLst>
        </pc:picChg>
        <pc:picChg chg="add mod">
          <ac:chgData name="Jonathon Briggs" userId="650057781dc5474b" providerId="LiveId" clId="{A48EE7DF-B8FC-49C7-958A-63873B319D85}" dt="2024-10-10T15:59:47.950" v="1248" actId="1076"/>
          <ac:picMkLst>
            <pc:docMk/>
            <pc:sldMk cId="4205638873" sldId="260"/>
            <ac:picMk id="166" creationId="{806A42AE-F03E-6FDC-DE16-1F797567CF77}"/>
          </ac:picMkLst>
        </pc:picChg>
        <pc:picChg chg="add del mod">
          <ac:chgData name="Jonathon Briggs" userId="650057781dc5474b" providerId="LiveId" clId="{A48EE7DF-B8FC-49C7-958A-63873B319D85}" dt="2024-10-10T15:58:57.454" v="1223" actId="478"/>
          <ac:picMkLst>
            <pc:docMk/>
            <pc:sldMk cId="4205638873" sldId="260"/>
            <ac:picMk id="168" creationId="{54FB0AE8-4066-1FBF-B940-3A97C03844FF}"/>
          </ac:picMkLst>
        </pc:picChg>
        <pc:picChg chg="add mod">
          <ac:chgData name="Jonathon Briggs" userId="650057781dc5474b" providerId="LiveId" clId="{A48EE7DF-B8FC-49C7-958A-63873B319D85}" dt="2024-10-10T16:13:49.112" v="1506" actId="14100"/>
          <ac:picMkLst>
            <pc:docMk/>
            <pc:sldMk cId="4205638873" sldId="260"/>
            <ac:picMk id="170" creationId="{7166E1A9-DADC-321F-BAB3-C67AE59FEC33}"/>
          </ac:picMkLst>
        </pc:picChg>
      </pc:sldChg>
      <pc:sldChg chg="addSp delSp modSp add mod">
        <pc:chgData name="Jonathon Briggs" userId="650057781dc5474b" providerId="LiveId" clId="{A48EE7DF-B8FC-49C7-958A-63873B319D85}" dt="2024-10-10T21:59:37.710" v="4922" actId="20577"/>
        <pc:sldMkLst>
          <pc:docMk/>
          <pc:sldMk cId="3319934077" sldId="261"/>
        </pc:sldMkLst>
        <pc:spChg chg="mod">
          <ac:chgData name="Jonathon Briggs" userId="650057781dc5474b" providerId="LiveId" clId="{A48EE7DF-B8FC-49C7-958A-63873B319D85}" dt="2024-10-10T21:59:37.710" v="4922" actId="20577"/>
          <ac:spMkLst>
            <pc:docMk/>
            <pc:sldMk cId="3319934077" sldId="261"/>
            <ac:spMk id="2" creationId="{1FA45242-3B54-39D6-5C65-A297A23D6DA2}"/>
          </ac:spMkLst>
        </pc:spChg>
        <pc:spChg chg="mod">
          <ac:chgData name="Jonathon Briggs" userId="650057781dc5474b" providerId="LiveId" clId="{A48EE7DF-B8FC-49C7-958A-63873B319D85}" dt="2024-10-10T16:30:08.873" v="1724" actId="1076"/>
          <ac:spMkLst>
            <pc:docMk/>
            <pc:sldMk cId="3319934077" sldId="261"/>
            <ac:spMk id="5" creationId="{ABA96C2F-ABCB-6D7D-044A-1ED990882E9C}"/>
          </ac:spMkLst>
        </pc:spChg>
        <pc:spChg chg="mod">
          <ac:chgData name="Jonathon Briggs" userId="650057781dc5474b" providerId="LiveId" clId="{A48EE7DF-B8FC-49C7-958A-63873B319D85}" dt="2024-10-10T16:29:07.111" v="1700" actId="1076"/>
          <ac:spMkLst>
            <pc:docMk/>
            <pc:sldMk cId="3319934077" sldId="261"/>
            <ac:spMk id="15" creationId="{B692D852-878B-2B04-418E-68306023831E}"/>
          </ac:spMkLst>
        </pc:spChg>
        <pc:spChg chg="add mod">
          <ac:chgData name="Jonathon Briggs" userId="650057781dc5474b" providerId="LiveId" clId="{A48EE7DF-B8FC-49C7-958A-63873B319D85}" dt="2024-10-10T16:29:04.716" v="1699" actId="1076"/>
          <ac:spMkLst>
            <pc:docMk/>
            <pc:sldMk cId="3319934077" sldId="261"/>
            <ac:spMk id="16" creationId="{E5D02524-B9D0-22AA-ABFD-2D5F68DAD237}"/>
          </ac:spMkLst>
        </pc:spChg>
        <pc:spChg chg="add mod">
          <ac:chgData name="Jonathon Briggs" userId="650057781dc5474b" providerId="LiveId" clId="{A48EE7DF-B8FC-49C7-958A-63873B319D85}" dt="2024-10-10T16:30:00.051" v="1722" actId="1076"/>
          <ac:spMkLst>
            <pc:docMk/>
            <pc:sldMk cId="3319934077" sldId="261"/>
            <ac:spMk id="19" creationId="{25A267D1-1380-2E10-5F10-ABAA1F6086B1}"/>
          </ac:spMkLst>
        </pc:spChg>
        <pc:spChg chg="add del mod">
          <ac:chgData name="Jonathon Briggs" userId="650057781dc5474b" providerId="LiveId" clId="{A48EE7DF-B8FC-49C7-958A-63873B319D85}" dt="2024-10-10T18:27:16.098" v="3120" actId="478"/>
          <ac:spMkLst>
            <pc:docMk/>
            <pc:sldMk cId="3319934077" sldId="261"/>
            <ac:spMk id="20" creationId="{25A8D33C-6EE8-5FEC-6A3E-5FFB9A30C429}"/>
          </ac:spMkLst>
        </pc:spChg>
        <pc:spChg chg="add mod">
          <ac:chgData name="Jonathon Briggs" userId="650057781dc5474b" providerId="LiveId" clId="{A48EE7DF-B8FC-49C7-958A-63873B319D85}" dt="2024-10-10T18:27:20.878" v="3122" actId="14100"/>
          <ac:spMkLst>
            <pc:docMk/>
            <pc:sldMk cId="3319934077" sldId="261"/>
            <ac:spMk id="21" creationId="{63AB4EDA-217C-9E62-4F74-5F5FFF6F2F12}"/>
          </ac:spMkLst>
        </pc:spChg>
        <pc:spChg chg="del">
          <ac:chgData name="Jonathon Briggs" userId="650057781dc5474b" providerId="LiveId" clId="{A48EE7DF-B8FC-49C7-958A-63873B319D85}" dt="2024-10-10T16:24:33.324" v="1608" actId="478"/>
          <ac:spMkLst>
            <pc:docMk/>
            <pc:sldMk cId="3319934077" sldId="261"/>
            <ac:spMk id="171" creationId="{B99F368E-8EFC-BE50-75F8-0DB677417220}"/>
          </ac:spMkLst>
        </pc:spChg>
        <pc:spChg chg="del">
          <ac:chgData name="Jonathon Briggs" userId="650057781dc5474b" providerId="LiveId" clId="{A48EE7DF-B8FC-49C7-958A-63873B319D85}" dt="2024-10-10T16:24:33.324" v="1608" actId="478"/>
          <ac:spMkLst>
            <pc:docMk/>
            <pc:sldMk cId="3319934077" sldId="261"/>
            <ac:spMk id="172" creationId="{EBDCFBD8-12E1-13FE-5ECE-ACFD284B4119}"/>
          </ac:spMkLst>
        </pc:spChg>
        <pc:spChg chg="del">
          <ac:chgData name="Jonathon Briggs" userId="650057781dc5474b" providerId="LiveId" clId="{A48EE7DF-B8FC-49C7-958A-63873B319D85}" dt="2024-10-10T16:24:33.324" v="1608" actId="478"/>
          <ac:spMkLst>
            <pc:docMk/>
            <pc:sldMk cId="3319934077" sldId="261"/>
            <ac:spMk id="173" creationId="{25404DB4-4A03-9619-92E4-D554EBAADD2E}"/>
          </ac:spMkLst>
        </pc:spChg>
        <pc:picChg chg="del">
          <ac:chgData name="Jonathon Briggs" userId="650057781dc5474b" providerId="LiveId" clId="{A48EE7DF-B8FC-49C7-958A-63873B319D85}" dt="2024-10-10T16:25:12.083" v="1615" actId="478"/>
          <ac:picMkLst>
            <pc:docMk/>
            <pc:sldMk cId="3319934077" sldId="261"/>
            <ac:picMk id="4" creationId="{DD15F836-0040-DF5A-669F-CBBA93F3039E}"/>
          </ac:picMkLst>
        </pc:picChg>
        <pc:picChg chg="add mod">
          <ac:chgData name="Jonathon Briggs" userId="650057781dc5474b" providerId="LiveId" clId="{A48EE7DF-B8FC-49C7-958A-63873B319D85}" dt="2024-10-10T16:28:55.237" v="1696" actId="1076"/>
          <ac:picMkLst>
            <pc:docMk/>
            <pc:sldMk cId="3319934077" sldId="261"/>
            <ac:picMk id="6" creationId="{4C033E02-AC41-725A-D8EB-96E889B849FD}"/>
          </ac:picMkLst>
        </pc:picChg>
        <pc:picChg chg="add del mod">
          <ac:chgData name="Jonathon Briggs" userId="650057781dc5474b" providerId="LiveId" clId="{A48EE7DF-B8FC-49C7-958A-63873B319D85}" dt="2024-10-10T16:25:39.774" v="1618" actId="478"/>
          <ac:picMkLst>
            <pc:docMk/>
            <pc:sldMk cId="3319934077" sldId="261"/>
            <ac:picMk id="8" creationId="{CF2E83C7-5504-8D82-A41A-702E969E6997}"/>
          </ac:picMkLst>
        </pc:picChg>
        <pc:picChg chg="del">
          <ac:chgData name="Jonathon Briggs" userId="650057781dc5474b" providerId="LiveId" clId="{A48EE7DF-B8FC-49C7-958A-63873B319D85}" dt="2024-10-10T16:24:35.100" v="1609" actId="478"/>
          <ac:picMkLst>
            <pc:docMk/>
            <pc:sldMk cId="3319934077" sldId="261"/>
            <ac:picMk id="9" creationId="{149A5AD2-5B7A-6F41-8B32-8858D8755D63}"/>
          </ac:picMkLst>
        </pc:picChg>
        <pc:picChg chg="del">
          <ac:chgData name="Jonathon Briggs" userId="650057781dc5474b" providerId="LiveId" clId="{A48EE7DF-B8FC-49C7-958A-63873B319D85}" dt="2024-10-10T16:24:35.744" v="1610" actId="478"/>
          <ac:picMkLst>
            <pc:docMk/>
            <pc:sldMk cId="3319934077" sldId="261"/>
            <ac:picMk id="11" creationId="{0EEA607F-18DD-52AB-E0CA-A3FA39D36C9B}"/>
          </ac:picMkLst>
        </pc:picChg>
        <pc:picChg chg="add mod">
          <ac:chgData name="Jonathon Briggs" userId="650057781dc5474b" providerId="LiveId" clId="{A48EE7DF-B8FC-49C7-958A-63873B319D85}" dt="2024-10-10T16:26:39.573" v="1680" actId="1076"/>
          <ac:picMkLst>
            <pc:docMk/>
            <pc:sldMk cId="3319934077" sldId="261"/>
            <ac:picMk id="12" creationId="{90C91243-0B1F-7549-3A27-C0FD91595E88}"/>
          </ac:picMkLst>
        </pc:picChg>
        <pc:picChg chg="add mod">
          <ac:chgData name="Jonathon Briggs" userId="650057781dc5474b" providerId="LiveId" clId="{A48EE7DF-B8FC-49C7-958A-63873B319D85}" dt="2024-10-10T16:28:57.584" v="1697" actId="1076"/>
          <ac:picMkLst>
            <pc:docMk/>
            <pc:sldMk cId="3319934077" sldId="261"/>
            <ac:picMk id="14" creationId="{03D5688F-5D4F-4AC6-5691-E71F5FFD5AA1}"/>
          </ac:picMkLst>
        </pc:picChg>
        <pc:picChg chg="add mod">
          <ac:chgData name="Jonathon Briggs" userId="650057781dc5474b" providerId="LiveId" clId="{A48EE7DF-B8FC-49C7-958A-63873B319D85}" dt="2024-10-10T16:29:36.085" v="1704" actId="1076"/>
          <ac:picMkLst>
            <pc:docMk/>
            <pc:sldMk cId="3319934077" sldId="261"/>
            <ac:picMk id="18" creationId="{44067DB9-6A7D-90FA-12E2-FD10421C09E0}"/>
          </ac:picMkLst>
        </pc:picChg>
        <pc:picChg chg="del">
          <ac:chgData name="Jonathon Briggs" userId="650057781dc5474b" providerId="LiveId" clId="{A48EE7DF-B8FC-49C7-958A-63873B319D85}" dt="2024-10-10T16:24:33.324" v="1608" actId="478"/>
          <ac:picMkLst>
            <pc:docMk/>
            <pc:sldMk cId="3319934077" sldId="261"/>
            <ac:picMk id="164" creationId="{185E42B8-88B9-3230-A490-375BECFD85E6}"/>
          </ac:picMkLst>
        </pc:picChg>
        <pc:picChg chg="del">
          <ac:chgData name="Jonathon Briggs" userId="650057781dc5474b" providerId="LiveId" clId="{A48EE7DF-B8FC-49C7-958A-63873B319D85}" dt="2024-10-10T16:24:33.324" v="1608" actId="478"/>
          <ac:picMkLst>
            <pc:docMk/>
            <pc:sldMk cId="3319934077" sldId="261"/>
            <ac:picMk id="166" creationId="{806A42AE-F03E-6FDC-DE16-1F797567CF77}"/>
          </ac:picMkLst>
        </pc:picChg>
        <pc:picChg chg="del">
          <ac:chgData name="Jonathon Briggs" userId="650057781dc5474b" providerId="LiveId" clId="{A48EE7DF-B8FC-49C7-958A-63873B319D85}" dt="2024-10-10T16:24:33.324" v="1608" actId="478"/>
          <ac:picMkLst>
            <pc:docMk/>
            <pc:sldMk cId="3319934077" sldId="261"/>
            <ac:picMk id="170" creationId="{7166E1A9-DADC-321F-BAB3-C67AE59FEC33}"/>
          </ac:picMkLst>
        </pc:picChg>
      </pc:sldChg>
      <pc:sldChg chg="addSp delSp modSp add mod">
        <pc:chgData name="Jonathon Briggs" userId="650057781dc5474b" providerId="LiveId" clId="{A48EE7DF-B8FC-49C7-958A-63873B319D85}" dt="2024-10-10T19:29:40.423" v="4225" actId="20577"/>
        <pc:sldMkLst>
          <pc:docMk/>
          <pc:sldMk cId="3320435723" sldId="262"/>
        </pc:sldMkLst>
        <pc:spChg chg="mod">
          <ac:chgData name="Jonathon Briggs" userId="650057781dc5474b" providerId="LiveId" clId="{A48EE7DF-B8FC-49C7-958A-63873B319D85}" dt="2024-10-10T19:29:40.423" v="4225" actId="20577"/>
          <ac:spMkLst>
            <pc:docMk/>
            <pc:sldMk cId="3320435723" sldId="262"/>
            <ac:spMk id="2" creationId="{1FA45242-3B54-39D6-5C65-A297A23D6DA2}"/>
          </ac:spMkLst>
        </pc:spChg>
        <pc:spChg chg="mod">
          <ac:chgData name="Jonathon Briggs" userId="650057781dc5474b" providerId="LiveId" clId="{A48EE7DF-B8FC-49C7-958A-63873B319D85}" dt="2024-10-10T18:21:49.215" v="2921" actId="1037"/>
          <ac:spMkLst>
            <pc:docMk/>
            <pc:sldMk cId="3320435723" sldId="262"/>
            <ac:spMk id="5" creationId="{ABA96C2F-ABCB-6D7D-044A-1ED990882E9C}"/>
          </ac:spMkLst>
        </pc:spChg>
        <pc:spChg chg="add del mod">
          <ac:chgData name="Jonathon Briggs" userId="650057781dc5474b" providerId="LiveId" clId="{A48EE7DF-B8FC-49C7-958A-63873B319D85}" dt="2024-10-10T17:37:07.337" v="2451" actId="478"/>
          <ac:spMkLst>
            <pc:docMk/>
            <pc:sldMk cId="3320435723" sldId="262"/>
            <ac:spMk id="9" creationId="{5398A3BE-497D-9F43-7CAF-FCA6D3E0279A}"/>
          </ac:spMkLst>
        </pc:spChg>
        <pc:spChg chg="del mod">
          <ac:chgData name="Jonathon Briggs" userId="650057781dc5474b" providerId="LiveId" clId="{A48EE7DF-B8FC-49C7-958A-63873B319D85}" dt="2024-10-10T17:37:05.145" v="2449" actId="478"/>
          <ac:spMkLst>
            <pc:docMk/>
            <pc:sldMk cId="3320435723" sldId="262"/>
            <ac:spMk id="15" creationId="{B692D852-878B-2B04-418E-68306023831E}"/>
          </ac:spMkLst>
        </pc:spChg>
        <pc:spChg chg="del">
          <ac:chgData name="Jonathon Briggs" userId="650057781dc5474b" providerId="LiveId" clId="{A48EE7DF-B8FC-49C7-958A-63873B319D85}" dt="2024-10-10T16:32:35.156" v="1886" actId="478"/>
          <ac:spMkLst>
            <pc:docMk/>
            <pc:sldMk cId="3320435723" sldId="262"/>
            <ac:spMk id="16" creationId="{E5D02524-B9D0-22AA-ABFD-2D5F68DAD237}"/>
          </ac:spMkLst>
        </pc:spChg>
        <pc:spChg chg="del">
          <ac:chgData name="Jonathon Briggs" userId="650057781dc5474b" providerId="LiveId" clId="{A48EE7DF-B8FC-49C7-958A-63873B319D85}" dt="2024-10-10T16:32:36.940" v="1888" actId="478"/>
          <ac:spMkLst>
            <pc:docMk/>
            <pc:sldMk cId="3320435723" sldId="262"/>
            <ac:spMk id="19" creationId="{25A267D1-1380-2E10-5F10-ABAA1F6086B1}"/>
          </ac:spMkLst>
        </pc:spChg>
        <pc:spChg chg="del">
          <ac:chgData name="Jonathon Briggs" userId="650057781dc5474b" providerId="LiveId" clId="{A48EE7DF-B8FC-49C7-958A-63873B319D85}" dt="2024-10-10T16:32:38.193" v="1889" actId="478"/>
          <ac:spMkLst>
            <pc:docMk/>
            <pc:sldMk cId="3320435723" sldId="262"/>
            <ac:spMk id="20" creationId="{25A8D33C-6EE8-5FEC-6A3E-5FFB9A30C429}"/>
          </ac:spMkLst>
        </pc:spChg>
        <pc:spChg chg="add del mod">
          <ac:chgData name="Jonathon Briggs" userId="650057781dc5474b" providerId="LiveId" clId="{A48EE7DF-B8FC-49C7-958A-63873B319D85}" dt="2024-10-10T18:28:02.295" v="3128" actId="478"/>
          <ac:spMkLst>
            <pc:docMk/>
            <pc:sldMk cId="3320435723" sldId="262"/>
            <ac:spMk id="21" creationId="{3C9B1819-561A-575F-1565-F3FB510A1545}"/>
          </ac:spMkLst>
        </pc:spChg>
        <pc:spChg chg="add mod">
          <ac:chgData name="Jonathon Briggs" userId="650057781dc5474b" providerId="LiveId" clId="{A48EE7DF-B8FC-49C7-958A-63873B319D85}" dt="2024-10-10T18:21:56.028" v="2922" actId="1076"/>
          <ac:spMkLst>
            <pc:docMk/>
            <pc:sldMk cId="3320435723" sldId="262"/>
            <ac:spMk id="24" creationId="{51066AE7-03F2-B37B-5ABD-63E216FE4CEE}"/>
          </ac:spMkLst>
        </pc:spChg>
        <pc:spChg chg="add mod">
          <ac:chgData name="Jonathon Briggs" userId="650057781dc5474b" providerId="LiveId" clId="{A48EE7DF-B8FC-49C7-958A-63873B319D85}" dt="2024-10-10T18:21:49.215" v="2921" actId="1037"/>
          <ac:spMkLst>
            <pc:docMk/>
            <pc:sldMk cId="3320435723" sldId="262"/>
            <ac:spMk id="25" creationId="{655A1D2D-C8F5-DC48-3407-35A9E72D9B96}"/>
          </ac:spMkLst>
        </pc:spChg>
        <pc:spChg chg="add del mod">
          <ac:chgData name="Jonathon Briggs" userId="650057781dc5474b" providerId="LiveId" clId="{A48EE7DF-B8FC-49C7-958A-63873B319D85}" dt="2024-10-10T17:38:21.477" v="2460" actId="478"/>
          <ac:spMkLst>
            <pc:docMk/>
            <pc:sldMk cId="3320435723" sldId="262"/>
            <ac:spMk id="28" creationId="{D4797BA2-F417-6454-9FC6-795C62BC98BA}"/>
          </ac:spMkLst>
        </pc:spChg>
        <pc:spChg chg="add mod">
          <ac:chgData name="Jonathon Briggs" userId="650057781dc5474b" providerId="LiveId" clId="{A48EE7DF-B8FC-49C7-958A-63873B319D85}" dt="2024-10-10T18:21:49.215" v="2921" actId="1037"/>
          <ac:spMkLst>
            <pc:docMk/>
            <pc:sldMk cId="3320435723" sldId="262"/>
            <ac:spMk id="51" creationId="{F366E502-F10E-7B8D-FB32-88886D52B6B9}"/>
          </ac:spMkLst>
        </pc:spChg>
        <pc:spChg chg="add mod">
          <ac:chgData name="Jonathon Briggs" userId="650057781dc5474b" providerId="LiveId" clId="{A48EE7DF-B8FC-49C7-958A-63873B319D85}" dt="2024-10-10T18:20:41.716" v="2901" actId="1036"/>
          <ac:spMkLst>
            <pc:docMk/>
            <pc:sldMk cId="3320435723" sldId="262"/>
            <ac:spMk id="52" creationId="{3146001D-D3BD-596F-02C8-495B65BB9E3F}"/>
          </ac:spMkLst>
        </pc:spChg>
        <pc:spChg chg="add mod">
          <ac:chgData name="Jonathon Briggs" userId="650057781dc5474b" providerId="LiveId" clId="{A48EE7DF-B8FC-49C7-958A-63873B319D85}" dt="2024-10-10T18:22:10.061" v="2935" actId="1037"/>
          <ac:spMkLst>
            <pc:docMk/>
            <pc:sldMk cId="3320435723" sldId="262"/>
            <ac:spMk id="54" creationId="{BC5C3A13-0C6E-CF61-20FC-29E47626D72D}"/>
          </ac:spMkLst>
        </pc:spChg>
        <pc:spChg chg="add mod">
          <ac:chgData name="Jonathon Briggs" userId="650057781dc5474b" providerId="LiveId" clId="{A48EE7DF-B8FC-49C7-958A-63873B319D85}" dt="2024-10-10T18:28:06.658" v="3129" actId="1076"/>
          <ac:spMkLst>
            <pc:docMk/>
            <pc:sldMk cId="3320435723" sldId="262"/>
            <ac:spMk id="55" creationId="{CED45B59-D830-DDEB-2212-F6C1CF8BA75E}"/>
          </ac:spMkLst>
        </pc:spChg>
        <pc:graphicFrameChg chg="add mod">
          <ac:chgData name="Jonathon Briggs" userId="650057781dc5474b" providerId="LiveId" clId="{A48EE7DF-B8FC-49C7-958A-63873B319D85}" dt="2024-10-10T18:12:04.885" v="2563"/>
          <ac:graphicFrameMkLst>
            <pc:docMk/>
            <pc:sldMk cId="3320435723" sldId="262"/>
            <ac:graphicFrameMk id="48" creationId="{06347947-F373-415B-9CCA-EB8F28295EAA}"/>
          </ac:graphicFrameMkLst>
        </pc:graphicFrameChg>
        <pc:picChg chg="add del mod">
          <ac:chgData name="Jonathon Briggs" userId="650057781dc5474b" providerId="LiveId" clId="{A48EE7DF-B8FC-49C7-958A-63873B319D85}" dt="2024-10-10T17:25:25.086" v="2353" actId="478"/>
          <ac:picMkLst>
            <pc:docMk/>
            <pc:sldMk cId="3320435723" sldId="262"/>
            <ac:picMk id="4" creationId="{64CD168F-B520-BA8A-A914-2FA517294AF6}"/>
          </ac:picMkLst>
        </pc:picChg>
        <pc:picChg chg="del">
          <ac:chgData name="Jonathon Briggs" userId="650057781dc5474b" providerId="LiveId" clId="{A48EE7DF-B8FC-49C7-958A-63873B319D85}" dt="2024-10-10T16:32:33.938" v="1884" actId="478"/>
          <ac:picMkLst>
            <pc:docMk/>
            <pc:sldMk cId="3320435723" sldId="262"/>
            <ac:picMk id="6" creationId="{4C033E02-AC41-725A-D8EB-96E889B849FD}"/>
          </ac:picMkLst>
        </pc:picChg>
        <pc:picChg chg="add del mod">
          <ac:chgData name="Jonathon Briggs" userId="650057781dc5474b" providerId="LiveId" clId="{A48EE7DF-B8FC-49C7-958A-63873B319D85}" dt="2024-10-10T17:26:43.683" v="2363" actId="478"/>
          <ac:picMkLst>
            <pc:docMk/>
            <pc:sldMk cId="3320435723" sldId="262"/>
            <ac:picMk id="8" creationId="{5C755EEF-FABB-1EB7-26EE-94E0763F0370}"/>
          </ac:picMkLst>
        </pc:picChg>
        <pc:picChg chg="add del mod">
          <ac:chgData name="Jonathon Briggs" userId="650057781dc5474b" providerId="LiveId" clId="{A48EE7DF-B8FC-49C7-958A-63873B319D85}" dt="2024-10-10T17:00:33.624" v="2028" actId="478"/>
          <ac:picMkLst>
            <pc:docMk/>
            <pc:sldMk cId="3320435723" sldId="262"/>
            <ac:picMk id="11" creationId="{E9D3247D-09E3-9CE9-C8AF-E1732350BCB2}"/>
          </ac:picMkLst>
        </pc:picChg>
        <pc:picChg chg="del">
          <ac:chgData name="Jonathon Briggs" userId="650057781dc5474b" providerId="LiveId" clId="{A48EE7DF-B8FC-49C7-958A-63873B319D85}" dt="2024-10-10T16:54:31.945" v="1890" actId="478"/>
          <ac:picMkLst>
            <pc:docMk/>
            <pc:sldMk cId="3320435723" sldId="262"/>
            <ac:picMk id="12" creationId="{90C91243-0B1F-7549-3A27-C0FD91595E88}"/>
          </ac:picMkLst>
        </pc:picChg>
        <pc:picChg chg="del">
          <ac:chgData name="Jonathon Briggs" userId="650057781dc5474b" providerId="LiveId" clId="{A48EE7DF-B8FC-49C7-958A-63873B319D85}" dt="2024-10-10T16:32:34.470" v="1885" actId="478"/>
          <ac:picMkLst>
            <pc:docMk/>
            <pc:sldMk cId="3320435723" sldId="262"/>
            <ac:picMk id="14" creationId="{03D5688F-5D4F-4AC6-5691-E71F5FFD5AA1}"/>
          </ac:picMkLst>
        </pc:picChg>
        <pc:picChg chg="add del mod">
          <ac:chgData name="Jonathon Briggs" userId="650057781dc5474b" providerId="LiveId" clId="{A48EE7DF-B8FC-49C7-958A-63873B319D85}" dt="2024-10-10T17:05:20.126" v="2214" actId="478"/>
          <ac:picMkLst>
            <pc:docMk/>
            <pc:sldMk cId="3320435723" sldId="262"/>
            <ac:picMk id="17" creationId="{27A7F799-8E6B-B02F-17FE-DBE1D33FFAF1}"/>
          </ac:picMkLst>
        </pc:picChg>
        <pc:picChg chg="del">
          <ac:chgData name="Jonathon Briggs" userId="650057781dc5474b" providerId="LiveId" clId="{A48EE7DF-B8FC-49C7-958A-63873B319D85}" dt="2024-10-10T16:32:35.886" v="1887" actId="478"/>
          <ac:picMkLst>
            <pc:docMk/>
            <pc:sldMk cId="3320435723" sldId="262"/>
            <ac:picMk id="18" creationId="{44067DB9-6A7D-90FA-12E2-FD10421C09E0}"/>
          </ac:picMkLst>
        </pc:picChg>
        <pc:picChg chg="add del mod">
          <ac:chgData name="Jonathon Briggs" userId="650057781dc5474b" providerId="LiveId" clId="{A48EE7DF-B8FC-49C7-958A-63873B319D85}" dt="2024-10-10T17:29:07.863" v="2408" actId="478"/>
          <ac:picMkLst>
            <pc:docMk/>
            <pc:sldMk cId="3320435723" sldId="262"/>
            <ac:picMk id="23" creationId="{0522EFFB-0FED-AD41-1CD6-E0E54EF43301}"/>
          </ac:picMkLst>
        </pc:picChg>
        <pc:picChg chg="add del mod">
          <ac:chgData name="Jonathon Briggs" userId="650057781dc5474b" providerId="LiveId" clId="{A48EE7DF-B8FC-49C7-958A-63873B319D85}" dt="2024-10-10T17:30:28.343" v="2420" actId="478"/>
          <ac:picMkLst>
            <pc:docMk/>
            <pc:sldMk cId="3320435723" sldId="262"/>
            <ac:picMk id="27" creationId="{433C2CE0-1D8D-C82E-C3EC-B694447CAE2F}"/>
          </ac:picMkLst>
        </pc:picChg>
        <pc:picChg chg="add del mod">
          <ac:chgData name="Jonathon Briggs" userId="650057781dc5474b" providerId="LiveId" clId="{A48EE7DF-B8FC-49C7-958A-63873B319D85}" dt="2024-10-10T17:31:02.663" v="2425" actId="478"/>
          <ac:picMkLst>
            <pc:docMk/>
            <pc:sldMk cId="3320435723" sldId="262"/>
            <ac:picMk id="30" creationId="{96562E9B-B593-5E03-CAF8-BDD8461C19BA}"/>
          </ac:picMkLst>
        </pc:picChg>
        <pc:picChg chg="add del mod">
          <ac:chgData name="Jonathon Briggs" userId="650057781dc5474b" providerId="LiveId" clId="{A48EE7DF-B8FC-49C7-958A-63873B319D85}" dt="2024-10-10T17:26:00.231" v="2357" actId="478"/>
          <ac:picMkLst>
            <pc:docMk/>
            <pc:sldMk cId="3320435723" sldId="262"/>
            <ac:picMk id="32" creationId="{C0C2424D-840F-CD8B-6297-FD3F30D39BD3}"/>
          </ac:picMkLst>
        </pc:picChg>
        <pc:picChg chg="add mod">
          <ac:chgData name="Jonathon Briggs" userId="650057781dc5474b" providerId="LiveId" clId="{A48EE7DF-B8FC-49C7-958A-63873B319D85}" dt="2024-10-10T18:21:49.215" v="2921" actId="1037"/>
          <ac:picMkLst>
            <pc:docMk/>
            <pc:sldMk cId="3320435723" sldId="262"/>
            <ac:picMk id="34" creationId="{81A61678-C498-46E2-7149-24CE882FA815}"/>
          </ac:picMkLst>
        </pc:picChg>
        <pc:picChg chg="add del mod modCrop">
          <ac:chgData name="Jonathon Briggs" userId="650057781dc5474b" providerId="LiveId" clId="{A48EE7DF-B8FC-49C7-958A-63873B319D85}" dt="2024-10-10T17:28:26.888" v="2380" actId="478"/>
          <ac:picMkLst>
            <pc:docMk/>
            <pc:sldMk cId="3320435723" sldId="262"/>
            <ac:picMk id="36" creationId="{4A65E523-A436-5ABA-9329-946C4E5CC969}"/>
          </ac:picMkLst>
        </pc:picChg>
        <pc:picChg chg="add del mod">
          <ac:chgData name="Jonathon Briggs" userId="650057781dc5474b" providerId="LiveId" clId="{A48EE7DF-B8FC-49C7-958A-63873B319D85}" dt="2024-10-10T17:37:05.560" v="2450" actId="478"/>
          <ac:picMkLst>
            <pc:docMk/>
            <pc:sldMk cId="3320435723" sldId="262"/>
            <ac:picMk id="38" creationId="{9B70C491-F401-4FDF-E229-6CCE5A14EACC}"/>
          </ac:picMkLst>
        </pc:picChg>
        <pc:picChg chg="add del mod">
          <ac:chgData name="Jonathon Briggs" userId="650057781dc5474b" providerId="LiveId" clId="{A48EE7DF-B8FC-49C7-958A-63873B319D85}" dt="2024-10-10T17:37:08.366" v="2452" actId="478"/>
          <ac:picMkLst>
            <pc:docMk/>
            <pc:sldMk cId="3320435723" sldId="262"/>
            <ac:picMk id="40" creationId="{5D4D9950-66A3-7436-CD37-234A4B07CCC2}"/>
          </ac:picMkLst>
        </pc:picChg>
        <pc:picChg chg="add del mod modCrop">
          <ac:chgData name="Jonathon Briggs" userId="650057781dc5474b" providerId="LiveId" clId="{A48EE7DF-B8FC-49C7-958A-63873B319D85}" dt="2024-10-10T17:38:19.972" v="2459" actId="478"/>
          <ac:picMkLst>
            <pc:docMk/>
            <pc:sldMk cId="3320435723" sldId="262"/>
            <ac:picMk id="42" creationId="{1954CC06-75E2-D7B9-4564-4981365BA068}"/>
          </ac:picMkLst>
        </pc:picChg>
        <pc:picChg chg="add del mod">
          <ac:chgData name="Jonathon Briggs" userId="650057781dc5474b" providerId="LiveId" clId="{A48EE7DF-B8FC-49C7-958A-63873B319D85}" dt="2024-10-10T17:38:21.831" v="2461" actId="478"/>
          <ac:picMkLst>
            <pc:docMk/>
            <pc:sldMk cId="3320435723" sldId="262"/>
            <ac:picMk id="44" creationId="{BD06236C-9EE2-3DCC-DD65-7050D33C9AF8}"/>
          </ac:picMkLst>
        </pc:picChg>
        <pc:picChg chg="add mod modCrop">
          <ac:chgData name="Jonathon Briggs" userId="650057781dc5474b" providerId="LiveId" clId="{A48EE7DF-B8FC-49C7-958A-63873B319D85}" dt="2024-10-10T18:21:49.215" v="2921" actId="1037"/>
          <ac:picMkLst>
            <pc:docMk/>
            <pc:sldMk cId="3320435723" sldId="262"/>
            <ac:picMk id="46" creationId="{9353865E-008D-64B7-C0F0-A1EB13793CAF}"/>
          </ac:picMkLst>
        </pc:picChg>
        <pc:picChg chg="add mod modCrop">
          <ac:chgData name="Jonathon Briggs" userId="650057781dc5474b" providerId="LiveId" clId="{A48EE7DF-B8FC-49C7-958A-63873B319D85}" dt="2024-10-10T18:21:49.215" v="2921" actId="1037"/>
          <ac:picMkLst>
            <pc:docMk/>
            <pc:sldMk cId="3320435723" sldId="262"/>
            <ac:picMk id="47" creationId="{0457A755-0500-8028-BD19-2C973768F0F0}"/>
          </ac:picMkLst>
        </pc:picChg>
        <pc:picChg chg="add del mod">
          <ac:chgData name="Jonathon Briggs" userId="650057781dc5474b" providerId="LiveId" clId="{A48EE7DF-B8FC-49C7-958A-63873B319D85}" dt="2024-10-10T18:12:18.484" v="2566" actId="478"/>
          <ac:picMkLst>
            <pc:docMk/>
            <pc:sldMk cId="3320435723" sldId="262"/>
            <ac:picMk id="49" creationId="{47402138-0E16-B56A-A6CB-3F4C161922AA}"/>
          </ac:picMkLst>
        </pc:picChg>
        <pc:picChg chg="add mod">
          <ac:chgData name="Jonathon Briggs" userId="650057781dc5474b" providerId="LiveId" clId="{A48EE7DF-B8FC-49C7-958A-63873B319D85}" dt="2024-10-10T18:19:45.561" v="2875" actId="1076"/>
          <ac:picMkLst>
            <pc:docMk/>
            <pc:sldMk cId="3320435723" sldId="262"/>
            <ac:picMk id="50" creationId="{E059A681-AE8B-0BE4-643F-9F485BBEDAF6}"/>
          </ac:picMkLst>
        </pc:picChg>
        <pc:picChg chg="add mod">
          <ac:chgData name="Jonathon Briggs" userId="650057781dc5474b" providerId="LiveId" clId="{A48EE7DF-B8FC-49C7-958A-63873B319D85}" dt="2024-10-10T18:22:15.663" v="2949" actId="1037"/>
          <ac:picMkLst>
            <pc:docMk/>
            <pc:sldMk cId="3320435723" sldId="262"/>
            <ac:picMk id="53" creationId="{10ED4047-E156-0E47-45BA-27B1741886A1}"/>
          </ac:picMkLst>
        </pc:picChg>
      </pc:sldChg>
      <pc:sldChg chg="addSp delSp modSp add mod">
        <pc:chgData name="Jonathon Briggs" userId="650057781dc5474b" providerId="LiveId" clId="{A48EE7DF-B8FC-49C7-958A-63873B319D85}" dt="2024-10-10T19:29:24.701" v="4206" actId="20577"/>
        <pc:sldMkLst>
          <pc:docMk/>
          <pc:sldMk cId="886066252" sldId="263"/>
        </pc:sldMkLst>
        <pc:spChg chg="mod">
          <ac:chgData name="Jonathon Briggs" userId="650057781dc5474b" providerId="LiveId" clId="{A48EE7DF-B8FC-49C7-958A-63873B319D85}" dt="2024-10-10T19:29:24.701" v="4206" actId="20577"/>
          <ac:spMkLst>
            <pc:docMk/>
            <pc:sldMk cId="886066252" sldId="263"/>
            <ac:spMk id="2" creationId="{1FA45242-3B54-39D6-5C65-A297A23D6DA2}"/>
          </ac:spMkLst>
        </pc:spChg>
        <pc:spChg chg="mod">
          <ac:chgData name="Jonathon Briggs" userId="650057781dc5474b" providerId="LiveId" clId="{A48EE7DF-B8FC-49C7-958A-63873B319D85}" dt="2024-10-10T19:06:06.159" v="3852" actId="20577"/>
          <ac:spMkLst>
            <pc:docMk/>
            <pc:sldMk cId="886066252" sldId="263"/>
            <ac:spMk id="5" creationId="{ABA96C2F-ABCB-6D7D-044A-1ED990882E9C}"/>
          </ac:spMkLst>
        </pc:spChg>
        <pc:spChg chg="add mod">
          <ac:chgData name="Jonathon Briggs" userId="650057781dc5474b" providerId="LiveId" clId="{A48EE7DF-B8FC-49C7-958A-63873B319D85}" dt="2024-10-10T18:55:40.940" v="3525" actId="1076"/>
          <ac:spMkLst>
            <pc:docMk/>
            <pc:sldMk cId="886066252" sldId="263"/>
            <ac:spMk id="8" creationId="{27BD7BA3-D536-809F-F89C-0F1DB0E1F090}"/>
          </ac:spMkLst>
        </pc:spChg>
        <pc:spChg chg="add mod">
          <ac:chgData name="Jonathon Briggs" userId="650057781dc5474b" providerId="LiveId" clId="{A48EE7DF-B8FC-49C7-958A-63873B319D85}" dt="2024-10-10T18:55:49.393" v="3527" actId="1076"/>
          <ac:spMkLst>
            <pc:docMk/>
            <pc:sldMk cId="886066252" sldId="263"/>
            <ac:spMk id="9" creationId="{070EC97A-2B97-7949-40DC-7C127DB117FF}"/>
          </ac:spMkLst>
        </pc:spChg>
        <pc:spChg chg="add mod">
          <ac:chgData name="Jonathon Briggs" userId="650057781dc5474b" providerId="LiveId" clId="{A48EE7DF-B8FC-49C7-958A-63873B319D85}" dt="2024-10-10T19:05:10.596" v="3806" actId="14100"/>
          <ac:spMkLst>
            <pc:docMk/>
            <pc:sldMk cId="886066252" sldId="263"/>
            <ac:spMk id="12" creationId="{7A6EC1BE-3EA3-2867-AAB4-43A407D5E62B}"/>
          </ac:spMkLst>
        </pc:spChg>
        <pc:spChg chg="del">
          <ac:chgData name="Jonathon Briggs" userId="650057781dc5474b" providerId="LiveId" clId="{A48EE7DF-B8FC-49C7-958A-63873B319D85}" dt="2024-10-10T18:39:39.159" v="3440" actId="478"/>
          <ac:spMkLst>
            <pc:docMk/>
            <pc:sldMk cId="886066252" sldId="263"/>
            <ac:spMk id="24" creationId="{51066AE7-03F2-B37B-5ABD-63E216FE4CEE}"/>
          </ac:spMkLst>
        </pc:spChg>
        <pc:spChg chg="del">
          <ac:chgData name="Jonathon Briggs" userId="650057781dc5474b" providerId="LiveId" clId="{A48EE7DF-B8FC-49C7-958A-63873B319D85}" dt="2024-10-10T18:39:30.986" v="3431" actId="478"/>
          <ac:spMkLst>
            <pc:docMk/>
            <pc:sldMk cId="886066252" sldId="263"/>
            <ac:spMk id="25" creationId="{655A1D2D-C8F5-DC48-3407-35A9E72D9B96}"/>
          </ac:spMkLst>
        </pc:spChg>
        <pc:spChg chg="del">
          <ac:chgData name="Jonathon Briggs" userId="650057781dc5474b" providerId="LiveId" clId="{A48EE7DF-B8FC-49C7-958A-63873B319D85}" dt="2024-10-10T18:39:32.980" v="3433" actId="478"/>
          <ac:spMkLst>
            <pc:docMk/>
            <pc:sldMk cId="886066252" sldId="263"/>
            <ac:spMk id="51" creationId="{F366E502-F10E-7B8D-FB32-88886D52B6B9}"/>
          </ac:spMkLst>
        </pc:spChg>
        <pc:spChg chg="del">
          <ac:chgData name="Jonathon Briggs" userId="650057781dc5474b" providerId="LiveId" clId="{A48EE7DF-B8FC-49C7-958A-63873B319D85}" dt="2024-10-10T18:39:37.621" v="3439" actId="478"/>
          <ac:spMkLst>
            <pc:docMk/>
            <pc:sldMk cId="886066252" sldId="263"/>
            <ac:spMk id="52" creationId="{3146001D-D3BD-596F-02C8-495B65BB9E3F}"/>
          </ac:spMkLst>
        </pc:spChg>
        <pc:spChg chg="del">
          <ac:chgData name="Jonathon Briggs" userId="650057781dc5474b" providerId="LiveId" clId="{A48EE7DF-B8FC-49C7-958A-63873B319D85}" dt="2024-10-10T18:39:36.953" v="3438" actId="478"/>
          <ac:spMkLst>
            <pc:docMk/>
            <pc:sldMk cId="886066252" sldId="263"/>
            <ac:spMk id="54" creationId="{BC5C3A13-0C6E-CF61-20FC-29E47626D72D}"/>
          </ac:spMkLst>
        </pc:spChg>
        <pc:spChg chg="del">
          <ac:chgData name="Jonathon Briggs" userId="650057781dc5474b" providerId="LiveId" clId="{A48EE7DF-B8FC-49C7-958A-63873B319D85}" dt="2024-10-10T18:39:34.505" v="3435" actId="478"/>
          <ac:spMkLst>
            <pc:docMk/>
            <pc:sldMk cId="886066252" sldId="263"/>
            <ac:spMk id="55" creationId="{CED45B59-D830-DDEB-2212-F6C1CF8BA75E}"/>
          </ac:spMkLst>
        </pc:spChg>
        <pc:picChg chg="add mod">
          <ac:chgData name="Jonathon Briggs" userId="650057781dc5474b" providerId="LiveId" clId="{A48EE7DF-B8FC-49C7-958A-63873B319D85}" dt="2024-10-10T18:54:42.817" v="3518" actId="1076"/>
          <ac:picMkLst>
            <pc:docMk/>
            <pc:sldMk cId="886066252" sldId="263"/>
            <ac:picMk id="4" creationId="{80F4BF70-6135-00A5-4B1E-6068E976A8B3}"/>
          </ac:picMkLst>
        </pc:picChg>
        <pc:picChg chg="add del mod">
          <ac:chgData name="Jonathon Briggs" userId="650057781dc5474b" providerId="LiveId" clId="{A48EE7DF-B8FC-49C7-958A-63873B319D85}" dt="2024-10-10T19:16:23.416" v="3859" actId="478"/>
          <ac:picMkLst>
            <pc:docMk/>
            <pc:sldMk cId="886066252" sldId="263"/>
            <ac:picMk id="7" creationId="{160F058B-9BAE-640A-CC62-2AB5A98216EE}"/>
          </ac:picMkLst>
        </pc:picChg>
        <pc:picChg chg="add mod">
          <ac:chgData name="Jonathon Briggs" userId="650057781dc5474b" providerId="LiveId" clId="{A48EE7DF-B8FC-49C7-958A-63873B319D85}" dt="2024-10-10T18:56:19.915" v="3530" actId="1076"/>
          <ac:picMkLst>
            <pc:docMk/>
            <pc:sldMk cId="886066252" sldId="263"/>
            <ac:picMk id="11" creationId="{348DAE49-F8D0-B409-5B24-FDD6722E4354}"/>
          </ac:picMkLst>
        </pc:picChg>
        <pc:picChg chg="add mod">
          <ac:chgData name="Jonathon Briggs" userId="650057781dc5474b" providerId="LiveId" clId="{A48EE7DF-B8FC-49C7-958A-63873B319D85}" dt="2024-10-10T19:02:32.050" v="3539" actId="1037"/>
          <ac:picMkLst>
            <pc:docMk/>
            <pc:sldMk cId="886066252" sldId="263"/>
            <ac:picMk id="14" creationId="{1986A338-CDA6-FBCE-2B27-710B8A5AB72F}"/>
          </ac:picMkLst>
        </pc:picChg>
        <pc:picChg chg="add mod">
          <ac:chgData name="Jonathon Briggs" userId="650057781dc5474b" providerId="LiveId" clId="{A48EE7DF-B8FC-49C7-958A-63873B319D85}" dt="2024-10-10T19:16:33.013" v="3863" actId="1076"/>
          <ac:picMkLst>
            <pc:docMk/>
            <pc:sldMk cId="886066252" sldId="263"/>
            <ac:picMk id="16" creationId="{7607A352-F801-6A95-98F3-D4744EA4E1CB}"/>
          </ac:picMkLst>
        </pc:picChg>
        <pc:picChg chg="del">
          <ac:chgData name="Jonathon Briggs" userId="650057781dc5474b" providerId="LiveId" clId="{A48EE7DF-B8FC-49C7-958A-63873B319D85}" dt="2024-10-10T18:39:29.847" v="3430" actId="478"/>
          <ac:picMkLst>
            <pc:docMk/>
            <pc:sldMk cId="886066252" sldId="263"/>
            <ac:picMk id="34" creationId="{81A61678-C498-46E2-7149-24CE882FA815}"/>
          </ac:picMkLst>
        </pc:picChg>
        <pc:picChg chg="del">
          <ac:chgData name="Jonathon Briggs" userId="650057781dc5474b" providerId="LiveId" clId="{A48EE7DF-B8FC-49C7-958A-63873B319D85}" dt="2024-10-10T18:39:31.390" v="3432" actId="478"/>
          <ac:picMkLst>
            <pc:docMk/>
            <pc:sldMk cId="886066252" sldId="263"/>
            <ac:picMk id="46" creationId="{9353865E-008D-64B7-C0F0-A1EB13793CAF}"/>
          </ac:picMkLst>
        </pc:picChg>
        <pc:picChg chg="del">
          <ac:chgData name="Jonathon Briggs" userId="650057781dc5474b" providerId="LiveId" clId="{A48EE7DF-B8FC-49C7-958A-63873B319D85}" dt="2024-10-10T18:39:33.309" v="3434" actId="478"/>
          <ac:picMkLst>
            <pc:docMk/>
            <pc:sldMk cId="886066252" sldId="263"/>
            <ac:picMk id="47" creationId="{0457A755-0500-8028-BD19-2C973768F0F0}"/>
          </ac:picMkLst>
        </pc:picChg>
        <pc:picChg chg="del">
          <ac:chgData name="Jonathon Briggs" userId="650057781dc5474b" providerId="LiveId" clId="{A48EE7DF-B8FC-49C7-958A-63873B319D85}" dt="2024-10-10T18:39:36.410" v="3437" actId="478"/>
          <ac:picMkLst>
            <pc:docMk/>
            <pc:sldMk cId="886066252" sldId="263"/>
            <ac:picMk id="50" creationId="{E059A681-AE8B-0BE4-643F-9F485BBEDAF6}"/>
          </ac:picMkLst>
        </pc:picChg>
        <pc:picChg chg="del">
          <ac:chgData name="Jonathon Briggs" userId="650057781dc5474b" providerId="LiveId" clId="{A48EE7DF-B8FC-49C7-958A-63873B319D85}" dt="2024-10-10T18:39:35.491" v="3436" actId="478"/>
          <ac:picMkLst>
            <pc:docMk/>
            <pc:sldMk cId="886066252" sldId="263"/>
            <ac:picMk id="53" creationId="{10ED4047-E156-0E47-45BA-27B1741886A1}"/>
          </ac:picMkLst>
        </pc:picChg>
      </pc:sldChg>
      <pc:sldChg chg="addSp delSp modSp add mod">
        <pc:chgData name="Jonathon Briggs" userId="650057781dc5474b" providerId="LiveId" clId="{A48EE7DF-B8FC-49C7-958A-63873B319D85}" dt="2024-10-10T19:36:48.838" v="4370" actId="1076"/>
        <pc:sldMkLst>
          <pc:docMk/>
          <pc:sldMk cId="2010490217" sldId="264"/>
        </pc:sldMkLst>
        <pc:spChg chg="mod">
          <ac:chgData name="Jonathon Briggs" userId="650057781dc5474b" providerId="LiveId" clId="{A48EE7DF-B8FC-49C7-958A-63873B319D85}" dt="2024-10-10T19:29:27.418" v="4207" actId="20577"/>
          <ac:spMkLst>
            <pc:docMk/>
            <pc:sldMk cId="2010490217" sldId="264"/>
            <ac:spMk id="2" creationId="{1FA45242-3B54-39D6-5C65-A297A23D6DA2}"/>
          </ac:spMkLst>
        </pc:spChg>
        <pc:spChg chg="mod">
          <ac:chgData name="Jonathon Briggs" userId="650057781dc5474b" providerId="LiveId" clId="{A48EE7DF-B8FC-49C7-958A-63873B319D85}" dt="2024-10-10T19:36:45.142" v="4369" actId="1037"/>
          <ac:spMkLst>
            <pc:docMk/>
            <pc:sldMk cId="2010490217" sldId="264"/>
            <ac:spMk id="8" creationId="{27BD7BA3-D536-809F-F89C-0F1DB0E1F090}"/>
          </ac:spMkLst>
        </pc:spChg>
        <pc:spChg chg="del">
          <ac:chgData name="Jonathon Briggs" userId="650057781dc5474b" providerId="LiveId" clId="{A48EE7DF-B8FC-49C7-958A-63873B319D85}" dt="2024-10-10T19:23:38.713" v="3869" actId="478"/>
          <ac:spMkLst>
            <pc:docMk/>
            <pc:sldMk cId="2010490217" sldId="264"/>
            <ac:spMk id="9" creationId="{070EC97A-2B97-7949-40DC-7C127DB117FF}"/>
          </ac:spMkLst>
        </pc:spChg>
        <pc:spChg chg="mod">
          <ac:chgData name="Jonathon Briggs" userId="650057781dc5474b" providerId="LiveId" clId="{A48EE7DF-B8FC-49C7-958A-63873B319D85}" dt="2024-10-10T19:36:48.838" v="4370" actId="1076"/>
          <ac:spMkLst>
            <pc:docMk/>
            <pc:sldMk cId="2010490217" sldId="264"/>
            <ac:spMk id="12" creationId="{7A6EC1BE-3EA3-2867-AAB4-43A407D5E62B}"/>
          </ac:spMkLst>
        </pc:spChg>
        <pc:picChg chg="del">
          <ac:chgData name="Jonathon Briggs" userId="650057781dc5474b" providerId="LiveId" clId="{A48EE7DF-B8FC-49C7-958A-63873B319D85}" dt="2024-10-10T19:05:37.885" v="3832" actId="478"/>
          <ac:picMkLst>
            <pc:docMk/>
            <pc:sldMk cId="2010490217" sldId="264"/>
            <ac:picMk id="4" creationId="{80F4BF70-6135-00A5-4B1E-6068E976A8B3}"/>
          </ac:picMkLst>
        </pc:picChg>
        <pc:picChg chg="add mod">
          <ac:chgData name="Jonathon Briggs" userId="650057781dc5474b" providerId="LiveId" clId="{A48EE7DF-B8FC-49C7-958A-63873B319D85}" dt="2024-10-10T19:23:32.942" v="3866" actId="1076"/>
          <ac:picMkLst>
            <pc:docMk/>
            <pc:sldMk cId="2010490217" sldId="264"/>
            <ac:picMk id="6" creationId="{99981123-0410-4659-49C7-DA2940A7413B}"/>
          </ac:picMkLst>
        </pc:picChg>
        <pc:picChg chg="del">
          <ac:chgData name="Jonathon Briggs" userId="650057781dc5474b" providerId="LiveId" clId="{A48EE7DF-B8FC-49C7-958A-63873B319D85}" dt="2024-10-10T19:23:37.063" v="3868" actId="478"/>
          <ac:picMkLst>
            <pc:docMk/>
            <pc:sldMk cId="2010490217" sldId="264"/>
            <ac:picMk id="7" creationId="{160F058B-9BAE-640A-CC62-2AB5A98216EE}"/>
          </ac:picMkLst>
        </pc:picChg>
        <pc:picChg chg="add del mod">
          <ac:chgData name="Jonathon Briggs" userId="650057781dc5474b" providerId="LiveId" clId="{A48EE7DF-B8FC-49C7-958A-63873B319D85}" dt="2024-10-10T19:25:05.917" v="3893" actId="478"/>
          <ac:picMkLst>
            <pc:docMk/>
            <pc:sldMk cId="2010490217" sldId="264"/>
            <ac:picMk id="10" creationId="{F3268EC7-69F3-2EBE-BC04-E4A69657BA00}"/>
          </ac:picMkLst>
        </pc:picChg>
        <pc:picChg chg="del">
          <ac:chgData name="Jonathon Briggs" userId="650057781dc5474b" providerId="LiveId" clId="{A48EE7DF-B8FC-49C7-958A-63873B319D85}" dt="2024-10-10T19:23:39.062" v="3870" actId="478"/>
          <ac:picMkLst>
            <pc:docMk/>
            <pc:sldMk cId="2010490217" sldId="264"/>
            <ac:picMk id="11" creationId="{348DAE49-F8D0-B409-5B24-FDD6722E4354}"/>
          </ac:picMkLst>
        </pc:picChg>
        <pc:picChg chg="add del mod">
          <ac:chgData name="Jonathon Briggs" userId="650057781dc5474b" providerId="LiveId" clId="{A48EE7DF-B8FC-49C7-958A-63873B319D85}" dt="2024-10-10T19:36:21.765" v="4358" actId="478"/>
          <ac:picMkLst>
            <pc:docMk/>
            <pc:sldMk cId="2010490217" sldId="264"/>
            <ac:picMk id="13" creationId="{1B5F6C35-88CA-2223-5042-4BCA27D2BB25}"/>
          </ac:picMkLst>
        </pc:picChg>
        <pc:picChg chg="del">
          <ac:chgData name="Jonathon Briggs" userId="650057781dc5474b" providerId="LiveId" clId="{A48EE7DF-B8FC-49C7-958A-63873B319D85}" dt="2024-10-10T19:23:40.134" v="3871" actId="478"/>
          <ac:picMkLst>
            <pc:docMk/>
            <pc:sldMk cId="2010490217" sldId="264"/>
            <ac:picMk id="14" creationId="{1986A338-CDA6-FBCE-2B27-710B8A5AB72F}"/>
          </ac:picMkLst>
        </pc:picChg>
        <pc:picChg chg="add mod">
          <ac:chgData name="Jonathon Briggs" userId="650057781dc5474b" providerId="LiveId" clId="{A48EE7DF-B8FC-49C7-958A-63873B319D85}" dt="2024-10-10T19:36:41.857" v="4363" actId="1076"/>
          <ac:picMkLst>
            <pc:docMk/>
            <pc:sldMk cId="2010490217" sldId="264"/>
            <ac:picMk id="15" creationId="{619600A0-3927-D73F-53B7-5EA0C62461E6}"/>
          </ac:picMkLst>
        </pc:picChg>
      </pc:sldChg>
      <pc:sldChg chg="addSp delSp modSp add mod ord">
        <pc:chgData name="Jonathon Briggs" userId="650057781dc5474b" providerId="LiveId" clId="{A48EE7DF-B8FC-49C7-958A-63873B319D85}" dt="2024-10-10T19:54:37.778" v="4921" actId="113"/>
        <pc:sldMkLst>
          <pc:docMk/>
          <pc:sldMk cId="1595964449" sldId="265"/>
        </pc:sldMkLst>
        <pc:spChg chg="mod">
          <ac:chgData name="Jonathon Briggs" userId="650057781dc5474b" providerId="LiveId" clId="{A48EE7DF-B8FC-49C7-958A-63873B319D85}" dt="2024-10-10T19:42:00.813" v="4385" actId="20577"/>
          <ac:spMkLst>
            <pc:docMk/>
            <pc:sldMk cId="1595964449" sldId="265"/>
            <ac:spMk id="2" creationId="{1FA45242-3B54-39D6-5C65-A297A23D6DA2}"/>
          </ac:spMkLst>
        </pc:spChg>
        <pc:spChg chg="mod">
          <ac:chgData name="Jonathon Briggs" userId="650057781dc5474b" providerId="LiveId" clId="{A48EE7DF-B8FC-49C7-958A-63873B319D85}" dt="2024-10-10T19:42:44.592" v="4450" actId="20577"/>
          <ac:spMkLst>
            <pc:docMk/>
            <pc:sldMk cId="1595964449" sldId="265"/>
            <ac:spMk id="5" creationId="{ABA96C2F-ABCB-6D7D-044A-1ED990882E9C}"/>
          </ac:spMkLst>
        </pc:spChg>
        <pc:spChg chg="del">
          <ac:chgData name="Jonathon Briggs" userId="650057781dc5474b" providerId="LiveId" clId="{A48EE7DF-B8FC-49C7-958A-63873B319D85}" dt="2024-10-10T19:42:16.444" v="4392" actId="478"/>
          <ac:spMkLst>
            <pc:docMk/>
            <pc:sldMk cId="1595964449" sldId="265"/>
            <ac:spMk id="8" creationId="{27BD7BA3-D536-809F-F89C-0F1DB0E1F090}"/>
          </ac:spMkLst>
        </pc:spChg>
        <pc:spChg chg="del">
          <ac:chgData name="Jonathon Briggs" userId="650057781dc5474b" providerId="LiveId" clId="{A48EE7DF-B8FC-49C7-958A-63873B319D85}" dt="2024-10-10T19:42:14.592" v="4390" actId="478"/>
          <ac:spMkLst>
            <pc:docMk/>
            <pc:sldMk cId="1595964449" sldId="265"/>
            <ac:spMk id="9" creationId="{070EC97A-2B97-7949-40DC-7C127DB117FF}"/>
          </ac:spMkLst>
        </pc:spChg>
        <pc:spChg chg="mod">
          <ac:chgData name="Jonathon Briggs" userId="650057781dc5474b" providerId="LiveId" clId="{A48EE7DF-B8FC-49C7-958A-63873B319D85}" dt="2024-10-10T19:54:37.778" v="4921" actId="113"/>
          <ac:spMkLst>
            <pc:docMk/>
            <pc:sldMk cId="1595964449" sldId="265"/>
            <ac:spMk id="12" creationId="{7A6EC1BE-3EA3-2867-AAB4-43A407D5E62B}"/>
          </ac:spMkLst>
        </pc:spChg>
        <pc:spChg chg="add mod">
          <ac:chgData name="Jonathon Briggs" userId="650057781dc5474b" providerId="LiveId" clId="{A48EE7DF-B8FC-49C7-958A-63873B319D85}" dt="2024-10-10T19:46:26.580" v="4467" actId="1076"/>
          <ac:spMkLst>
            <pc:docMk/>
            <pc:sldMk cId="1595964449" sldId="265"/>
            <ac:spMk id="13" creationId="{09807E59-BD61-4145-DCF9-81760496EAD9}"/>
          </ac:spMkLst>
        </pc:spChg>
        <pc:picChg chg="del">
          <ac:chgData name="Jonathon Briggs" userId="650057781dc5474b" providerId="LiveId" clId="{A48EE7DF-B8FC-49C7-958A-63873B319D85}" dt="2024-10-10T19:42:17.359" v="4393" actId="478"/>
          <ac:picMkLst>
            <pc:docMk/>
            <pc:sldMk cId="1595964449" sldId="265"/>
            <ac:picMk id="4" creationId="{80F4BF70-6135-00A5-4B1E-6068E976A8B3}"/>
          </ac:picMkLst>
        </pc:picChg>
        <pc:picChg chg="add mod">
          <ac:chgData name="Jonathon Briggs" userId="650057781dc5474b" providerId="LiveId" clId="{A48EE7DF-B8FC-49C7-958A-63873B319D85}" dt="2024-10-10T19:46:18.156" v="4466" actId="1076"/>
          <ac:picMkLst>
            <pc:docMk/>
            <pc:sldMk cId="1595964449" sldId="265"/>
            <ac:picMk id="6" creationId="{1FF9DE85-7CC7-20E0-C5FA-A4B3BEA878AB}"/>
          </ac:picMkLst>
        </pc:picChg>
        <pc:picChg chg="add del mod">
          <ac:chgData name="Jonathon Briggs" userId="650057781dc5474b" providerId="LiveId" clId="{A48EE7DF-B8FC-49C7-958A-63873B319D85}" dt="2024-10-10T19:45:40.237" v="4458" actId="478"/>
          <ac:picMkLst>
            <pc:docMk/>
            <pc:sldMk cId="1595964449" sldId="265"/>
            <ac:picMk id="7" creationId="{D7D12D12-D823-C9BA-9FEE-FC55342BE0B1}"/>
          </ac:picMkLst>
        </pc:picChg>
        <pc:picChg chg="add mod">
          <ac:chgData name="Jonathon Briggs" userId="650057781dc5474b" providerId="LiveId" clId="{A48EE7DF-B8FC-49C7-958A-63873B319D85}" dt="2024-10-10T19:46:14.319" v="4465" actId="1076"/>
          <ac:picMkLst>
            <pc:docMk/>
            <pc:sldMk cId="1595964449" sldId="265"/>
            <ac:picMk id="10" creationId="{E9CCBF5E-54BA-2202-1B1A-AF5164A10937}"/>
          </ac:picMkLst>
        </pc:picChg>
        <pc:picChg chg="del">
          <ac:chgData name="Jonathon Briggs" userId="650057781dc5474b" providerId="LiveId" clId="{A48EE7DF-B8FC-49C7-958A-63873B319D85}" dt="2024-10-10T19:42:13.076" v="4389" actId="478"/>
          <ac:picMkLst>
            <pc:docMk/>
            <pc:sldMk cId="1595964449" sldId="265"/>
            <ac:picMk id="11" creationId="{348DAE49-F8D0-B409-5B24-FDD6722E4354}"/>
          </ac:picMkLst>
        </pc:picChg>
        <pc:picChg chg="del">
          <ac:chgData name="Jonathon Briggs" userId="650057781dc5474b" providerId="LiveId" clId="{A48EE7DF-B8FC-49C7-958A-63873B319D85}" dt="2024-10-10T19:42:15.117" v="4391" actId="478"/>
          <ac:picMkLst>
            <pc:docMk/>
            <pc:sldMk cId="1595964449" sldId="265"/>
            <ac:picMk id="14" creationId="{1986A338-CDA6-FBCE-2B27-710B8A5AB72F}"/>
          </ac:picMkLst>
        </pc:picChg>
        <pc:picChg chg="del">
          <ac:chgData name="Jonathon Briggs" userId="650057781dc5474b" providerId="LiveId" clId="{A48EE7DF-B8FC-49C7-958A-63873B319D85}" dt="2024-10-10T19:42:12.399" v="4388" actId="478"/>
          <ac:picMkLst>
            <pc:docMk/>
            <pc:sldMk cId="1595964449" sldId="265"/>
            <ac:picMk id="16" creationId="{7607A352-F801-6A95-98F3-D4744EA4E1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3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3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10/10/2024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4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3A3C35A7-7599-506A-A9A9-8A54A3B280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30" r="6" b="105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Pitchfork Ratings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SQL Exploration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210012" y="1582966"/>
            <a:ext cx="28205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Genres Joined to Reviews Table, Averaged score </a:t>
            </a:r>
            <a:r>
              <a:rPr lang="en-US" sz="1400" dirty="0" err="1">
                <a:solidFill>
                  <a:schemeClr val="accent6"/>
                </a:solidFill>
              </a:rPr>
              <a:t>score</a:t>
            </a:r>
            <a:r>
              <a:rPr lang="en-US" sz="1400" dirty="0">
                <a:solidFill>
                  <a:schemeClr val="accent6"/>
                </a:solidFill>
              </a:rPr>
              <a:t> by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4BF70-6135-00A5-4B1E-6068E976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2" y="2013853"/>
            <a:ext cx="4191403" cy="3952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7BD7BA3-D536-809F-F89C-0F1DB0E1F090}"/>
              </a:ext>
            </a:extLst>
          </p:cNvPr>
          <p:cNvSpPr/>
          <p:nvPr/>
        </p:nvSpPr>
        <p:spPr>
          <a:xfrm>
            <a:off x="4545661" y="2932005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EC97A-2B97-7949-40DC-7C127DB117FF}"/>
              </a:ext>
            </a:extLst>
          </p:cNvPr>
          <p:cNvSpPr txBox="1"/>
          <p:nvPr/>
        </p:nvSpPr>
        <p:spPr>
          <a:xfrm>
            <a:off x="7331909" y="2824282"/>
            <a:ext cx="42393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8DAE49-F8D0-B409-5B24-FDD6722E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97" y="2013851"/>
            <a:ext cx="2178252" cy="2113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6EC1BE-3EA3-2867-AAB4-43A407D5E62B}"/>
              </a:ext>
            </a:extLst>
          </p:cNvPr>
          <p:cNvSpPr txBox="1"/>
          <p:nvPr/>
        </p:nvSpPr>
        <p:spPr>
          <a:xfrm>
            <a:off x="5039348" y="4488152"/>
            <a:ext cx="3276749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Majority of genres show fairly stable average ratings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metal genre has shown a steady rise in ratings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electronic, metal and rock genres are experiencing peak average ratings in most recent year of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86A338-CDA6-FBCE-2B27-710B8A5AB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997" y="2013851"/>
            <a:ext cx="1071605" cy="2113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07A352-F801-6A95-98F3-D4744EA4E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564" y="2013851"/>
            <a:ext cx="2100088" cy="21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3BBF-EDAA-4FFD-AEE6-62DA71AD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Locate a suitable </a:t>
            </a:r>
            <a:r>
              <a:rPr lang="en-US" dirty="0" err="1">
                <a:cs typeface="Calibri"/>
              </a:rPr>
              <a:t>sqlite</a:t>
            </a:r>
            <a:r>
              <a:rPr lang="en-US" dirty="0">
                <a:cs typeface="Calibri"/>
              </a:rPr>
              <a:t> data set from Kaggle or Github </a:t>
            </a:r>
          </a:p>
          <a:p>
            <a:pPr>
              <a:buClr>
                <a:srgbClr val="434D76"/>
              </a:buClr>
            </a:pPr>
            <a:r>
              <a:rPr lang="en-US" dirty="0">
                <a:cs typeface="Calibri"/>
              </a:rPr>
              <a:t>Map the DB structure</a:t>
            </a:r>
          </a:p>
          <a:p>
            <a:pPr>
              <a:buClr>
                <a:srgbClr val="434D76"/>
              </a:buClr>
            </a:pPr>
            <a:r>
              <a:rPr lang="en-US" dirty="0">
                <a:cs typeface="Calibri"/>
              </a:rPr>
              <a:t>Plan and perform data exploration and share results</a:t>
            </a:r>
          </a:p>
          <a:p>
            <a:pPr>
              <a:buClr>
                <a:srgbClr val="434D76"/>
              </a:buClr>
            </a:pPr>
            <a:r>
              <a:rPr lang="en-US" dirty="0">
                <a:cs typeface="Calibri"/>
              </a:rPr>
              <a:t>Where needed, bring in other platform tools to enrich analysis</a:t>
            </a:r>
          </a:p>
        </p:txBody>
      </p:sp>
    </p:spTree>
    <p:extLst>
      <p:ext uri="{BB962C8B-B14F-4D97-AF65-F5344CB8AC3E}">
        <p14:creationId xmlns:p14="http://schemas.microsoft.com/office/powerpoint/2010/main" val="266250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5CF39F-F876-158F-D7BB-7E44AF281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22532"/>
              </p:ext>
            </p:extLst>
          </p:nvPr>
        </p:nvGraphicFramePr>
        <p:xfrm>
          <a:off x="932141" y="2214149"/>
          <a:ext cx="1346200" cy="322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artist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64959892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1302020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score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59299431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best_new_music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90875187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936031464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author_type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5113842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pub_date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707994734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pub_weekday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51736536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pub_day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348573911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pub_month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27099500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pub_year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130755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45BDF-3E2B-5208-4D5B-D5AA975F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57007"/>
              </p:ext>
            </p:extLst>
          </p:nvPr>
        </p:nvGraphicFramePr>
        <p:xfrm>
          <a:off x="4886438" y="5337241"/>
          <a:ext cx="1346200" cy="69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labels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01DC0-EB38-94AE-72AD-5AE9F663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3142"/>
              </p:ext>
            </p:extLst>
          </p:nvPr>
        </p:nvGraphicFramePr>
        <p:xfrm>
          <a:off x="4886438" y="2188514"/>
          <a:ext cx="1346200" cy="69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genres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genre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5F0489-3F35-405F-4A4C-FAA019D35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2560"/>
              </p:ext>
            </p:extLst>
          </p:nvPr>
        </p:nvGraphicFramePr>
        <p:xfrm>
          <a:off x="4886438" y="3098438"/>
          <a:ext cx="1346200" cy="69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content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content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D1AB9F-DFD9-D020-71C4-331E1116D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9807"/>
              </p:ext>
            </p:extLst>
          </p:nvPr>
        </p:nvGraphicFramePr>
        <p:xfrm>
          <a:off x="4886438" y="4501076"/>
          <a:ext cx="1346200" cy="69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artists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artist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</a:tbl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B74C4523-055E-8CC7-DE9A-0D0A8A039303}"/>
              </a:ext>
            </a:extLst>
          </p:cNvPr>
          <p:cNvSpPr/>
          <p:nvPr/>
        </p:nvSpPr>
        <p:spPr>
          <a:xfrm>
            <a:off x="2332078" y="2461140"/>
            <a:ext cx="182880" cy="18288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FDC0A-F924-D6D0-0A3F-DF1D094EAD21}"/>
              </a:ext>
            </a:extLst>
          </p:cNvPr>
          <p:cNvSpPr txBox="1"/>
          <p:nvPr/>
        </p:nvSpPr>
        <p:spPr>
          <a:xfrm>
            <a:off x="2332078" y="2222822"/>
            <a:ext cx="11782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Primary Key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A75A08-E8EA-C268-58EF-4B865F18DF02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2514958" y="2530994"/>
            <a:ext cx="2371480" cy="91313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BDABFE3-33FF-6F10-215F-A8AF5BBD4FC4}"/>
              </a:ext>
            </a:extLst>
          </p:cNvPr>
          <p:cNvCxnSpPr>
            <a:cxnSpLocks/>
            <a:stCxn id="8" idx="4"/>
            <a:endCxn id="7" idx="1"/>
          </p:cNvCxnSpPr>
          <p:nvPr/>
        </p:nvCxnSpPr>
        <p:spPr>
          <a:xfrm>
            <a:off x="2514958" y="2530994"/>
            <a:ext cx="2371480" cy="231577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29307D6-B6FD-009A-9067-9D90B710FF0E}"/>
              </a:ext>
            </a:extLst>
          </p:cNvPr>
          <p:cNvCxnSpPr>
            <a:cxnSpLocks/>
            <a:stCxn id="8" idx="4"/>
            <a:endCxn id="4" idx="1"/>
          </p:cNvCxnSpPr>
          <p:nvPr/>
        </p:nvCxnSpPr>
        <p:spPr>
          <a:xfrm>
            <a:off x="2514958" y="2530994"/>
            <a:ext cx="2371480" cy="315194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130C9A-22CC-73FB-23D1-515F0F3FA33A}"/>
              </a:ext>
            </a:extLst>
          </p:cNvPr>
          <p:cNvCxnSpPr>
            <a:cxnSpLocks/>
            <a:stCxn id="8" idx="4"/>
            <a:endCxn id="5" idx="1"/>
          </p:cNvCxnSpPr>
          <p:nvPr/>
        </p:nvCxnSpPr>
        <p:spPr>
          <a:xfrm>
            <a:off x="2514958" y="2530994"/>
            <a:ext cx="2371480" cy="321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674AD7-4E0E-06E7-B751-0DF044B2FE41}"/>
              </a:ext>
            </a:extLst>
          </p:cNvPr>
          <p:cNvSpPr/>
          <p:nvPr/>
        </p:nvSpPr>
        <p:spPr>
          <a:xfrm>
            <a:off x="4749684" y="4399102"/>
            <a:ext cx="1620636" cy="1753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3C0B4-AD80-9C02-2E2A-605A91F489BE}"/>
              </a:ext>
            </a:extLst>
          </p:cNvPr>
          <p:cNvSpPr txBox="1"/>
          <p:nvPr/>
        </p:nvSpPr>
        <p:spPr>
          <a:xfrm>
            <a:off x="932141" y="6264562"/>
            <a:ext cx="1039339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Data available at Kaggle Link: https://www.kaggle.com/datasets/nolanbconaway/pitchfork-data</a:t>
            </a:r>
          </a:p>
          <a:p>
            <a:r>
              <a:rPr lang="en-US" sz="1100" dirty="0">
                <a:solidFill>
                  <a:schemeClr val="accent6"/>
                </a:solidFill>
              </a:rPr>
              <a:t>Scrape process performed by user </a:t>
            </a:r>
            <a:r>
              <a:rPr lang="en-US" sz="1100" b="1" dirty="0" err="1">
                <a:solidFill>
                  <a:schemeClr val="accent6"/>
                </a:solidFill>
              </a:rPr>
              <a:t>nolanbconway</a:t>
            </a:r>
            <a:r>
              <a:rPr lang="en-US" sz="1100" dirty="0">
                <a:solidFill>
                  <a:schemeClr val="accent6"/>
                </a:solidFill>
              </a:rPr>
              <a:t> available at </a:t>
            </a:r>
            <a:r>
              <a:rPr lang="en-US" sz="1100" dirty="0" err="1">
                <a:solidFill>
                  <a:schemeClr val="accent6"/>
                </a:solidFill>
              </a:rPr>
              <a:t>Github</a:t>
            </a:r>
            <a:r>
              <a:rPr lang="en-US" sz="1100" dirty="0">
                <a:solidFill>
                  <a:schemeClr val="accent6"/>
                </a:solidFill>
              </a:rPr>
              <a:t> Link: https://github.com/nolanbconaway/pitchfork-data/tree/master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BD9E6-5EF3-3AA6-B58C-AFC4EC4F4215}"/>
              </a:ext>
            </a:extLst>
          </p:cNvPr>
          <p:cNvSpPr txBox="1"/>
          <p:nvPr/>
        </p:nvSpPr>
        <p:spPr>
          <a:xfrm>
            <a:off x="7121164" y="2214149"/>
            <a:ext cx="3839910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genres</a:t>
            </a:r>
            <a:r>
              <a:rPr lang="en-US" sz="1200" dirty="0">
                <a:solidFill>
                  <a:schemeClr val="accent3"/>
                </a:solidFill>
              </a:rPr>
              <a:t> and </a:t>
            </a:r>
            <a:r>
              <a:rPr lang="en-US" sz="1200" b="1" dirty="0">
                <a:solidFill>
                  <a:schemeClr val="accent3"/>
                </a:solidFill>
              </a:rPr>
              <a:t>content</a:t>
            </a:r>
            <a:r>
              <a:rPr lang="en-US" sz="1200" dirty="0">
                <a:solidFill>
                  <a:schemeClr val="accent3"/>
                </a:solidFill>
              </a:rPr>
              <a:t> tables can be joined for further 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content</a:t>
            </a:r>
            <a:r>
              <a:rPr lang="en-US" sz="1200" dirty="0">
                <a:solidFill>
                  <a:schemeClr val="accent3"/>
                </a:solidFill>
              </a:rPr>
              <a:t> is the full text content of the review article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artists</a:t>
            </a:r>
            <a:r>
              <a:rPr lang="en-US" sz="1200" dirty="0">
                <a:solidFill>
                  <a:schemeClr val="accent3"/>
                </a:solidFill>
              </a:rPr>
              <a:t> and </a:t>
            </a:r>
            <a:r>
              <a:rPr lang="en-US" sz="1200" b="1" dirty="0">
                <a:solidFill>
                  <a:schemeClr val="accent3"/>
                </a:solidFill>
              </a:rPr>
              <a:t>labels</a:t>
            </a:r>
            <a:r>
              <a:rPr lang="en-US" sz="1200" dirty="0">
                <a:solidFill>
                  <a:schemeClr val="accent3"/>
                </a:solidFill>
              </a:rPr>
              <a:t> are redundant data available as part of scraping process, but not required for further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3CB9D3-40D5-26EF-FA4D-D3C9DEEB5BAD}"/>
              </a:ext>
            </a:extLst>
          </p:cNvPr>
          <p:cNvSpPr/>
          <p:nvPr/>
        </p:nvSpPr>
        <p:spPr>
          <a:xfrm>
            <a:off x="4749684" y="2115290"/>
            <a:ext cx="1620636" cy="1753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44C32-4988-DABC-F68C-A54ACB18B67C}"/>
              </a:ext>
            </a:extLst>
          </p:cNvPr>
          <p:cNvSpPr txBox="1"/>
          <p:nvPr/>
        </p:nvSpPr>
        <p:spPr>
          <a:xfrm>
            <a:off x="4751702" y="1843262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Additional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2546E4-6460-6BF5-1720-26A09F54D352}"/>
              </a:ext>
            </a:extLst>
          </p:cNvPr>
          <p:cNvSpPr txBox="1"/>
          <p:nvPr/>
        </p:nvSpPr>
        <p:spPr>
          <a:xfrm>
            <a:off x="4749684" y="4102979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Redundant Data</a:t>
            </a:r>
          </a:p>
        </p:txBody>
      </p:sp>
    </p:spTree>
    <p:extLst>
      <p:ext uri="{BB962C8B-B14F-4D97-AF65-F5344CB8AC3E}">
        <p14:creationId xmlns:p14="http://schemas.microsoft.com/office/powerpoint/2010/main" val="10840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Statistics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E547E4-E417-F731-C46B-CDB98899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027790"/>
            <a:ext cx="2562583" cy="428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59BA79-21E4-1EE1-D001-A9382D2CB879}"/>
              </a:ext>
            </a:extLst>
          </p:cNvPr>
          <p:cNvSpPr txBox="1"/>
          <p:nvPr/>
        </p:nvSpPr>
        <p:spPr>
          <a:xfrm>
            <a:off x="4916337" y="4103631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18,389 Total Reviews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92D852-878B-2B04-418E-68306023831E}"/>
              </a:ext>
            </a:extLst>
          </p:cNvPr>
          <p:cNvSpPr/>
          <p:nvPr/>
        </p:nvSpPr>
        <p:spPr>
          <a:xfrm>
            <a:off x="3829049" y="4103632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40E8E0-AF97-F003-BAED-823891C60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565923"/>
            <a:ext cx="2429214" cy="41915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A883A8-6BD0-0BC5-DE5C-21E50006793E}"/>
              </a:ext>
            </a:extLst>
          </p:cNvPr>
          <p:cNvSpPr/>
          <p:nvPr/>
        </p:nvSpPr>
        <p:spPr>
          <a:xfrm>
            <a:off x="3829049" y="4637002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D6123-FBFE-6E01-21DB-243020238407}"/>
              </a:ext>
            </a:extLst>
          </p:cNvPr>
          <p:cNvSpPr txBox="1"/>
          <p:nvPr/>
        </p:nvSpPr>
        <p:spPr>
          <a:xfrm>
            <a:off x="4916337" y="4637002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8,633 Artists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F9D4709-4E0D-CAA9-7AE8-EE5F78DD7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" y="5104689"/>
            <a:ext cx="2410161" cy="4191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EE17D57B-6B72-1975-740F-A2C31F8BBEA9}"/>
              </a:ext>
            </a:extLst>
          </p:cNvPr>
          <p:cNvSpPr/>
          <p:nvPr/>
        </p:nvSpPr>
        <p:spPr>
          <a:xfrm>
            <a:off x="3829049" y="5175768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C0B6E-67D4-4FEE-2142-B3C62F309A68}"/>
              </a:ext>
            </a:extLst>
          </p:cNvPr>
          <p:cNvSpPr txBox="1"/>
          <p:nvPr/>
        </p:nvSpPr>
        <p:spPr>
          <a:xfrm>
            <a:off x="4916337" y="5175767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432 Review Authors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4EA7448-5A24-5818-4A22-99B75B0897E3}"/>
              </a:ext>
            </a:extLst>
          </p:cNvPr>
          <p:cNvSpPr/>
          <p:nvPr/>
        </p:nvSpPr>
        <p:spPr>
          <a:xfrm>
            <a:off x="7336061" y="4103631"/>
            <a:ext cx="914400" cy="276999"/>
          </a:xfrm>
          <a:prstGeom prst="rightArrow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416E4-684A-6038-F5B7-F76E5B37EBB4}"/>
              </a:ext>
            </a:extLst>
          </p:cNvPr>
          <p:cNvSpPr txBox="1"/>
          <p:nvPr/>
        </p:nvSpPr>
        <p:spPr>
          <a:xfrm>
            <a:off x="8459637" y="4103631"/>
            <a:ext cx="25625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18,393 without DISTINCT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97D0A1-BB00-16AA-6FB1-9EEB574B2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40" y="5643301"/>
            <a:ext cx="2905530" cy="381053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0D4ED0AE-37F5-53BC-C1A7-5447C6FA08FA}"/>
              </a:ext>
            </a:extLst>
          </p:cNvPr>
          <p:cNvSpPr/>
          <p:nvPr/>
        </p:nvSpPr>
        <p:spPr>
          <a:xfrm>
            <a:off x="3829049" y="5695327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4C6B04-58A7-CA8A-E0AF-B8D224AB9DBA}"/>
              </a:ext>
            </a:extLst>
          </p:cNvPr>
          <p:cNvSpPr txBox="1"/>
          <p:nvPr/>
        </p:nvSpPr>
        <p:spPr>
          <a:xfrm>
            <a:off x="4916336" y="5695326"/>
            <a:ext cx="31151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Date Range: Jan 1999 - Jan 2017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6ABC618-02EE-3E16-F70B-4F81E46C1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" y="1933248"/>
            <a:ext cx="4296375" cy="533474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FEC927FB-C82A-7934-8465-B56153F8DAB0}"/>
              </a:ext>
            </a:extLst>
          </p:cNvPr>
          <p:cNvSpPr/>
          <p:nvPr/>
        </p:nvSpPr>
        <p:spPr>
          <a:xfrm>
            <a:off x="5271188" y="2061485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1B9DB-C4AD-A29C-7A96-2D1B73548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735" y="1851296"/>
            <a:ext cx="2324100" cy="2009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0354F8-CB79-D578-3F2C-63DECD45D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4755" y="1851296"/>
            <a:ext cx="2324100" cy="176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8F916-05DE-AFCA-B6A3-FB665D01CC43}"/>
              </a:ext>
            </a:extLst>
          </p:cNvPr>
          <p:cNvSpPr txBox="1"/>
          <p:nvPr/>
        </p:nvSpPr>
        <p:spPr>
          <a:xfrm>
            <a:off x="777240" y="2679222"/>
            <a:ext cx="3839910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3,906 NULL values for author_type will be investigated in a later slide</a:t>
            </a:r>
          </a:p>
        </p:txBody>
      </p:sp>
    </p:spTree>
    <p:extLst>
      <p:ext uri="{BB962C8B-B14F-4D97-AF65-F5344CB8AC3E}">
        <p14:creationId xmlns:p14="http://schemas.microsoft.com/office/powerpoint/2010/main" val="5558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Types and Missing Data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92D852-878B-2B04-418E-68306023831E}"/>
              </a:ext>
            </a:extLst>
          </p:cNvPr>
          <p:cNvSpPr/>
          <p:nvPr/>
        </p:nvSpPr>
        <p:spPr>
          <a:xfrm>
            <a:off x="5193900" y="1907522"/>
            <a:ext cx="471962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5F836-0040-DF5A-669F-CBBA93F3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775294"/>
            <a:ext cx="3715626" cy="777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777240" y="1559849"/>
            <a:ext cx="3734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Review counts by Author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A5AD2-5B7A-6F41-8B32-8858D875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90" y="1403924"/>
            <a:ext cx="3023426" cy="1860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A607F-18DD-52AB-E0CA-A3FA39D3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959" y="1399658"/>
            <a:ext cx="3023425" cy="1292726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85E42B8-88B9-3230-A490-375BECFD8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90" y="3640036"/>
            <a:ext cx="2707588" cy="1980995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06A42AE-F03E-6FDC-DE16-1F797567C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3959" y="3640036"/>
            <a:ext cx="2707587" cy="1624553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7166E1A9-DADC-321F-BAB3-C67AE59FE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" y="3506811"/>
            <a:ext cx="3715626" cy="3222901"/>
          </a:xfrm>
          <a:prstGeom prst="rect">
            <a:avLst/>
          </a:prstGeom>
        </p:spPr>
      </p:pic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B99F368E-8EFC-BE50-75F8-0DB677417220}"/>
              </a:ext>
            </a:extLst>
          </p:cNvPr>
          <p:cNvSpPr/>
          <p:nvPr/>
        </p:nvSpPr>
        <p:spPr>
          <a:xfrm>
            <a:off x="5193900" y="3974180"/>
            <a:ext cx="471962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BDCFBD8-12E1-13FE-5ECE-ACFD284B4119}"/>
              </a:ext>
            </a:extLst>
          </p:cNvPr>
          <p:cNvSpPr txBox="1"/>
          <p:nvPr/>
        </p:nvSpPr>
        <p:spPr>
          <a:xfrm>
            <a:off x="5913690" y="5830019"/>
            <a:ext cx="383991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NULL Values appear when an article does not present a contributor bio at the end of a web page. Data shows an increasing trend of regular contributors.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404DB4-4A03-9619-92E4-D554EBAADD2E}"/>
              </a:ext>
            </a:extLst>
          </p:cNvPr>
          <p:cNvSpPr txBox="1"/>
          <p:nvPr/>
        </p:nvSpPr>
        <p:spPr>
          <a:xfrm>
            <a:off x="777240" y="3290381"/>
            <a:ext cx="3734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NULL field investigation for Author Type</a:t>
            </a:r>
          </a:p>
        </p:txBody>
      </p:sp>
    </p:spTree>
    <p:extLst>
      <p:ext uri="{BB962C8B-B14F-4D97-AF65-F5344CB8AC3E}">
        <p14:creationId xmlns:p14="http://schemas.microsoft.com/office/powerpoint/2010/main" val="42056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Artists Review Counts and Scores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92D852-878B-2B04-418E-68306023831E}"/>
              </a:ext>
            </a:extLst>
          </p:cNvPr>
          <p:cNvSpPr/>
          <p:nvPr/>
        </p:nvSpPr>
        <p:spPr>
          <a:xfrm>
            <a:off x="4861717" y="2599840"/>
            <a:ext cx="904052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777239" y="1835676"/>
            <a:ext cx="28205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 10 Bands by review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33E02-AC41-725A-D8EB-96E889B8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23" y="1637532"/>
            <a:ext cx="3325359" cy="2201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C91243-0B1F-7549-3A27-C0FD9159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047682"/>
            <a:ext cx="3467584" cy="1381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D5688F-5D4F-4AC6-5691-E71F5FFD5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23" y="4195429"/>
            <a:ext cx="3325359" cy="240037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D02524-B9D0-22AA-ABFD-2D5F68DAD237}"/>
              </a:ext>
            </a:extLst>
          </p:cNvPr>
          <p:cNvSpPr/>
          <p:nvPr/>
        </p:nvSpPr>
        <p:spPr>
          <a:xfrm>
            <a:off x="4861717" y="4751848"/>
            <a:ext cx="904052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067DB9-6A7D-90FA-12E2-FD10421C0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" y="4320469"/>
            <a:ext cx="3467584" cy="12053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A267D1-1380-2E10-5F10-ABAA1F6086B1}"/>
              </a:ext>
            </a:extLst>
          </p:cNvPr>
          <p:cNvSpPr txBox="1"/>
          <p:nvPr/>
        </p:nvSpPr>
        <p:spPr>
          <a:xfrm>
            <a:off x="777240" y="4105025"/>
            <a:ext cx="28205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 10 Bands by average score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B4EDA-217C-9E62-4F74-5F5FFF6F2F12}"/>
              </a:ext>
            </a:extLst>
          </p:cNvPr>
          <p:cNvSpPr txBox="1"/>
          <p:nvPr/>
        </p:nvSpPr>
        <p:spPr>
          <a:xfrm>
            <a:off x="777239" y="5863338"/>
            <a:ext cx="346758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Top Scores are not related to overall attention from Pitchfork site to Artist overall</a:t>
            </a:r>
          </a:p>
        </p:txBody>
      </p:sp>
    </p:spTree>
    <p:extLst>
      <p:ext uri="{BB962C8B-B14F-4D97-AF65-F5344CB8AC3E}">
        <p14:creationId xmlns:p14="http://schemas.microsoft.com/office/powerpoint/2010/main" val="331993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Type vs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286794" y="1835675"/>
            <a:ext cx="28205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Average Score by year by author 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66AE7-03F2-B37B-5ABD-63E216FE4CEE}"/>
              </a:ext>
            </a:extLst>
          </p:cNvPr>
          <p:cNvSpPr txBox="1"/>
          <p:nvPr/>
        </p:nvSpPr>
        <p:spPr>
          <a:xfrm>
            <a:off x="286794" y="5474404"/>
            <a:ext cx="240513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Score charts were also produced in Excel to confirm data shape and attributes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55A1D2D-C8F5-DC48-3407-35A9E72D9B96}"/>
              </a:ext>
            </a:extLst>
          </p:cNvPr>
          <p:cNvSpPr/>
          <p:nvPr/>
        </p:nvSpPr>
        <p:spPr>
          <a:xfrm>
            <a:off x="3269053" y="3130069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A61678-C498-46E2-7149-24CE882F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5" y="2051120"/>
            <a:ext cx="2820538" cy="24349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353865E-008D-64B7-C0F0-A1EB1379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420"/>
          <a:stretch/>
        </p:blipFill>
        <p:spPr>
          <a:xfrm>
            <a:off x="3780214" y="2051119"/>
            <a:ext cx="1823711" cy="24349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57A755-0500-8028-BD19-2C973768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434"/>
          <a:stretch/>
        </p:blipFill>
        <p:spPr>
          <a:xfrm>
            <a:off x="6351296" y="2051119"/>
            <a:ext cx="1503761" cy="24349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059A681-AE8B-0BE4-643F-9F485BBED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70" y="4769827"/>
            <a:ext cx="706112" cy="19189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66E502-F10E-7B8D-FB32-88886D52B6B9}"/>
              </a:ext>
            </a:extLst>
          </p:cNvPr>
          <p:cNvSpPr txBox="1"/>
          <p:nvPr/>
        </p:nvSpPr>
        <p:spPr>
          <a:xfrm>
            <a:off x="5765645" y="2949004"/>
            <a:ext cx="42393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146001D-D3BD-596F-02C8-495B65BB9E3F}"/>
              </a:ext>
            </a:extLst>
          </p:cNvPr>
          <p:cNvSpPr/>
          <p:nvPr/>
        </p:nvSpPr>
        <p:spPr>
          <a:xfrm>
            <a:off x="3055409" y="5659072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ED4047-E156-0E47-45BA-27B174188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19" y="4763230"/>
            <a:ext cx="4169919" cy="1915608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BC5C3A13-0C6E-CF61-20FC-29E47626D72D}"/>
              </a:ext>
            </a:extLst>
          </p:cNvPr>
          <p:cNvSpPr/>
          <p:nvPr/>
        </p:nvSpPr>
        <p:spPr>
          <a:xfrm>
            <a:off x="4406574" y="5659071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D45B59-D830-DDEB-2212-F6C1CF8BA75E}"/>
              </a:ext>
            </a:extLst>
          </p:cNvPr>
          <p:cNvSpPr txBox="1"/>
          <p:nvPr/>
        </p:nvSpPr>
        <p:spPr>
          <a:xfrm>
            <a:off x="8602428" y="2052692"/>
            <a:ext cx="256325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IQR: From 6.4 to 7.8 / Mean: 7.2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Data Shape: Skewed left with lower score outliers</a:t>
            </a:r>
          </a:p>
        </p:txBody>
      </p:sp>
    </p:spTree>
    <p:extLst>
      <p:ext uri="{BB962C8B-B14F-4D97-AF65-F5344CB8AC3E}">
        <p14:creationId xmlns:p14="http://schemas.microsoft.com/office/powerpoint/2010/main" val="332043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210012" y="1582966"/>
            <a:ext cx="28205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Genres Joined to Reviews Table, Averaged by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BD7BA3-D536-809F-F89C-0F1DB0E1F090}"/>
              </a:ext>
            </a:extLst>
          </p:cNvPr>
          <p:cNvSpPr/>
          <p:nvPr/>
        </p:nvSpPr>
        <p:spPr>
          <a:xfrm>
            <a:off x="3888341" y="3734705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EC1BE-3EA3-2867-AAB4-43A407D5E62B}"/>
              </a:ext>
            </a:extLst>
          </p:cNvPr>
          <p:cNvSpPr txBox="1"/>
          <p:nvPr/>
        </p:nvSpPr>
        <p:spPr>
          <a:xfrm>
            <a:off x="4343400" y="5384879"/>
            <a:ext cx="4894892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At 41.6% of total reviews, the </a:t>
            </a:r>
            <a:r>
              <a:rPr lang="en-US" sz="1200" b="1" dirty="0">
                <a:solidFill>
                  <a:schemeClr val="accent3"/>
                </a:solidFill>
              </a:rPr>
              <a:t>rock</a:t>
            </a:r>
            <a:r>
              <a:rPr lang="en-US" sz="1200" dirty="0">
                <a:solidFill>
                  <a:schemeClr val="accent3"/>
                </a:solidFill>
              </a:rPr>
              <a:t> genre has clearly been prioritized on this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electronic</a:t>
            </a:r>
            <a:r>
              <a:rPr lang="en-US" sz="1200" dirty="0">
                <a:solidFill>
                  <a:schemeClr val="accent3"/>
                </a:solidFill>
              </a:rPr>
              <a:t> genre makes the second stable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rap</a:t>
            </a:r>
            <a:r>
              <a:rPr lang="en-US" sz="1200" dirty="0">
                <a:solidFill>
                  <a:schemeClr val="accent3"/>
                </a:solidFill>
              </a:rPr>
              <a:t> appears to be on a steady average rise within the dataset, with a peak in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81123-0410-4659-49C7-DA2940A7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2" y="2069757"/>
            <a:ext cx="3552703" cy="3606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9600A0-3927-D73F-53B7-5EA0C624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533964"/>
            <a:ext cx="7740650" cy="26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9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Best New 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210012" y="1582966"/>
            <a:ext cx="28205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Genres Joined to Reviews Table,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Count of Best New Music award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EC1BE-3EA3-2867-AAB4-43A407D5E62B}"/>
              </a:ext>
            </a:extLst>
          </p:cNvPr>
          <p:cNvSpPr txBox="1"/>
          <p:nvPr/>
        </p:nvSpPr>
        <p:spPr>
          <a:xfrm>
            <a:off x="4344833" y="5397466"/>
            <a:ext cx="5250017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At 46.8%, </a:t>
            </a:r>
            <a:r>
              <a:rPr lang="en-US" sz="1200" b="1" dirty="0">
                <a:solidFill>
                  <a:schemeClr val="accent3"/>
                </a:solidFill>
              </a:rPr>
              <a:t>rock</a:t>
            </a:r>
            <a:r>
              <a:rPr lang="en-US" sz="1200" dirty="0">
                <a:solidFill>
                  <a:schemeClr val="accent3"/>
                </a:solidFill>
              </a:rPr>
              <a:t> genre retains majority of Best New Music awards in parallel with majority of reviews, followed in similar trend by </a:t>
            </a:r>
            <a:r>
              <a:rPr lang="en-US" sz="1200" b="1" dirty="0">
                <a:solidFill>
                  <a:schemeClr val="accent3"/>
                </a:solidFill>
              </a:rPr>
              <a:t>electronic</a:t>
            </a:r>
            <a:r>
              <a:rPr lang="en-US" sz="1200" dirty="0">
                <a:solidFill>
                  <a:schemeClr val="accent3"/>
                </a:solidFill>
              </a:rPr>
              <a:t> genre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However, the </a:t>
            </a:r>
            <a:r>
              <a:rPr lang="en-US" sz="1200" b="1" dirty="0">
                <a:solidFill>
                  <a:schemeClr val="accent3"/>
                </a:solidFill>
              </a:rPr>
              <a:t>rock </a:t>
            </a:r>
            <a:r>
              <a:rPr lang="en-US" sz="1200" dirty="0">
                <a:solidFill>
                  <a:schemeClr val="accent3"/>
                </a:solidFill>
              </a:rPr>
              <a:t>genre is on a decline in 2015 and 2016 as </a:t>
            </a:r>
            <a:r>
              <a:rPr lang="en-US" sz="1200" b="1" dirty="0">
                <a:solidFill>
                  <a:schemeClr val="accent3"/>
                </a:solidFill>
              </a:rPr>
              <a:t>electronic</a:t>
            </a:r>
            <a:r>
              <a:rPr lang="en-US" sz="1200" dirty="0">
                <a:solidFill>
                  <a:schemeClr val="accent3"/>
                </a:solidFill>
              </a:rPr>
              <a:t>, </a:t>
            </a:r>
            <a:r>
              <a:rPr lang="en-US" sz="1200" b="1" dirty="0">
                <a:solidFill>
                  <a:schemeClr val="accent3"/>
                </a:solidFill>
              </a:rPr>
              <a:t>rap</a:t>
            </a:r>
            <a:r>
              <a:rPr lang="en-US" sz="1200" dirty="0">
                <a:solidFill>
                  <a:schemeClr val="accent3"/>
                </a:solidFill>
              </a:rPr>
              <a:t> and </a:t>
            </a:r>
            <a:r>
              <a:rPr lang="en-US" sz="1200" b="1" dirty="0">
                <a:solidFill>
                  <a:schemeClr val="accent3"/>
                </a:solidFill>
              </a:rPr>
              <a:t>pop/</a:t>
            </a:r>
            <a:r>
              <a:rPr lang="en-US" sz="1200" b="1" dirty="0" err="1">
                <a:solidFill>
                  <a:schemeClr val="accent3"/>
                </a:solidFill>
              </a:rPr>
              <a:t>r&amp;b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genres cover the gap</a:t>
            </a:r>
            <a:endParaRPr lang="en-US" sz="1200" b="1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Best New Music award shows a doubling in frequency starting in 2009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9DE85-7CC7-20E0-C5FA-A4B3BEA8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2" y="2017965"/>
            <a:ext cx="3571278" cy="3433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CBF5E-54BA-2202-1B1A-AF5164A1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33" y="2470150"/>
            <a:ext cx="7797063" cy="279418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9807E59-BD61-4145-DCF9-81760496EAD9}"/>
              </a:ext>
            </a:extLst>
          </p:cNvPr>
          <p:cNvSpPr/>
          <p:nvPr/>
        </p:nvSpPr>
        <p:spPr>
          <a:xfrm>
            <a:off x="3888341" y="3728742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444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A458E"/>
      </a:accent1>
      <a:accent2>
        <a:srgbClr val="B934B4"/>
      </a:accent2>
      <a:accent3>
        <a:srgbClr val="9845CA"/>
      </a:accent3>
      <a:accent4>
        <a:srgbClr val="5238BA"/>
      </a:accent4>
      <a:accent5>
        <a:srgbClr val="4562CA"/>
      </a:accent5>
      <a:accent6>
        <a:srgbClr val="3488B9"/>
      </a:accent6>
      <a:hlink>
        <a:srgbClr val="3F45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ConfettiVTI</vt:lpstr>
      <vt:lpstr>Pitchfork Ratings SQL Exploration</vt:lpstr>
      <vt:lpstr>Project Goal</vt:lpstr>
      <vt:lpstr>Data Structure</vt:lpstr>
      <vt:lpstr>Basic Data Statistics</vt:lpstr>
      <vt:lpstr>Author Types and Missing Data</vt:lpstr>
      <vt:lpstr>Top Artists Review Counts and Scores</vt:lpstr>
      <vt:lpstr>Author Type vs Scores</vt:lpstr>
      <vt:lpstr>Genre vs Reviews</vt:lpstr>
      <vt:lpstr>Genre vs Best New Music</vt:lpstr>
      <vt:lpstr>Genre vs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Jonathon Briggs</cp:lastModifiedBy>
  <cp:revision>27</cp:revision>
  <dcterms:created xsi:type="dcterms:W3CDTF">2024-10-09T23:52:02Z</dcterms:created>
  <dcterms:modified xsi:type="dcterms:W3CDTF">2024-10-10T21:59:46Z</dcterms:modified>
</cp:coreProperties>
</file>