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6AFDCB-1837-100F-E2DD-C6EDF3AC29A3}" v="35" dt="2025-03-12T00:18:31.269"/>
    <p1510:client id="{E949C598-A910-4356-A9F5-58F89C40AFE1}" v="35" dt="2025-03-12T17:10:18.7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on Briggs" userId="650057781dc5474b" providerId="LiveId" clId="{E949C598-A910-4356-A9F5-58F89C40AFE1}"/>
    <pc:docChg chg="undo custSel addSld delSld modSld sldOrd modNotesMaster">
      <pc:chgData name="Jonathon Briggs" userId="650057781dc5474b" providerId="LiveId" clId="{E949C598-A910-4356-A9F5-58F89C40AFE1}" dt="2025-03-12T17:09:19.680" v="3205"/>
      <pc:docMkLst>
        <pc:docMk/>
      </pc:docMkLst>
      <pc:sldChg chg="addSp modSp mod">
        <pc:chgData name="Jonathon Briggs" userId="650057781dc5474b" providerId="LiveId" clId="{E949C598-A910-4356-A9F5-58F89C40AFE1}" dt="2025-03-12T00:25:10.069" v="49" actId="207"/>
        <pc:sldMkLst>
          <pc:docMk/>
          <pc:sldMk cId="2382628575" sldId="256"/>
        </pc:sldMkLst>
        <pc:spChg chg="add mod">
          <ac:chgData name="Jonathon Briggs" userId="650057781dc5474b" providerId="LiveId" clId="{E949C598-A910-4356-A9F5-58F89C40AFE1}" dt="2025-03-12T00:25:10.069" v="49" actId="207"/>
          <ac:spMkLst>
            <pc:docMk/>
            <pc:sldMk cId="2382628575" sldId="256"/>
            <ac:spMk id="3" creationId="{079248C6-B807-6CE7-0CA4-86FE6D267C56}"/>
          </ac:spMkLst>
        </pc:spChg>
      </pc:sldChg>
      <pc:sldChg chg="addSp modSp mod modNotesTx">
        <pc:chgData name="Jonathon Briggs" userId="650057781dc5474b" providerId="LiveId" clId="{E949C598-A910-4356-A9F5-58F89C40AFE1}" dt="2025-03-12T00:57:06.406" v="784" actId="3064"/>
        <pc:sldMkLst>
          <pc:docMk/>
          <pc:sldMk cId="628705178" sldId="257"/>
        </pc:sldMkLst>
        <pc:spChg chg="mod">
          <ac:chgData name="Jonathon Briggs" userId="650057781dc5474b" providerId="LiveId" clId="{E949C598-A910-4356-A9F5-58F89C40AFE1}" dt="2025-03-12T00:51:42.751" v="707" actId="14100"/>
          <ac:spMkLst>
            <pc:docMk/>
            <pc:sldMk cId="628705178" sldId="257"/>
            <ac:spMk id="3" creationId="{19CC93D6-3576-4A30-DBA6-CDB977FB2BC6}"/>
          </ac:spMkLst>
        </pc:spChg>
        <pc:spChg chg="add mod">
          <ac:chgData name="Jonathon Briggs" userId="650057781dc5474b" providerId="LiveId" clId="{E949C598-A910-4356-A9F5-58F89C40AFE1}" dt="2025-03-12T00:57:06.406" v="784" actId="3064"/>
          <ac:spMkLst>
            <pc:docMk/>
            <pc:sldMk cId="628705178" sldId="257"/>
            <ac:spMk id="6" creationId="{07D126F4-0CC1-A365-B135-C2A131ED89FC}"/>
          </ac:spMkLst>
        </pc:spChg>
        <pc:picChg chg="add mod">
          <ac:chgData name="Jonathon Briggs" userId="650057781dc5474b" providerId="LiveId" clId="{E949C598-A910-4356-A9F5-58F89C40AFE1}" dt="2025-03-12T00:51:48.505" v="709" actId="14100"/>
          <ac:picMkLst>
            <pc:docMk/>
            <pc:sldMk cId="628705178" sldId="257"/>
            <ac:picMk id="5" creationId="{018B3783-4825-4B3A-538F-B5390A0CDFCA}"/>
          </ac:picMkLst>
        </pc:picChg>
      </pc:sldChg>
      <pc:sldChg chg="new del ord">
        <pc:chgData name="Jonathon Briggs" userId="650057781dc5474b" providerId="LiveId" clId="{E949C598-A910-4356-A9F5-58F89C40AFE1}" dt="2025-03-12T00:31:50.562" v="332" actId="47"/>
        <pc:sldMkLst>
          <pc:docMk/>
          <pc:sldMk cId="590726805" sldId="258"/>
        </pc:sldMkLst>
      </pc:sldChg>
      <pc:sldChg chg="addSp delSp modSp add mod">
        <pc:chgData name="Jonathon Briggs" userId="650057781dc5474b" providerId="LiveId" clId="{E949C598-A910-4356-A9F5-58F89C40AFE1}" dt="2025-03-12T01:20:11.862" v="1624" actId="1076"/>
        <pc:sldMkLst>
          <pc:docMk/>
          <pc:sldMk cId="3158964272" sldId="258"/>
        </pc:sldMkLst>
        <pc:spChg chg="mod">
          <ac:chgData name="Jonathon Briggs" userId="650057781dc5474b" providerId="LiveId" clId="{E949C598-A910-4356-A9F5-58F89C40AFE1}" dt="2025-03-12T00:32:34.647" v="362" actId="20577"/>
          <ac:spMkLst>
            <pc:docMk/>
            <pc:sldMk cId="3158964272" sldId="258"/>
            <ac:spMk id="2" creationId="{87A94EBD-3CFA-14E4-4C19-C3C10EEE60BE}"/>
          </ac:spMkLst>
        </pc:spChg>
        <pc:spChg chg="mod">
          <ac:chgData name="Jonathon Briggs" userId="650057781dc5474b" providerId="LiveId" clId="{E949C598-A910-4356-A9F5-58F89C40AFE1}" dt="2025-03-12T01:11:34.656" v="1146" actId="20577"/>
          <ac:spMkLst>
            <pc:docMk/>
            <pc:sldMk cId="3158964272" sldId="258"/>
            <ac:spMk id="3" creationId="{BB0D4740-0575-79E8-7CD1-BB74B1A2EE70}"/>
          </ac:spMkLst>
        </pc:spChg>
        <pc:spChg chg="add mod">
          <ac:chgData name="Jonathon Briggs" userId="650057781dc5474b" providerId="LiveId" clId="{E949C598-A910-4356-A9F5-58F89C40AFE1}" dt="2025-03-12T01:20:11.862" v="1624" actId="1076"/>
          <ac:spMkLst>
            <pc:docMk/>
            <pc:sldMk cId="3158964272" sldId="258"/>
            <ac:spMk id="7" creationId="{BD897934-2508-CD79-17C0-62BCF6ADE6E3}"/>
          </ac:spMkLst>
        </pc:spChg>
        <pc:spChg chg="add mod">
          <ac:chgData name="Jonathon Briggs" userId="650057781dc5474b" providerId="LiveId" clId="{E949C598-A910-4356-A9F5-58F89C40AFE1}" dt="2025-03-12T00:54:22.750" v="766"/>
          <ac:spMkLst>
            <pc:docMk/>
            <pc:sldMk cId="3158964272" sldId="258"/>
            <ac:spMk id="10" creationId="{12BCDBCE-B5DC-534B-3DD6-0577C8859101}"/>
          </ac:spMkLst>
        </pc:spChg>
        <pc:graphicFrameChg chg="add mod">
          <ac:chgData name="Jonathon Briggs" userId="650057781dc5474b" providerId="LiveId" clId="{E949C598-A910-4356-A9F5-58F89C40AFE1}" dt="2025-03-12T00:46:32.476" v="579"/>
          <ac:graphicFrameMkLst>
            <pc:docMk/>
            <pc:sldMk cId="3158964272" sldId="258"/>
            <ac:graphicFrameMk id="4" creationId="{C518D359-E32D-92E3-13C2-C94BD37E89AA}"/>
          </ac:graphicFrameMkLst>
        </pc:graphicFrameChg>
        <pc:graphicFrameChg chg="add mod modGraphic">
          <ac:chgData name="Jonathon Briggs" userId="650057781dc5474b" providerId="LiveId" clId="{E949C598-A910-4356-A9F5-58F89C40AFE1}" dt="2025-03-12T01:20:08.183" v="1623" actId="403"/>
          <ac:graphicFrameMkLst>
            <pc:docMk/>
            <pc:sldMk cId="3158964272" sldId="258"/>
            <ac:graphicFrameMk id="5" creationId="{E114EFC9-AE6A-CFD3-84BE-2B5594AC3413}"/>
          </ac:graphicFrameMkLst>
        </pc:graphicFrameChg>
        <pc:picChg chg="add del">
          <ac:chgData name="Jonathon Briggs" userId="650057781dc5474b" providerId="LiveId" clId="{E949C598-A910-4356-A9F5-58F89C40AFE1}" dt="2025-03-12T00:51:28.045" v="703" actId="478"/>
          <ac:picMkLst>
            <pc:docMk/>
            <pc:sldMk cId="3158964272" sldId="258"/>
            <ac:picMk id="9" creationId="{13CE7644-2407-E0A4-2836-2DEAFC62233A}"/>
          </ac:picMkLst>
        </pc:picChg>
        <pc:picChg chg="add del mod">
          <ac:chgData name="Jonathon Briggs" userId="650057781dc5474b" providerId="LiveId" clId="{E949C598-A910-4356-A9F5-58F89C40AFE1}" dt="2025-03-12T00:56:19.523" v="774" actId="478"/>
          <ac:picMkLst>
            <pc:docMk/>
            <pc:sldMk cId="3158964272" sldId="258"/>
            <ac:picMk id="12" creationId="{373C1399-BE3E-E674-6DC5-446D0BC5B1E5}"/>
          </ac:picMkLst>
        </pc:picChg>
        <pc:picChg chg="add mod">
          <ac:chgData name="Jonathon Briggs" userId="650057781dc5474b" providerId="LiveId" clId="{E949C598-A910-4356-A9F5-58F89C40AFE1}" dt="2025-03-12T01:10:56.166" v="1035" actId="1035"/>
          <ac:picMkLst>
            <pc:docMk/>
            <pc:sldMk cId="3158964272" sldId="258"/>
            <ac:picMk id="14" creationId="{7DF74959-28CD-27D6-5FB5-16BB9426AC03}"/>
          </ac:picMkLst>
        </pc:picChg>
      </pc:sldChg>
      <pc:sldChg chg="addSp delSp modSp add mod">
        <pc:chgData name="Jonathon Briggs" userId="650057781dc5474b" providerId="LiveId" clId="{E949C598-A910-4356-A9F5-58F89C40AFE1}" dt="2025-03-12T01:10:44.942" v="1020" actId="20577"/>
        <pc:sldMkLst>
          <pc:docMk/>
          <pc:sldMk cId="1225476766" sldId="259"/>
        </pc:sldMkLst>
        <pc:spChg chg="mod">
          <ac:chgData name="Jonathon Briggs" userId="650057781dc5474b" providerId="LiveId" clId="{E949C598-A910-4356-A9F5-58F89C40AFE1}" dt="2025-03-12T01:10:44.942" v="1020" actId="20577"/>
          <ac:spMkLst>
            <pc:docMk/>
            <pc:sldMk cId="1225476766" sldId="259"/>
            <ac:spMk id="3" creationId="{9DF9D9C7-9D4A-687E-6371-7B8F207432BA}"/>
          </ac:spMkLst>
        </pc:spChg>
        <pc:spChg chg="del">
          <ac:chgData name="Jonathon Briggs" userId="650057781dc5474b" providerId="LiveId" clId="{E949C598-A910-4356-A9F5-58F89C40AFE1}" dt="2025-03-12T00:58:33.744" v="879" actId="478"/>
          <ac:spMkLst>
            <pc:docMk/>
            <pc:sldMk cId="1225476766" sldId="259"/>
            <ac:spMk id="7" creationId="{1862350F-E453-29F1-5A28-A6622EC63D9D}"/>
          </ac:spMkLst>
        </pc:spChg>
        <pc:graphicFrameChg chg="del">
          <ac:chgData name="Jonathon Briggs" userId="650057781dc5474b" providerId="LiveId" clId="{E949C598-A910-4356-A9F5-58F89C40AFE1}" dt="2025-03-12T00:58:31.783" v="877" actId="478"/>
          <ac:graphicFrameMkLst>
            <pc:docMk/>
            <pc:sldMk cId="1225476766" sldId="259"/>
            <ac:graphicFrameMk id="5" creationId="{154B963B-0331-A609-1FD8-44BBB2C5B606}"/>
          </ac:graphicFrameMkLst>
        </pc:graphicFrameChg>
        <pc:picChg chg="add del mod">
          <ac:chgData name="Jonathon Briggs" userId="650057781dc5474b" providerId="LiveId" clId="{E949C598-A910-4356-A9F5-58F89C40AFE1}" dt="2025-03-12T01:07:07.694" v="944" actId="478"/>
          <ac:picMkLst>
            <pc:docMk/>
            <pc:sldMk cId="1225476766" sldId="259"/>
            <ac:picMk id="6" creationId="{C29C7E1A-B86D-288B-2A3C-FDB59C9A3F4D}"/>
          </ac:picMkLst>
        </pc:picChg>
        <pc:picChg chg="add del mod">
          <ac:chgData name="Jonathon Briggs" userId="650057781dc5474b" providerId="LiveId" clId="{E949C598-A910-4356-A9F5-58F89C40AFE1}" dt="2025-03-12T01:07:42.927" v="948" actId="478"/>
          <ac:picMkLst>
            <pc:docMk/>
            <pc:sldMk cId="1225476766" sldId="259"/>
            <ac:picMk id="9" creationId="{2667498D-F67F-63B5-910C-FDD5AAA71F6B}"/>
          </ac:picMkLst>
        </pc:picChg>
        <pc:picChg chg="add del mod">
          <ac:chgData name="Jonathon Briggs" userId="650057781dc5474b" providerId="LiveId" clId="{E949C598-A910-4356-A9F5-58F89C40AFE1}" dt="2025-03-12T01:00:46.975" v="908" actId="478"/>
          <ac:picMkLst>
            <pc:docMk/>
            <pc:sldMk cId="1225476766" sldId="259"/>
            <ac:picMk id="11" creationId="{71DF6C84-801E-6500-7477-82B7A5D160A8}"/>
          </ac:picMkLst>
        </pc:picChg>
        <pc:picChg chg="add mod">
          <ac:chgData name="Jonathon Briggs" userId="650057781dc5474b" providerId="LiveId" clId="{E949C598-A910-4356-A9F5-58F89C40AFE1}" dt="2025-03-12T01:09:22.612" v="965" actId="1076"/>
          <ac:picMkLst>
            <pc:docMk/>
            <pc:sldMk cId="1225476766" sldId="259"/>
            <ac:picMk id="13" creationId="{6E8B9C5F-0177-97C7-C002-1BCCEA914055}"/>
          </ac:picMkLst>
        </pc:picChg>
        <pc:picChg chg="del">
          <ac:chgData name="Jonathon Briggs" userId="650057781dc5474b" providerId="LiveId" clId="{E949C598-A910-4356-A9F5-58F89C40AFE1}" dt="2025-03-12T00:58:32.394" v="878" actId="478"/>
          <ac:picMkLst>
            <pc:docMk/>
            <pc:sldMk cId="1225476766" sldId="259"/>
            <ac:picMk id="14" creationId="{A3B93F50-0B9A-CC6D-7819-BF27D220D422}"/>
          </ac:picMkLst>
        </pc:picChg>
        <pc:picChg chg="add mod">
          <ac:chgData name="Jonathon Briggs" userId="650057781dc5474b" providerId="LiveId" clId="{E949C598-A910-4356-A9F5-58F89C40AFE1}" dt="2025-03-12T01:09:28.361" v="967" actId="14100"/>
          <ac:picMkLst>
            <pc:docMk/>
            <pc:sldMk cId="1225476766" sldId="259"/>
            <ac:picMk id="16" creationId="{EA9D9C84-6C71-0147-C876-9DA536ED1CF4}"/>
          </ac:picMkLst>
        </pc:picChg>
        <pc:picChg chg="add del mod">
          <ac:chgData name="Jonathon Briggs" userId="650057781dc5474b" providerId="LiveId" clId="{E949C598-A910-4356-A9F5-58F89C40AFE1}" dt="2025-03-12T01:09:11.070" v="959" actId="478"/>
          <ac:picMkLst>
            <pc:docMk/>
            <pc:sldMk cId="1225476766" sldId="259"/>
            <ac:picMk id="18" creationId="{EC966256-AAE2-9882-5BC9-70C90C1D56ED}"/>
          </ac:picMkLst>
        </pc:picChg>
        <pc:picChg chg="add del mod">
          <ac:chgData name="Jonathon Briggs" userId="650057781dc5474b" providerId="LiveId" clId="{E949C598-A910-4356-A9F5-58F89C40AFE1}" dt="2025-03-12T01:09:11.531" v="960" actId="478"/>
          <ac:picMkLst>
            <pc:docMk/>
            <pc:sldMk cId="1225476766" sldId="259"/>
            <ac:picMk id="20" creationId="{36D3FB66-840F-3C9B-81DC-ABC5D09F574C}"/>
          </ac:picMkLst>
        </pc:picChg>
        <pc:picChg chg="add mod">
          <ac:chgData name="Jonathon Briggs" userId="650057781dc5474b" providerId="LiveId" clId="{E949C598-A910-4356-A9F5-58F89C40AFE1}" dt="2025-03-12T01:09:20.007" v="964" actId="1076"/>
          <ac:picMkLst>
            <pc:docMk/>
            <pc:sldMk cId="1225476766" sldId="259"/>
            <ac:picMk id="22" creationId="{2221C3F4-B204-F6D1-CB25-4A6361D93524}"/>
          </ac:picMkLst>
        </pc:picChg>
      </pc:sldChg>
      <pc:sldChg chg="addSp delSp modSp add mod">
        <pc:chgData name="Jonathon Briggs" userId="650057781dc5474b" providerId="LiveId" clId="{E949C598-A910-4356-A9F5-58F89C40AFE1}" dt="2025-03-12T01:17:05.043" v="1517" actId="14100"/>
        <pc:sldMkLst>
          <pc:docMk/>
          <pc:sldMk cId="3001767363" sldId="260"/>
        </pc:sldMkLst>
        <pc:spChg chg="mod">
          <ac:chgData name="Jonathon Briggs" userId="650057781dc5474b" providerId="LiveId" clId="{E949C598-A910-4356-A9F5-58F89C40AFE1}" dt="2025-03-12T01:16:20.140" v="1475" actId="20577"/>
          <ac:spMkLst>
            <pc:docMk/>
            <pc:sldMk cId="3001767363" sldId="260"/>
            <ac:spMk id="3" creationId="{F874B139-A4A4-04B9-F033-4B790F025F64}"/>
          </ac:spMkLst>
        </pc:spChg>
        <pc:spChg chg="del">
          <ac:chgData name="Jonathon Briggs" userId="650057781dc5474b" providerId="LiveId" clId="{E949C598-A910-4356-A9F5-58F89C40AFE1}" dt="2025-03-12T01:11:44.093" v="1148" actId="478"/>
          <ac:spMkLst>
            <pc:docMk/>
            <pc:sldMk cId="3001767363" sldId="260"/>
            <ac:spMk id="7" creationId="{7C6E4044-56B9-1E04-F490-2C74E1C10C1B}"/>
          </ac:spMkLst>
        </pc:spChg>
        <pc:spChg chg="add mod">
          <ac:chgData name="Jonathon Briggs" userId="650057781dc5474b" providerId="LiveId" clId="{E949C598-A910-4356-A9F5-58F89C40AFE1}" dt="2025-03-12T01:14:06.339" v="1294" actId="20577"/>
          <ac:spMkLst>
            <pc:docMk/>
            <pc:sldMk cId="3001767363" sldId="260"/>
            <ac:spMk id="8" creationId="{3EB80D95-7E4D-ABD4-2B8F-0583E3A2777F}"/>
          </ac:spMkLst>
        </pc:spChg>
        <pc:spChg chg="add mod">
          <ac:chgData name="Jonathon Briggs" userId="650057781dc5474b" providerId="LiveId" clId="{E949C598-A910-4356-A9F5-58F89C40AFE1}" dt="2025-03-12T01:17:05.043" v="1517" actId="14100"/>
          <ac:spMkLst>
            <pc:docMk/>
            <pc:sldMk cId="3001767363" sldId="260"/>
            <ac:spMk id="11" creationId="{FA63C640-8D21-B7A4-75B9-87106648DF46}"/>
          </ac:spMkLst>
        </pc:spChg>
        <pc:graphicFrameChg chg="del">
          <ac:chgData name="Jonathon Briggs" userId="650057781dc5474b" providerId="LiveId" clId="{E949C598-A910-4356-A9F5-58F89C40AFE1}" dt="2025-03-12T01:11:42.181" v="1147" actId="478"/>
          <ac:graphicFrameMkLst>
            <pc:docMk/>
            <pc:sldMk cId="3001767363" sldId="260"/>
            <ac:graphicFrameMk id="5" creationId="{19338855-84C9-1AEB-8AB4-E9D3714A651B}"/>
          </ac:graphicFrameMkLst>
        </pc:graphicFrameChg>
        <pc:picChg chg="add mod">
          <ac:chgData name="Jonathon Briggs" userId="650057781dc5474b" providerId="LiveId" clId="{E949C598-A910-4356-A9F5-58F89C40AFE1}" dt="2025-03-12T01:13:48.712" v="1254" actId="1076"/>
          <ac:picMkLst>
            <pc:docMk/>
            <pc:sldMk cId="3001767363" sldId="260"/>
            <ac:picMk id="6" creationId="{F2892533-A7D6-E553-158F-542580A171F3}"/>
          </ac:picMkLst>
        </pc:picChg>
        <pc:picChg chg="add mod">
          <ac:chgData name="Jonathon Briggs" userId="650057781dc5474b" providerId="LiveId" clId="{E949C598-A910-4356-A9F5-58F89C40AFE1}" dt="2025-03-12T01:15:02.911" v="1299" actId="14100"/>
          <ac:picMkLst>
            <pc:docMk/>
            <pc:sldMk cId="3001767363" sldId="260"/>
            <ac:picMk id="10" creationId="{3BE82BF0-3DA4-6F9B-6908-0FAFB70D4429}"/>
          </ac:picMkLst>
        </pc:picChg>
        <pc:picChg chg="del">
          <ac:chgData name="Jonathon Briggs" userId="650057781dc5474b" providerId="LiveId" clId="{E949C598-A910-4356-A9F5-58F89C40AFE1}" dt="2025-03-12T01:13:14.910" v="1251" actId="478"/>
          <ac:picMkLst>
            <pc:docMk/>
            <pc:sldMk cId="3001767363" sldId="260"/>
            <ac:picMk id="14" creationId="{64727E43-4023-AFB0-AFDA-DAE5D4161748}"/>
          </ac:picMkLst>
        </pc:picChg>
      </pc:sldChg>
      <pc:sldChg chg="addSp delSp modSp add mod">
        <pc:chgData name="Jonathon Briggs" userId="650057781dc5474b" providerId="LiveId" clId="{E949C598-A910-4356-A9F5-58F89C40AFE1}" dt="2025-03-12T01:35:44.193" v="1874" actId="1076"/>
        <pc:sldMkLst>
          <pc:docMk/>
          <pc:sldMk cId="2481170603" sldId="261"/>
        </pc:sldMkLst>
        <pc:spChg chg="mod">
          <ac:chgData name="Jonathon Briggs" userId="650057781dc5474b" providerId="LiveId" clId="{E949C598-A910-4356-A9F5-58F89C40AFE1}" dt="2025-03-12T01:18:30.245" v="1584" actId="20577"/>
          <ac:spMkLst>
            <pc:docMk/>
            <pc:sldMk cId="2481170603" sldId="261"/>
            <ac:spMk id="2" creationId="{84E1A687-494E-9E87-DB5E-0F9BA0DB225A}"/>
          </ac:spMkLst>
        </pc:spChg>
        <pc:spChg chg="mod">
          <ac:chgData name="Jonathon Briggs" userId="650057781dc5474b" providerId="LiveId" clId="{E949C598-A910-4356-A9F5-58F89C40AFE1}" dt="2025-03-12T01:22:04.587" v="1774" actId="20577"/>
          <ac:spMkLst>
            <pc:docMk/>
            <pc:sldMk cId="2481170603" sldId="261"/>
            <ac:spMk id="3" creationId="{25E9AD55-30AE-B9EE-B0DE-45C155B551BD}"/>
          </ac:spMkLst>
        </pc:spChg>
        <pc:spChg chg="mod">
          <ac:chgData name="Jonathon Briggs" userId="650057781dc5474b" providerId="LiveId" clId="{E949C598-A910-4356-A9F5-58F89C40AFE1}" dt="2025-03-12T01:35:44.193" v="1874" actId="1076"/>
          <ac:spMkLst>
            <pc:docMk/>
            <pc:sldMk cId="2481170603" sldId="261"/>
            <ac:spMk id="8" creationId="{22DE6280-9E9C-6EC6-C5D8-253BCF6AD74D}"/>
          </ac:spMkLst>
        </pc:spChg>
        <pc:spChg chg="mod">
          <ac:chgData name="Jonathon Briggs" userId="650057781dc5474b" providerId="LiveId" clId="{E949C598-A910-4356-A9F5-58F89C40AFE1}" dt="2025-03-12T01:35:44.193" v="1874" actId="1076"/>
          <ac:spMkLst>
            <pc:docMk/>
            <pc:sldMk cId="2481170603" sldId="261"/>
            <ac:spMk id="11" creationId="{F1CAB529-30DA-A75B-D490-927258BB4AAD}"/>
          </ac:spMkLst>
        </pc:spChg>
        <pc:graphicFrameChg chg="add mod modGraphic">
          <ac:chgData name="Jonathon Briggs" userId="650057781dc5474b" providerId="LiveId" clId="{E949C598-A910-4356-A9F5-58F89C40AFE1}" dt="2025-03-12T01:35:44.193" v="1874" actId="1076"/>
          <ac:graphicFrameMkLst>
            <pc:docMk/>
            <pc:sldMk cId="2481170603" sldId="261"/>
            <ac:graphicFrameMk id="4" creationId="{14A259CA-FE57-F3D1-6256-6C12A26E7DF3}"/>
          </ac:graphicFrameMkLst>
        </pc:graphicFrameChg>
        <pc:graphicFrameChg chg="add mod">
          <ac:chgData name="Jonathon Briggs" userId="650057781dc5474b" providerId="LiveId" clId="{E949C598-A910-4356-A9F5-58F89C40AFE1}" dt="2025-03-12T01:21:36.708" v="1693"/>
          <ac:graphicFrameMkLst>
            <pc:docMk/>
            <pc:sldMk cId="2481170603" sldId="261"/>
            <ac:graphicFrameMk id="5" creationId="{AC1BD1E1-81BF-9DB0-C87B-CF64E2080992}"/>
          </ac:graphicFrameMkLst>
        </pc:graphicFrameChg>
        <pc:graphicFrameChg chg="add del mod modGraphic">
          <ac:chgData name="Jonathon Briggs" userId="650057781dc5474b" providerId="LiveId" clId="{E949C598-A910-4356-A9F5-58F89C40AFE1}" dt="2025-03-12T01:33:19.502" v="1803" actId="478"/>
          <ac:graphicFrameMkLst>
            <pc:docMk/>
            <pc:sldMk cId="2481170603" sldId="261"/>
            <ac:graphicFrameMk id="7" creationId="{1C3B4277-7BC2-A3C0-1BF9-FD10FDF5DC1E}"/>
          </ac:graphicFrameMkLst>
        </pc:graphicFrameChg>
        <pc:graphicFrameChg chg="add mod">
          <ac:chgData name="Jonathon Briggs" userId="650057781dc5474b" providerId="LiveId" clId="{E949C598-A910-4356-A9F5-58F89C40AFE1}" dt="2025-03-12T01:33:21.081" v="1804"/>
          <ac:graphicFrameMkLst>
            <pc:docMk/>
            <pc:sldMk cId="2481170603" sldId="261"/>
            <ac:graphicFrameMk id="9" creationId="{035759C2-02B2-29BB-FFFC-05C52D7AD5B1}"/>
          </ac:graphicFrameMkLst>
        </pc:graphicFrameChg>
        <pc:graphicFrameChg chg="add mod modGraphic">
          <ac:chgData name="Jonathon Briggs" userId="650057781dc5474b" providerId="LiveId" clId="{E949C598-A910-4356-A9F5-58F89C40AFE1}" dt="2025-03-12T01:35:44.193" v="1874" actId="1076"/>
          <ac:graphicFrameMkLst>
            <pc:docMk/>
            <pc:sldMk cId="2481170603" sldId="261"/>
            <ac:graphicFrameMk id="12" creationId="{3A2C9F52-BB5C-95D8-A05F-512AEA9CFBF4}"/>
          </ac:graphicFrameMkLst>
        </pc:graphicFrameChg>
        <pc:picChg chg="del">
          <ac:chgData name="Jonathon Briggs" userId="650057781dc5474b" providerId="LiveId" clId="{E949C598-A910-4356-A9F5-58F89C40AFE1}" dt="2025-03-12T01:17:37.461" v="1519" actId="478"/>
          <ac:picMkLst>
            <pc:docMk/>
            <pc:sldMk cId="2481170603" sldId="261"/>
            <ac:picMk id="6" creationId="{39F2BAF5-331B-C6E9-10F5-C901B81A41D6}"/>
          </ac:picMkLst>
        </pc:picChg>
        <pc:picChg chg="del">
          <ac:chgData name="Jonathon Briggs" userId="650057781dc5474b" providerId="LiveId" clId="{E949C598-A910-4356-A9F5-58F89C40AFE1}" dt="2025-03-12T01:17:37.903" v="1520" actId="478"/>
          <ac:picMkLst>
            <pc:docMk/>
            <pc:sldMk cId="2481170603" sldId="261"/>
            <ac:picMk id="10" creationId="{9C9956E2-E571-6A70-5414-B96B4970C240}"/>
          </ac:picMkLst>
        </pc:picChg>
      </pc:sldChg>
      <pc:sldChg chg="addSp delSp modSp add mod">
        <pc:chgData name="Jonathon Briggs" userId="650057781dc5474b" providerId="LiveId" clId="{E949C598-A910-4356-A9F5-58F89C40AFE1}" dt="2025-03-12T01:45:30.668" v="2292"/>
        <pc:sldMkLst>
          <pc:docMk/>
          <pc:sldMk cId="370554213" sldId="262"/>
        </pc:sldMkLst>
        <pc:spChg chg="mod">
          <ac:chgData name="Jonathon Briggs" userId="650057781dc5474b" providerId="LiveId" clId="{E949C598-A910-4356-A9F5-58F89C40AFE1}" dt="2025-03-12T01:45:04.520" v="2291" actId="20577"/>
          <ac:spMkLst>
            <pc:docMk/>
            <pc:sldMk cId="370554213" sldId="262"/>
            <ac:spMk id="3" creationId="{E73C480C-B1D6-11A3-D153-EFA46DF1F282}"/>
          </ac:spMkLst>
        </pc:spChg>
        <pc:spChg chg="mod">
          <ac:chgData name="Jonathon Briggs" userId="650057781dc5474b" providerId="LiveId" clId="{E949C598-A910-4356-A9F5-58F89C40AFE1}" dt="2025-03-12T01:44:31.891" v="2264" actId="1076"/>
          <ac:spMkLst>
            <pc:docMk/>
            <pc:sldMk cId="370554213" sldId="262"/>
            <ac:spMk id="8" creationId="{4F7B7655-F011-D6B9-8ED4-70569B32C928}"/>
          </ac:spMkLst>
        </pc:spChg>
        <pc:spChg chg="add mod">
          <ac:chgData name="Jonathon Briggs" userId="650057781dc5474b" providerId="LiveId" clId="{E949C598-A910-4356-A9F5-58F89C40AFE1}" dt="2025-03-12T01:44:28.355" v="2263" actId="1076"/>
          <ac:spMkLst>
            <pc:docMk/>
            <pc:sldMk cId="370554213" sldId="262"/>
            <ac:spMk id="10" creationId="{CCA3A171-B19F-95FE-1D36-07D1359A75BA}"/>
          </ac:spMkLst>
        </pc:spChg>
        <pc:spChg chg="del">
          <ac:chgData name="Jonathon Briggs" userId="650057781dc5474b" providerId="LiveId" clId="{E949C598-A910-4356-A9F5-58F89C40AFE1}" dt="2025-03-12T01:39:02.921" v="2097" actId="478"/>
          <ac:spMkLst>
            <pc:docMk/>
            <pc:sldMk cId="370554213" sldId="262"/>
            <ac:spMk id="11" creationId="{478F9FDD-2D3A-434E-E78B-050E79761C49}"/>
          </ac:spMkLst>
        </pc:spChg>
        <pc:spChg chg="add mod">
          <ac:chgData name="Jonathon Briggs" userId="650057781dc5474b" providerId="LiveId" clId="{E949C598-A910-4356-A9F5-58F89C40AFE1}" dt="2025-03-12T01:45:30.668" v="2292"/>
          <ac:spMkLst>
            <pc:docMk/>
            <pc:sldMk cId="370554213" sldId="262"/>
            <ac:spMk id="13" creationId="{C87ACE72-5565-1A3D-9400-EC1AF968A06D}"/>
          </ac:spMkLst>
        </pc:spChg>
        <pc:graphicFrameChg chg="del">
          <ac:chgData name="Jonathon Briggs" userId="650057781dc5474b" providerId="LiveId" clId="{E949C598-A910-4356-A9F5-58F89C40AFE1}" dt="2025-03-12T01:39:01.527" v="2096" actId="478"/>
          <ac:graphicFrameMkLst>
            <pc:docMk/>
            <pc:sldMk cId="370554213" sldId="262"/>
            <ac:graphicFrameMk id="4" creationId="{C6C77856-1604-3B4E-4CE5-2AE9510CE546}"/>
          </ac:graphicFrameMkLst>
        </pc:graphicFrameChg>
        <pc:graphicFrameChg chg="del">
          <ac:chgData name="Jonathon Briggs" userId="650057781dc5474b" providerId="LiveId" clId="{E949C598-A910-4356-A9F5-58F89C40AFE1}" dt="2025-03-12T01:38:59.964" v="2095" actId="478"/>
          <ac:graphicFrameMkLst>
            <pc:docMk/>
            <pc:sldMk cId="370554213" sldId="262"/>
            <ac:graphicFrameMk id="12" creationId="{B6AE3093-B6C3-161B-5176-CF2ED7310A29}"/>
          </ac:graphicFrameMkLst>
        </pc:graphicFrameChg>
        <pc:picChg chg="add mod">
          <ac:chgData name="Jonathon Briggs" userId="650057781dc5474b" providerId="LiveId" clId="{E949C598-A910-4356-A9F5-58F89C40AFE1}" dt="2025-03-12T01:44:25.439" v="2262" actId="1076"/>
          <ac:picMkLst>
            <pc:docMk/>
            <pc:sldMk cId="370554213" sldId="262"/>
            <ac:picMk id="6" creationId="{F4DB6ED8-0D6A-7B1D-E6C4-CF63E6C4DFA3}"/>
          </ac:picMkLst>
        </pc:picChg>
        <pc:picChg chg="add mod">
          <ac:chgData name="Jonathon Briggs" userId="650057781dc5474b" providerId="LiveId" clId="{E949C598-A910-4356-A9F5-58F89C40AFE1}" dt="2025-03-12T01:44:34.431" v="2265" actId="14100"/>
          <ac:picMkLst>
            <pc:docMk/>
            <pc:sldMk cId="370554213" sldId="262"/>
            <ac:picMk id="9" creationId="{128B014C-D2C6-37EC-5988-552ABD003805}"/>
          </ac:picMkLst>
        </pc:picChg>
      </pc:sldChg>
      <pc:sldChg chg="addSp delSp modSp add mod">
        <pc:chgData name="Jonathon Briggs" userId="650057781dc5474b" providerId="LiveId" clId="{E949C598-A910-4356-A9F5-58F89C40AFE1}" dt="2025-03-12T01:58:57.041" v="3204" actId="1076"/>
        <pc:sldMkLst>
          <pc:docMk/>
          <pc:sldMk cId="2168001069" sldId="263"/>
        </pc:sldMkLst>
        <pc:spChg chg="mod">
          <ac:chgData name="Jonathon Briggs" userId="650057781dc5474b" providerId="LiveId" clId="{E949C598-A910-4356-A9F5-58F89C40AFE1}" dt="2025-03-12T01:54:01.024" v="2969" actId="20577"/>
          <ac:spMkLst>
            <pc:docMk/>
            <pc:sldMk cId="2168001069" sldId="263"/>
            <ac:spMk id="3" creationId="{2078F7D3-9441-6201-9D18-E2E28D47EC11}"/>
          </ac:spMkLst>
        </pc:spChg>
        <pc:spChg chg="del">
          <ac:chgData name="Jonathon Briggs" userId="650057781dc5474b" providerId="LiveId" clId="{E949C598-A910-4356-A9F5-58F89C40AFE1}" dt="2025-03-12T01:45:43.208" v="2296" actId="478"/>
          <ac:spMkLst>
            <pc:docMk/>
            <pc:sldMk cId="2168001069" sldId="263"/>
            <ac:spMk id="8" creationId="{7FB5CA65-6787-561D-C04B-96638F6E49D6}"/>
          </ac:spMkLst>
        </pc:spChg>
        <pc:spChg chg="del">
          <ac:chgData name="Jonathon Briggs" userId="650057781dc5474b" providerId="LiveId" clId="{E949C598-A910-4356-A9F5-58F89C40AFE1}" dt="2025-03-12T01:45:44.239" v="2297" actId="478"/>
          <ac:spMkLst>
            <pc:docMk/>
            <pc:sldMk cId="2168001069" sldId="263"/>
            <ac:spMk id="10" creationId="{6DD0744F-E7BF-1003-D3AF-6D9FBEDF3836}"/>
          </ac:spMkLst>
        </pc:spChg>
        <pc:spChg chg="add mod">
          <ac:chgData name="Jonathon Briggs" userId="650057781dc5474b" providerId="LiveId" clId="{E949C598-A910-4356-A9F5-58F89C40AFE1}" dt="2025-03-12T01:55:45.439" v="3052" actId="3064"/>
          <ac:spMkLst>
            <pc:docMk/>
            <pc:sldMk cId="2168001069" sldId="263"/>
            <ac:spMk id="14" creationId="{AE18B749-D493-C0DB-F190-9C92C09D8003}"/>
          </ac:spMkLst>
        </pc:spChg>
        <pc:spChg chg="add mod">
          <ac:chgData name="Jonathon Briggs" userId="650057781dc5474b" providerId="LiveId" clId="{E949C598-A910-4356-A9F5-58F89C40AFE1}" dt="2025-03-12T01:58:57.041" v="3204" actId="1076"/>
          <ac:spMkLst>
            <pc:docMk/>
            <pc:sldMk cId="2168001069" sldId="263"/>
            <ac:spMk id="15" creationId="{3593BD1B-2A93-37C5-6F0B-13E65E18EF16}"/>
          </ac:spMkLst>
        </pc:spChg>
        <pc:picChg chg="add mod">
          <ac:chgData name="Jonathon Briggs" userId="650057781dc5474b" providerId="LiveId" clId="{E949C598-A910-4356-A9F5-58F89C40AFE1}" dt="2025-03-12T01:54:47.576" v="2984" actId="1076"/>
          <ac:picMkLst>
            <pc:docMk/>
            <pc:sldMk cId="2168001069" sldId="263"/>
            <ac:picMk id="5" creationId="{CC10D8E3-1D78-B564-4A51-12CB03824D82}"/>
          </ac:picMkLst>
        </pc:picChg>
        <pc:picChg chg="del">
          <ac:chgData name="Jonathon Briggs" userId="650057781dc5474b" providerId="LiveId" clId="{E949C598-A910-4356-A9F5-58F89C40AFE1}" dt="2025-03-12T01:45:41.871" v="2295" actId="478"/>
          <ac:picMkLst>
            <pc:docMk/>
            <pc:sldMk cId="2168001069" sldId="263"/>
            <ac:picMk id="6" creationId="{12945E42-2B5E-98EF-2C38-828071386766}"/>
          </ac:picMkLst>
        </pc:picChg>
        <pc:picChg chg="del">
          <ac:chgData name="Jonathon Briggs" userId="650057781dc5474b" providerId="LiveId" clId="{E949C598-A910-4356-A9F5-58F89C40AFE1}" dt="2025-03-12T01:45:41.298" v="2294" actId="478"/>
          <ac:picMkLst>
            <pc:docMk/>
            <pc:sldMk cId="2168001069" sldId="263"/>
            <ac:picMk id="9" creationId="{E60D5FDC-30CE-4EC2-213F-C7BA88F2201E}"/>
          </ac:picMkLst>
        </pc:picChg>
        <pc:picChg chg="add mod">
          <ac:chgData name="Jonathon Briggs" userId="650057781dc5474b" providerId="LiveId" clId="{E949C598-A910-4356-A9F5-58F89C40AFE1}" dt="2025-03-12T01:54:47.576" v="2984" actId="1076"/>
          <ac:picMkLst>
            <pc:docMk/>
            <pc:sldMk cId="2168001069" sldId="263"/>
            <ac:picMk id="11" creationId="{1F310E41-24BA-2992-CC1D-4710A6926C12}"/>
          </ac:picMkLst>
        </pc:picChg>
        <pc:picChg chg="add mod">
          <ac:chgData name="Jonathon Briggs" userId="650057781dc5474b" providerId="LiveId" clId="{E949C598-A910-4356-A9F5-58F89C40AFE1}" dt="2025-03-12T01:54:47.576" v="2984" actId="1076"/>
          <ac:picMkLst>
            <pc:docMk/>
            <pc:sldMk cId="2168001069" sldId="263"/>
            <ac:picMk id="13" creationId="{99F8AF86-D6EE-90C4-8A27-8AC6A46E5852}"/>
          </ac:picMkLst>
        </pc:picChg>
      </pc:sldChg>
    </pc:docChg>
  </pc:docChgLst>
  <pc:docChgLst>
    <pc:chgData name="Jonathon Briggs" userId="650057781dc5474b" providerId="Windows Live" clId="Web-{7B6AFDCB-1837-100F-E2DD-C6EDF3AC29A3}"/>
    <pc:docChg chg="addSld delSld modSld addMainMaster delMainMaster">
      <pc:chgData name="Jonathon Briggs" userId="650057781dc5474b" providerId="Windows Live" clId="Web-{7B6AFDCB-1837-100F-E2DD-C6EDF3AC29A3}" dt="2025-03-12T00:18:31.269" v="38" actId="20577"/>
      <pc:docMkLst>
        <pc:docMk/>
      </pc:docMkLst>
      <pc:sldChg chg="addSp delSp modSp del mod setBg modClrScheme setClrOvrMap chgLayout">
        <pc:chgData name="Jonathon Briggs" userId="650057781dc5474b" providerId="Windows Live" clId="Web-{7B6AFDCB-1837-100F-E2DD-C6EDF3AC29A3}" dt="2025-03-12T00:15:26.747" v="12"/>
        <pc:sldMkLst>
          <pc:docMk/>
          <pc:sldMk cId="109857222" sldId="256"/>
        </pc:sldMkLst>
        <pc:spChg chg="mod">
          <ac:chgData name="Jonathon Briggs" userId="650057781dc5474b" providerId="Windows Live" clId="Web-{7B6AFDCB-1837-100F-E2DD-C6EDF3AC29A3}" dt="2025-03-12T00:14:34.464" v="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Jonathon Briggs" userId="650057781dc5474b" providerId="Windows Live" clId="Web-{7B6AFDCB-1837-100F-E2DD-C6EDF3AC29A3}" dt="2025-03-12T00:14:34.464" v="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Jonathon Briggs" userId="650057781dc5474b" providerId="Windows Live" clId="Web-{7B6AFDCB-1837-100F-E2DD-C6EDF3AC29A3}" dt="2025-03-12T00:14:34.402" v="8"/>
          <ac:spMkLst>
            <pc:docMk/>
            <pc:sldMk cId="109857222" sldId="256"/>
            <ac:spMk id="9" creationId="{33E93247-6229-44AB-A550-739E971E690B}"/>
          </ac:spMkLst>
        </pc:spChg>
        <pc:spChg chg="add del">
          <ac:chgData name="Jonathon Briggs" userId="650057781dc5474b" providerId="Windows Live" clId="Web-{7B6AFDCB-1837-100F-E2DD-C6EDF3AC29A3}" dt="2025-03-12T00:14:34.402" v="8"/>
          <ac:spMkLst>
            <pc:docMk/>
            <pc:sldMk cId="109857222" sldId="256"/>
            <ac:spMk id="13" creationId="{AAB476BF-4EE2-5243-CABB-6CC72C39BF52}"/>
          </ac:spMkLst>
        </pc:spChg>
        <pc:spChg chg="add del">
          <ac:chgData name="Jonathon Briggs" userId="650057781dc5474b" providerId="Windows Live" clId="Web-{7B6AFDCB-1837-100F-E2DD-C6EDF3AC29A3}" dt="2025-03-12T00:14:34.402" v="8"/>
          <ac:spMkLst>
            <pc:docMk/>
            <pc:sldMk cId="109857222" sldId="256"/>
            <ac:spMk id="15" creationId="{20D28EA4-6F96-F7C6-1D07-5BA5C27387EC}"/>
          </ac:spMkLst>
        </pc:spChg>
        <pc:spChg chg="add del">
          <ac:chgData name="Jonathon Briggs" userId="650057781dc5474b" providerId="Windows Live" clId="Web-{7B6AFDCB-1837-100F-E2DD-C6EDF3AC29A3}" dt="2025-03-12T00:14:34.402" v="8"/>
          <ac:spMkLst>
            <pc:docMk/>
            <pc:sldMk cId="109857222" sldId="256"/>
            <ac:spMk id="17" creationId="{FDFF93C5-0576-D227-80A7-4CFBA8791AE4}"/>
          </ac:spMkLst>
        </pc:spChg>
        <pc:spChg chg="add">
          <ac:chgData name="Jonathon Briggs" userId="650057781dc5474b" providerId="Windows Live" clId="Web-{7B6AFDCB-1837-100F-E2DD-C6EDF3AC29A3}" dt="2025-03-12T00:14:34.464" v="9"/>
          <ac:spMkLst>
            <pc:docMk/>
            <pc:sldMk cId="109857222" sldId="256"/>
            <ac:spMk id="19" creationId="{5E5473D2-DD46-DFAF-84EC-264D6CE58B94}"/>
          </ac:spMkLst>
        </pc:spChg>
        <pc:picChg chg="add del">
          <ac:chgData name="Jonathon Briggs" userId="650057781dc5474b" providerId="Windows Live" clId="Web-{7B6AFDCB-1837-100F-E2DD-C6EDF3AC29A3}" dt="2025-03-12T00:14:34.402" v="8"/>
          <ac:picMkLst>
            <pc:docMk/>
            <pc:sldMk cId="109857222" sldId="256"/>
            <ac:picMk id="4" creationId="{8754FA7D-CCA1-4CD7-743E-A905BAE4C736}"/>
          </ac:picMkLst>
        </pc:picChg>
        <pc:picChg chg="add del">
          <ac:chgData name="Jonathon Briggs" userId="650057781dc5474b" providerId="Windows Live" clId="Web-{7B6AFDCB-1837-100F-E2DD-C6EDF3AC29A3}" dt="2025-03-12T00:15:15.481" v="11"/>
          <ac:picMkLst>
            <pc:docMk/>
            <pc:sldMk cId="109857222" sldId="256"/>
            <ac:picMk id="20" creationId="{58E46A0D-F466-8220-AF82-A6AE045FF601}"/>
          </ac:picMkLst>
        </pc:picChg>
        <pc:cxnChg chg="add del">
          <ac:chgData name="Jonathon Briggs" userId="650057781dc5474b" providerId="Windows Live" clId="Web-{7B6AFDCB-1837-100F-E2DD-C6EDF3AC29A3}" dt="2025-03-12T00:14:34.402" v="8"/>
          <ac:cxnSpMkLst>
            <pc:docMk/>
            <pc:sldMk cId="109857222" sldId="256"/>
            <ac:cxnSpMk id="11" creationId="{EE2E603F-4A95-4FE8-BB06-211DFD75DBEF}"/>
          </ac:cxnSpMkLst>
        </pc:cxnChg>
      </pc:sldChg>
      <pc:sldChg chg="addSp delSp modSp new mod setBg modClrScheme chgLayout">
        <pc:chgData name="Jonathon Briggs" userId="650057781dc5474b" providerId="Windows Live" clId="Web-{7B6AFDCB-1837-100F-E2DD-C6EDF3AC29A3}" dt="2025-03-12T00:17:06.954" v="28" actId="14100"/>
        <pc:sldMkLst>
          <pc:docMk/>
          <pc:sldMk cId="2382628575" sldId="256"/>
        </pc:sldMkLst>
        <pc:spChg chg="mod">
          <ac:chgData name="Jonathon Briggs" userId="650057781dc5474b" providerId="Windows Live" clId="Web-{7B6AFDCB-1837-100F-E2DD-C6EDF3AC29A3}" dt="2025-03-12T00:17:06.954" v="28" actId="14100"/>
          <ac:spMkLst>
            <pc:docMk/>
            <pc:sldMk cId="2382628575" sldId="256"/>
            <ac:spMk id="2" creationId="{800F9906-EFF9-1E1C-AA04-21433828C8B3}"/>
          </ac:spMkLst>
        </pc:spChg>
        <pc:spChg chg="del mod">
          <ac:chgData name="Jonathon Briggs" userId="650057781dc5474b" providerId="Windows Live" clId="Web-{7B6AFDCB-1837-100F-E2DD-C6EDF3AC29A3}" dt="2025-03-12T00:16:25.671" v="19"/>
          <ac:spMkLst>
            <pc:docMk/>
            <pc:sldMk cId="2382628575" sldId="256"/>
            <ac:spMk id="3" creationId="{8C59EF7D-8E0F-4971-E1CB-292008FCCB3D}"/>
          </ac:spMkLst>
        </pc:spChg>
        <pc:spChg chg="add">
          <ac:chgData name="Jonathon Briggs" userId="650057781dc5474b" providerId="Windows Live" clId="Web-{7B6AFDCB-1837-100F-E2DD-C6EDF3AC29A3}" dt="2025-03-12T00:16:06.655" v="15"/>
          <ac:spMkLst>
            <pc:docMk/>
            <pc:sldMk cId="2382628575" sldId="256"/>
            <ac:spMk id="9" creationId="{1DB043B4-68C6-45B9-82AC-A5800EADB8DB}"/>
          </ac:spMkLst>
        </pc:spChg>
        <pc:spChg chg="add">
          <ac:chgData name="Jonathon Briggs" userId="650057781dc5474b" providerId="Windows Live" clId="Web-{7B6AFDCB-1837-100F-E2DD-C6EDF3AC29A3}" dt="2025-03-12T00:16:06.655" v="15"/>
          <ac:spMkLst>
            <pc:docMk/>
            <pc:sldMk cId="2382628575" sldId="256"/>
            <ac:spMk id="15" creationId="{41AC6C06-99FE-4BA1-BC82-8406A424CD67}"/>
          </ac:spMkLst>
        </pc:spChg>
        <pc:spChg chg="add">
          <ac:chgData name="Jonathon Briggs" userId="650057781dc5474b" providerId="Windows Live" clId="Web-{7B6AFDCB-1837-100F-E2DD-C6EDF3AC29A3}" dt="2025-03-12T00:16:06.655" v="15"/>
          <ac:spMkLst>
            <pc:docMk/>
            <pc:sldMk cId="2382628575" sldId="256"/>
            <ac:spMk id="17" creationId="{7AEC842D-C905-4DEA-B1C3-CA51995C572A}"/>
          </ac:spMkLst>
        </pc:spChg>
        <pc:grpChg chg="add">
          <ac:chgData name="Jonathon Briggs" userId="650057781dc5474b" providerId="Windows Live" clId="Web-{7B6AFDCB-1837-100F-E2DD-C6EDF3AC29A3}" dt="2025-03-12T00:16:06.655" v="15"/>
          <ac:grpSpMkLst>
            <pc:docMk/>
            <pc:sldMk cId="2382628575" sldId="256"/>
            <ac:grpSpMk id="11" creationId="{4592A8CB-0B0A-43A5-86F4-712B0C469671}"/>
          </ac:grpSpMkLst>
        </pc:grpChg>
        <pc:picChg chg="add mod modCrop">
          <ac:chgData name="Jonathon Briggs" userId="650057781dc5474b" providerId="Windows Live" clId="Web-{7B6AFDCB-1837-100F-E2DD-C6EDF3AC29A3}" dt="2025-03-12T00:16:57.907" v="26"/>
          <ac:picMkLst>
            <pc:docMk/>
            <pc:sldMk cId="2382628575" sldId="256"/>
            <ac:picMk id="4" creationId="{C8A99EE8-740B-EADA-7117-F52F2A605A34}"/>
          </ac:picMkLst>
        </pc:picChg>
      </pc:sldChg>
      <pc:sldChg chg="new del">
        <pc:chgData name="Jonathon Briggs" userId="650057781dc5474b" providerId="Windows Live" clId="Web-{7B6AFDCB-1837-100F-E2DD-C6EDF3AC29A3}" dt="2025-03-12T00:15:28.826" v="13"/>
        <pc:sldMkLst>
          <pc:docMk/>
          <pc:sldMk cId="454932502" sldId="257"/>
        </pc:sldMkLst>
      </pc:sldChg>
      <pc:sldChg chg="modSp new">
        <pc:chgData name="Jonathon Briggs" userId="650057781dc5474b" providerId="Windows Live" clId="Web-{7B6AFDCB-1837-100F-E2DD-C6EDF3AC29A3}" dt="2025-03-12T00:18:31.269" v="38" actId="20577"/>
        <pc:sldMkLst>
          <pc:docMk/>
          <pc:sldMk cId="628705178" sldId="257"/>
        </pc:sldMkLst>
        <pc:spChg chg="mod">
          <ac:chgData name="Jonathon Briggs" userId="650057781dc5474b" providerId="Windows Live" clId="Web-{7B6AFDCB-1837-100F-E2DD-C6EDF3AC29A3}" dt="2025-03-12T00:17:32.189" v="32" actId="20577"/>
          <ac:spMkLst>
            <pc:docMk/>
            <pc:sldMk cId="628705178" sldId="257"/>
            <ac:spMk id="2" creationId="{1F35FE63-52DF-340C-A5B2-F6B9A942123C}"/>
          </ac:spMkLst>
        </pc:spChg>
        <pc:spChg chg="mod">
          <ac:chgData name="Jonathon Briggs" userId="650057781dc5474b" providerId="Windows Live" clId="Web-{7B6AFDCB-1837-100F-E2DD-C6EDF3AC29A3}" dt="2025-03-12T00:18:31.269" v="38" actId="20577"/>
          <ac:spMkLst>
            <pc:docMk/>
            <pc:sldMk cId="628705178" sldId="257"/>
            <ac:spMk id="3" creationId="{19CC93D6-3576-4A30-DBA6-CDB977FB2BC6}"/>
          </ac:spMkLst>
        </pc:spChg>
      </pc:sldChg>
      <pc:sldMasterChg chg="add del addSldLayout delSldLayout">
        <pc:chgData name="Jonathon Briggs" userId="650057781dc5474b" providerId="Windows Live" clId="Web-{7B6AFDCB-1837-100F-E2DD-C6EDF3AC29A3}" dt="2025-03-12T00:14:34.464" v="9"/>
        <pc:sldMasterMkLst>
          <pc:docMk/>
          <pc:sldMasterMk cId="2460954070" sldId="2147483660"/>
        </pc:sldMasterMkLst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Jonathon Briggs" userId="650057781dc5474b" providerId="Windows Live" clId="Web-{7B6AFDCB-1837-100F-E2DD-C6EDF3AC29A3}" dt="2025-03-12T00:14:34.464" v="9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Jonathon Briggs" userId="650057781dc5474b" providerId="Windows Live" clId="Web-{7B6AFDCB-1837-100F-E2DD-C6EDF3AC29A3}" dt="2025-03-12T00:16:06.655" v="15"/>
        <pc:sldMasterMkLst>
          <pc:docMk/>
          <pc:sldMasterMk cId="945667378" sldId="2147483672"/>
        </pc:sldMasterMkLst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3783019357" sldId="2147483673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2760320894" sldId="2147483674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1307626872" sldId="2147483675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3006010378" sldId="2147483676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4214955203" sldId="2147483677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1937631605" sldId="2147483678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1726679205" sldId="2147483679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3339144144" sldId="2147483680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3007520992" sldId="2147483681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1595459186" sldId="2147483682"/>
          </pc:sldLayoutMkLst>
        </pc:sldLayoutChg>
        <pc:sldLayoutChg chg="add del">
          <pc:chgData name="Jonathon Briggs" userId="650057781dc5474b" providerId="Windows Live" clId="Web-{7B6AFDCB-1837-100F-E2DD-C6EDF3AC29A3}" dt="2025-03-12T00:16:06.655" v="15"/>
          <pc:sldLayoutMkLst>
            <pc:docMk/>
            <pc:sldMasterMk cId="945667378" sldId="2147483672"/>
            <pc:sldLayoutMk cId="3135493497" sldId="2147483683"/>
          </pc:sldLayoutMkLst>
        </pc:sldLayoutChg>
      </pc:sldMasterChg>
      <pc:sldMasterChg chg="add del addSldLayout delSldLayout">
        <pc:chgData name="Jonathon Briggs" userId="650057781dc5474b" providerId="Windows Live" clId="Web-{7B6AFDCB-1837-100F-E2DD-C6EDF3AC29A3}" dt="2025-03-12T00:14:34.402" v="8"/>
        <pc:sldMasterMkLst>
          <pc:docMk/>
          <pc:sldMasterMk cId="3692075640" sldId="2147483695"/>
        </pc:sldMasterMkLst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1462408066" sldId="2147483684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260050913" sldId="2147483685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1465421955" sldId="2147483686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1700777092" sldId="2147483687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607136527" sldId="2147483688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1102472438" sldId="2147483689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330905076" sldId="2147483690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538127914" sldId="2147483691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533453275" sldId="2147483692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834301504" sldId="2147483693"/>
          </pc:sldLayoutMkLst>
        </pc:sldLayoutChg>
        <pc:sldLayoutChg chg="add del">
          <pc:chgData name="Jonathon Briggs" userId="650057781dc5474b" providerId="Windows Live" clId="Web-{7B6AFDCB-1837-100F-E2DD-C6EDF3AC29A3}" dt="2025-03-12T00:14:34.402" v="8"/>
          <pc:sldLayoutMkLst>
            <pc:docMk/>
            <pc:sldMasterMk cId="3692075640" sldId="2147483695"/>
            <pc:sldLayoutMk cId="3068229988" sldId="2147483694"/>
          </pc:sldLayoutMkLst>
        </pc:sldLayoutChg>
      </pc:sldMasterChg>
      <pc:sldMasterChg chg="add addSldLayout">
        <pc:chgData name="Jonathon Briggs" userId="650057781dc5474b" providerId="Windows Live" clId="Web-{7B6AFDCB-1837-100F-E2DD-C6EDF3AC29A3}" dt="2025-03-12T00:16:06.655" v="15"/>
        <pc:sldMasterMkLst>
          <pc:docMk/>
          <pc:sldMasterMk cId="3531213171" sldId="2147483773"/>
        </pc:sldMasterMkLst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2720872625" sldId="2147483762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3535985362" sldId="2147483763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2561487652" sldId="2147483764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975553233" sldId="2147483765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757006712" sldId="2147483766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1197947345" sldId="2147483767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1184196021" sldId="2147483768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3569528848" sldId="2147483769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1219316479" sldId="2147483770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77289009" sldId="2147483771"/>
          </pc:sldLayoutMkLst>
        </pc:sldLayoutChg>
        <pc:sldLayoutChg chg="add">
          <pc:chgData name="Jonathon Briggs" userId="650057781dc5474b" providerId="Windows Live" clId="Web-{7B6AFDCB-1837-100F-E2DD-C6EDF3AC29A3}" dt="2025-03-12T00:16:06.655" v="15"/>
          <pc:sldLayoutMkLst>
            <pc:docMk/>
            <pc:sldMasterMk cId="3531213171" sldId="2147483773"/>
            <pc:sldLayoutMk cId="4086086236" sldId="21474837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F64AAA1-2FBC-412A-AE15-26ECA812DE28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DBC10C0-DDAA-40F8-88FB-F47322037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42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courtesy of: https://www.kaggle.com/competitions/home-data-for-ml-course/data?select=train.csv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C10C0-DDAA-40F8-88FB-F473220376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92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Wednesday, March 12,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0872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9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86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85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53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006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7947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6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28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Wednesday, March 12,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1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Wednesday, March 12,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31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onathonbriggs.com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mpetitions/home-data-for-ml-course/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F9906-EFF9-1E1C-AA04-21433828C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4" y="1069271"/>
            <a:ext cx="5346477" cy="2198828"/>
          </a:xfrm>
        </p:spPr>
        <p:txBody>
          <a:bodyPr anchor="b">
            <a:normAutofit/>
          </a:bodyPr>
          <a:lstStyle/>
          <a:p>
            <a:r>
              <a:rPr lang="en-US" sz="4800" dirty="0">
                <a:ea typeface="+mj-lt"/>
                <a:cs typeface="+mj-lt"/>
              </a:rPr>
              <a:t>Predicting Housing Prices Using Machine Learning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592A8CB-0B0A-43A5-86F4-712B0C469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850" y="444676"/>
            <a:ext cx="667802" cy="631474"/>
            <a:chOff x="10478914" y="1506691"/>
            <a:chExt cx="667802" cy="63147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C63B2AC-3D19-416D-A37F-2DDA8A365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474391-1271-45F9-A39C-8641371AB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C8A99EE8-740B-EADA-7117-F52F2A60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81" r="21386" b="-89"/>
          <a:stretch/>
        </p:blipFill>
        <p:spPr>
          <a:xfrm>
            <a:off x="6418078" y="10"/>
            <a:ext cx="5775661" cy="6863887"/>
          </a:xfrm>
          <a:custGeom>
            <a:avLst/>
            <a:gdLst/>
            <a:ahLst/>
            <a:cxnLst/>
            <a:rect l="l" t="t" r="r" b="b"/>
            <a:pathLst>
              <a:path w="7448551" h="6858000">
                <a:moveTo>
                  <a:pt x="0" y="0"/>
                </a:moveTo>
                <a:lnTo>
                  <a:pt x="7448551" y="0"/>
                </a:lnTo>
                <a:lnTo>
                  <a:pt x="7448551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AC6C06-99FE-4BA1-BC82-8406A424C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AEC842D-C905-4DEA-B1C3-CA51995C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1219" y="5433223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9248C6-B807-6CE7-0CA4-86FE6D267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4" y="5170205"/>
            <a:ext cx="5346477" cy="1016950"/>
          </a:xfrm>
        </p:spPr>
        <p:txBody>
          <a:bodyPr>
            <a:normAutofit/>
          </a:bodyPr>
          <a:lstStyle/>
          <a:p>
            <a:r>
              <a:rPr lang="en-US" dirty="0"/>
              <a:t>Jonathon Briggs</a:t>
            </a:r>
          </a:p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Portfolio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62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FE63-52DF-340C-A5B2-F6B9A942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Project Background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C93D6-3576-4A30-DBA6-CDB977FB2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6158281" cy="4699291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Problem Statement: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How can we predict house prices based on given features?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Dataset Used: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(Kaggle) Housing Prices Competition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Data Set Parameters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80 columns (features) related to House Prices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1,460 Training entries in dataset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Objective:</a:t>
            </a:r>
            <a:r>
              <a:rPr lang="en-US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Build a regression model to predict home prices accurately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B3783-4825-4B3A-538F-B5390A0CD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1829" y="1393532"/>
            <a:ext cx="5207576" cy="4050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126F4-0CC1-A365-B135-C2A131ED89FC}"/>
              </a:ext>
            </a:extLst>
          </p:cNvPr>
          <p:cNvSpPr txBox="1"/>
          <p:nvPr/>
        </p:nvSpPr>
        <p:spPr>
          <a:xfrm>
            <a:off x="6851829" y="5443869"/>
            <a:ext cx="5207576" cy="369332"/>
          </a:xfrm>
          <a:prstGeom prst="rect">
            <a:avLst/>
          </a:prstGeom>
          <a:noFill/>
        </p:spPr>
        <p:txBody>
          <a:bodyPr wrap="square" r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Kaggle Competition Landing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0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C0B67-A748-FE6D-100E-E337D9CC5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C75E-DD77-AA8B-346A-5D3646053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Exploration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9D9C7-9D4A-687E-6371-7B8F20743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84516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Visual Exploration: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Charts created and analyzed to inform cleaning steps, find outliers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E8B9C5F-0177-97C7-C002-1BCCEA914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38700"/>
            <a:ext cx="2768933" cy="21149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9D9C84-6C71-0147-C876-9DA536ED1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66908"/>
            <a:ext cx="2770370" cy="21149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21C3F4-B204-F6D1-CB25-4A6361D93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6876" y="2238700"/>
            <a:ext cx="4706312" cy="4343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47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61FC-3A84-0C65-DA7E-711C7D78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94EBD-3CFA-14E4-4C19-C3C10EEE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Exploration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4740-0575-79E8-7CD1-BB74B1A2E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845167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Missing Data Handling: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Missing fields reviewed and handled with context sensitive decisions using domain knowledge assumptions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19 fields cleaned in total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14EFC9-AE6A-CFD3-84BE-2B5594AC34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324870"/>
              </p:ext>
            </p:extLst>
          </p:nvPr>
        </p:nvGraphicFramePr>
        <p:xfrm>
          <a:off x="3133879" y="2601495"/>
          <a:ext cx="7805184" cy="3157919"/>
        </p:xfrm>
        <a:graphic>
          <a:graphicData uri="http://schemas.openxmlformats.org/drawingml/2006/table">
            <a:tbl>
              <a:tblPr/>
              <a:tblGrid>
                <a:gridCol w="795829">
                  <a:extLst>
                    <a:ext uri="{9D8B030D-6E8A-4147-A177-3AD203B41FA5}">
                      <a16:colId xmlns:a16="http://schemas.microsoft.com/office/drawing/2014/main" val="449382724"/>
                    </a:ext>
                  </a:extLst>
                </a:gridCol>
                <a:gridCol w="1310212">
                  <a:extLst>
                    <a:ext uri="{9D8B030D-6E8A-4147-A177-3AD203B41FA5}">
                      <a16:colId xmlns:a16="http://schemas.microsoft.com/office/drawing/2014/main" val="1937127515"/>
                    </a:ext>
                  </a:extLst>
                </a:gridCol>
                <a:gridCol w="4241176">
                  <a:extLst>
                    <a:ext uri="{9D8B030D-6E8A-4147-A177-3AD203B41FA5}">
                      <a16:colId xmlns:a16="http://schemas.microsoft.com/office/drawing/2014/main" val="3533244010"/>
                    </a:ext>
                  </a:extLst>
                </a:gridCol>
                <a:gridCol w="618752">
                  <a:extLst>
                    <a:ext uri="{9D8B030D-6E8A-4147-A177-3AD203B41FA5}">
                      <a16:colId xmlns:a16="http://schemas.microsoft.com/office/drawing/2014/main" val="3395239832"/>
                    </a:ext>
                  </a:extLst>
                </a:gridCol>
                <a:gridCol w="839215">
                  <a:extLst>
                    <a:ext uri="{9D8B030D-6E8A-4147-A177-3AD203B41FA5}">
                      <a16:colId xmlns:a16="http://schemas.microsoft.com/office/drawing/2014/main" val="231061526"/>
                    </a:ext>
                  </a:extLst>
                </a:gridCol>
              </a:tblGrid>
              <a:tr h="153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Field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Definition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Assumptions (Optional)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Missing Count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Fill Decision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387435"/>
                  </a:ext>
                </a:extLst>
              </a:tr>
              <a:tr h="15301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LotFrontage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Linear feet of street connected to property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 None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259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"None"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623018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Alley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Type of alley access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Most locations have no entry (1369 / 1460), indicating this field is MNAR (Missing Not At Random)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1369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"None"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062731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MasVnrType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Masonry veneer type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Over 1/2 of locations do not have this entry (872 / 1460), indicating this field is MNAR (Missing Not At Random)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872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"None"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761059"/>
                  </a:ext>
                </a:extLst>
              </a:tr>
              <a:tr h="459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MasVnrArea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Masonry veneer area in square feet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This value is depending on the location having a veneer in the first place, indicating this field is MNAR (Missing Not At Random)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3368595"/>
                  </a:ext>
                </a:extLst>
              </a:tr>
              <a:tr h="459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BsmtQual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Height of the basement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All missing records are paired with other Basement null instances and are less than 5% of data set. Context indicates these are homes without basements due to missing data.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"None"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872374"/>
                  </a:ext>
                </a:extLst>
              </a:tr>
              <a:tr h="45903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BsmtCond 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General condition of the basement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All missing records are paired with other Basement null instances and are less than 5% of data set. Context indicates these are homes without basements due to missing data.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37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"None"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636934"/>
                  </a:ext>
                </a:extLst>
              </a:tr>
              <a:tr h="306021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Electrical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Electrical system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Missing data is only 1 record, therefore will fill with the 'Mode' of the data set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SBrkr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'</a:t>
                      </a:r>
                    </a:p>
                  </a:txBody>
                  <a:tcPr marL="7651" marR="7651" marT="76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4099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D897934-2508-CD79-17C0-62BCF6ADE6E3}"/>
              </a:ext>
            </a:extLst>
          </p:cNvPr>
          <p:cNvSpPr txBox="1"/>
          <p:nvPr/>
        </p:nvSpPr>
        <p:spPr>
          <a:xfrm>
            <a:off x="3133879" y="5759414"/>
            <a:ext cx="6097424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 of Fields and Cleaning Actions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F74959-28CD-27D6-5FB5-16BB9426A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937" y="2601495"/>
            <a:ext cx="1535040" cy="3016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64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7E2F1-E52C-C18A-2BBD-C912EAD8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F135-D77C-2851-2F6C-9B89C18ED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Exploration and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B139-A4A4-04B9-F033-4B790F025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904086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Correlation + Multicollinearity Review: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Numeric fields were correlation mapped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Categoric fields encoded and evaluated for pair correlations to isolated related features above threshold of 0.9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892533-A7D6-E553-158F-542580A17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662319"/>
            <a:ext cx="5091772" cy="3281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80D95-7E4D-ABD4-2B8F-0583E3A2777F}"/>
              </a:ext>
            </a:extLst>
          </p:cNvPr>
          <p:cNvSpPr txBox="1"/>
          <p:nvPr/>
        </p:nvSpPr>
        <p:spPr>
          <a:xfrm>
            <a:off x="847725" y="5939393"/>
            <a:ext cx="4552950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 Subsection of Correlation Map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E82BF0-3DA4-6F9B-6908-0FAFB70D4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505" y="2665644"/>
            <a:ext cx="4901270" cy="32737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3C640-8D21-B7A4-75B9-87106648DF46}"/>
              </a:ext>
            </a:extLst>
          </p:cNvPr>
          <p:cNvSpPr txBox="1"/>
          <p:nvPr/>
        </p:nvSpPr>
        <p:spPr>
          <a:xfrm>
            <a:off x="6252504" y="5939393"/>
            <a:ext cx="4834595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Example Subsection of High Correlation Pairs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67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E6E75-200D-2110-BD30-052E5EECA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1A687-494E-9E87-DB5E-0F9BA0DB2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9AD55-30AE-B9EE-B0DE-45C155B55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3"/>
            <a:ext cx="11090274" cy="904086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Feature Aggregation and Removal: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6 Fields generated using combinations of original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13 Features dropped due to correlation or poor performance 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E6280-9E9C-6EC6-C5D8-253BCF6AD74D}"/>
              </a:ext>
            </a:extLst>
          </p:cNvPr>
          <p:cNvSpPr txBox="1"/>
          <p:nvPr/>
        </p:nvSpPr>
        <p:spPr>
          <a:xfrm>
            <a:off x="1013274" y="4253910"/>
            <a:ext cx="3152774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Engineered Features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AB529-30DA-A75B-D490-927258BB4AAD}"/>
              </a:ext>
            </a:extLst>
          </p:cNvPr>
          <p:cNvSpPr txBox="1"/>
          <p:nvPr/>
        </p:nvSpPr>
        <p:spPr>
          <a:xfrm>
            <a:off x="5009014" y="4950491"/>
            <a:ext cx="4834595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Deleted Features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A259CA-FE57-F3D1-6256-6C12A26E7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652412"/>
              </p:ext>
            </p:extLst>
          </p:nvPr>
        </p:nvGraphicFramePr>
        <p:xfrm>
          <a:off x="1013274" y="2457495"/>
          <a:ext cx="3543300" cy="1796415"/>
        </p:xfrm>
        <a:graphic>
          <a:graphicData uri="http://schemas.openxmlformats.org/drawingml/2006/table">
            <a:tbl>
              <a:tblPr/>
              <a:tblGrid>
                <a:gridCol w="1142999">
                  <a:extLst>
                    <a:ext uri="{9D8B030D-6E8A-4147-A177-3AD203B41FA5}">
                      <a16:colId xmlns:a16="http://schemas.microsoft.com/office/drawing/2014/main" val="2873793581"/>
                    </a:ext>
                  </a:extLst>
                </a:gridCol>
                <a:gridCol w="2400301">
                  <a:extLst>
                    <a:ext uri="{9D8B030D-6E8A-4147-A177-3AD203B41FA5}">
                      <a16:colId xmlns:a16="http://schemas.microsoft.com/office/drawing/2014/main" val="181853819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New Variable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Calculation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566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PorchArea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OpenPorchSF + EnclosedPorch + ScreenPorch + 3SsnPorch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6223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TotalBath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BsmtFullBath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+ .5*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BsmtHalfBath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+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FullBath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+ .5*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HalfBath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073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HouseAge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YrSold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YearBuilt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19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HouseRemodelAge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YrSold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-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YearRemodAdd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6733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TotalSF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1stFlrSF + 2ndFlrSF + BsmtFinSF1 + BsmtFinSF2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875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TotalArea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GrLivArea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+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TotalBsmtSF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9140771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A2C9F52-BB5C-95D8-A05F-512AEA9CF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770410"/>
              </p:ext>
            </p:extLst>
          </p:nvPr>
        </p:nvGraphicFramePr>
        <p:xfrm>
          <a:off x="5009014" y="2459555"/>
          <a:ext cx="6632123" cy="2490936"/>
        </p:xfrm>
        <a:graphic>
          <a:graphicData uri="http://schemas.openxmlformats.org/drawingml/2006/table">
            <a:tbl>
              <a:tblPr/>
              <a:tblGrid>
                <a:gridCol w="1535758">
                  <a:extLst>
                    <a:ext uri="{9D8B030D-6E8A-4147-A177-3AD203B41FA5}">
                      <a16:colId xmlns:a16="http://schemas.microsoft.com/office/drawing/2014/main" val="42399732"/>
                    </a:ext>
                  </a:extLst>
                </a:gridCol>
                <a:gridCol w="579507">
                  <a:extLst>
                    <a:ext uri="{9D8B030D-6E8A-4147-A177-3AD203B41FA5}">
                      <a16:colId xmlns:a16="http://schemas.microsoft.com/office/drawing/2014/main" val="3151485995"/>
                    </a:ext>
                  </a:extLst>
                </a:gridCol>
                <a:gridCol w="579507">
                  <a:extLst>
                    <a:ext uri="{9D8B030D-6E8A-4147-A177-3AD203B41FA5}">
                      <a16:colId xmlns:a16="http://schemas.microsoft.com/office/drawing/2014/main" val="4017331590"/>
                    </a:ext>
                  </a:extLst>
                </a:gridCol>
                <a:gridCol w="579507">
                  <a:extLst>
                    <a:ext uri="{9D8B030D-6E8A-4147-A177-3AD203B41FA5}">
                      <a16:colId xmlns:a16="http://schemas.microsoft.com/office/drawing/2014/main" val="1795527964"/>
                    </a:ext>
                  </a:extLst>
                </a:gridCol>
                <a:gridCol w="3357844">
                  <a:extLst>
                    <a:ext uri="{9D8B030D-6E8A-4147-A177-3AD203B41FA5}">
                      <a16:colId xmlns:a16="http://schemas.microsoft.com/office/drawing/2014/main" val="4164390894"/>
                    </a:ext>
                  </a:extLst>
                </a:gridCol>
              </a:tblGrid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Deleted Variable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VIF v1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VIF v1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CV Score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Explanation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8281668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GarageYrBlt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inf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Removing based on domain knowledge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326775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Alley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1.881821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SelectKBest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162688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Street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1.870745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SelectKBest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062404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MiscFeature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1.719447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SelectKBest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61997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PavedDrive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1.639847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SelectKBest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887649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CentralAir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1.572278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SelectKBest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0677981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PoolQC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1.07997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Due to only 7 records with pools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205425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Utilities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0.239796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Based on Poor CV from SelectKBest Test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9844358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Id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4.108094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Not a meaningful record for price prediction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769281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BsmtUnfSF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inf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Due to perfect Multicollinearity with TotalBsmtSF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000675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GarageCars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36.22776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Due to high multicollinearity with GarageArea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8770551"/>
                  </a:ext>
                </a:extLst>
              </a:tr>
              <a:tr h="19765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TotRmsAbvGrd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83.40661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82.01768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This detail is part of GrLivArea, but also separate in nature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9593665"/>
                  </a:ext>
                </a:extLst>
              </a:tr>
              <a:tr h="17531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LowQualFinSF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inf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n/a</a:t>
                      </a: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Due to perfect Multicollinearity with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Aptos Narrow" panose="020B0004020202020204" pitchFamily="34" charset="0"/>
                        </a:rPr>
                        <a:t>GrLivArea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766" marR="8766" marT="8766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9682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170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3E7E-59D0-AB3F-0337-865D255A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3A167-177F-D857-C4E6-AE573BD68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C480C-B1D6-11A3-D153-EFA46DF1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2"/>
            <a:ext cx="11090274" cy="1121067"/>
          </a:xfrm>
        </p:spPr>
        <p:txBody>
          <a:bodyPr vert="horz" wrap="square" lIns="0" tIns="0" rIns="0" bIns="0" rtlCol="0" anchor="t"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Encoding and Standardizations: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Categorical Fields were encoded (OHE for Nominal, ODE for Ordinal) via Pipeline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Numeric Fields were standardized using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StandardScaler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() via Pipeline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Price Predictions were natural log normalized to improve model performance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B7655-F011-D6B9-8ED4-70569B32C928}"/>
              </a:ext>
            </a:extLst>
          </p:cNvPr>
          <p:cNvSpPr txBox="1"/>
          <p:nvPr/>
        </p:nvSpPr>
        <p:spPr>
          <a:xfrm>
            <a:off x="1275971" y="5653865"/>
            <a:ext cx="3152774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Original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SalePrice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HistPlot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B6ED8-0D6A-7B1D-E6C4-CF63E6C4D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455" y="2891051"/>
            <a:ext cx="3658170" cy="27628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8B014C-D2C6-37EC-5988-552ABD003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971" y="2895744"/>
            <a:ext cx="3647631" cy="27581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A3A171-B19F-95FE-1D36-07D1359A75BA}"/>
              </a:ext>
            </a:extLst>
          </p:cNvPr>
          <p:cNvSpPr txBox="1"/>
          <p:nvPr/>
        </p:nvSpPr>
        <p:spPr>
          <a:xfrm>
            <a:off x="5533455" y="5653865"/>
            <a:ext cx="3886770" cy="369332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Log Normalized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SalePrice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HistPlot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54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7221F-3DE6-963A-5302-FD2C9EFB1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9656-3008-2939-E01B-7753F828D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84516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Model Preparation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8F7D3-9441-6201-9D18-E2E28D47E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393532"/>
            <a:ext cx="11090274" cy="2530768"/>
          </a:xfrm>
        </p:spPr>
        <p:txBody>
          <a:bodyPr vert="horz" wrap="square" lIns="0" tIns="0" rIns="0" bIns="0" rtlCol="0" anchor="t"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Model Training and Evaluation: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Utilized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GridSearchCV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to optimize multiple models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Note: All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GridSearch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Operations run directly on Kaggle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Created Voting Regressor using GBR, XGB and Ridge </a:t>
            </a: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best_estimator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_ models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Created a Stacking Regressor using all available models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Gradient Boosting Regressor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Xtreme Gradient Boosting Regressor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solidFill>
                  <a:schemeClr val="tx1"/>
                </a:solidFill>
                <a:ea typeface="+mn-lt"/>
                <a:cs typeface="+mn-lt"/>
              </a:rPr>
              <a:t>CatBoostRegressor</a:t>
            </a:r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Light GBM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Random Forest Regressor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Final Estimator = Voting Regressor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0D8E3-1D78-B564-4A51-12CB03824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252" y="2602191"/>
            <a:ext cx="3656623" cy="162318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310E41-24BA-2992-CC1D-4710A6926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251" y="4377746"/>
            <a:ext cx="3656623" cy="18149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F8AF86-D6EE-90C4-8A27-8AC6A46E5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0830" y="828547"/>
            <a:ext cx="2583045" cy="16212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8B749-D493-C0DB-F190-9C92C09D8003}"/>
              </a:ext>
            </a:extLst>
          </p:cNvPr>
          <p:cNvSpPr txBox="1"/>
          <p:nvPr/>
        </p:nvSpPr>
        <p:spPr>
          <a:xfrm>
            <a:off x="7200900" y="6192712"/>
            <a:ext cx="4752973" cy="369332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Regressor Model Param. Optimizations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593BD1B-2A93-37C5-6F0B-13E65E18EF16}"/>
              </a:ext>
            </a:extLst>
          </p:cNvPr>
          <p:cNvSpPr txBox="1">
            <a:spLocks/>
          </p:cNvSpPr>
          <p:nvPr/>
        </p:nvSpPr>
        <p:spPr>
          <a:xfrm>
            <a:off x="1515575" y="4963200"/>
            <a:ext cx="5765799" cy="1414178"/>
          </a:xfrm>
          <a:prstGeom prst="rect">
            <a:avLst/>
          </a:prstGeom>
        </p:spPr>
        <p:txBody>
          <a:bodyPr vert="horz" wrap="square" lIns="0" tIns="0" rIns="0" bIns="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Final model earned Top 200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in Weekly Kaggle Leaderboard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RSME (Score): 13963.31124</a:t>
            </a:r>
          </a:p>
        </p:txBody>
      </p:sp>
    </p:spTree>
    <p:extLst>
      <p:ext uri="{BB962C8B-B14F-4D97-AF65-F5344CB8AC3E}">
        <p14:creationId xmlns:p14="http://schemas.microsoft.com/office/powerpoint/2010/main" val="216800106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815</Words>
  <Application>Microsoft Office PowerPoint</Application>
  <PresentationFormat>Widescreen</PresentationFormat>
  <Paragraphs>186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Narrow</vt:lpstr>
      <vt:lpstr>Arial</vt:lpstr>
      <vt:lpstr>Avenir Next LT Pro</vt:lpstr>
      <vt:lpstr>3DFloatVTI</vt:lpstr>
      <vt:lpstr>Predicting Housing Prices Using Machine Learning</vt:lpstr>
      <vt:lpstr>Project Background</vt:lpstr>
      <vt:lpstr>Data Exploration and Cleaning</vt:lpstr>
      <vt:lpstr>Data Exploration and Cleaning</vt:lpstr>
      <vt:lpstr>Data Exploration and Cleaning</vt:lpstr>
      <vt:lpstr>Model Preparation</vt:lpstr>
      <vt:lpstr>Model Preparation</vt:lpstr>
      <vt:lpstr>Model Preparation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Jonathon Briggs</dc:creator>
  <cp:lastModifiedBy>Jonathon Briggs</cp:lastModifiedBy>
  <cp:revision>29</cp:revision>
  <dcterms:created xsi:type="dcterms:W3CDTF">2025-03-12T00:13:28Z</dcterms:created>
  <dcterms:modified xsi:type="dcterms:W3CDTF">2025-03-12T17:10:27Z</dcterms:modified>
</cp:coreProperties>
</file>