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7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on Briggs" userId="650057781dc5474b" providerId="LiveId" clId="{735CC93D-D5A7-405C-AFCA-9C0F7757EEB1}"/>
    <pc:docChg chg="undo custSel addSld modSld addMainMaster delMainMaster">
      <pc:chgData name="Jonathon Briggs" userId="650057781dc5474b" providerId="LiveId" clId="{735CC93D-D5A7-405C-AFCA-9C0F7757EEB1}" dt="2025-05-15T21:23:26.225" v="51" actId="478"/>
      <pc:docMkLst>
        <pc:docMk/>
      </pc:docMkLst>
      <pc:sldChg chg="addSp delSp modSp new mod setBg modClrScheme addAnim setClrOvrMap chgLayout">
        <pc:chgData name="Jonathon Briggs" userId="650057781dc5474b" providerId="LiveId" clId="{735CC93D-D5A7-405C-AFCA-9C0F7757EEB1}" dt="2025-05-15T21:23:26.225" v="51" actId="478"/>
        <pc:sldMkLst>
          <pc:docMk/>
          <pc:sldMk cId="13728364" sldId="256"/>
        </pc:sldMkLst>
        <pc:spChg chg="mod">
          <ac:chgData name="Jonathon Briggs" userId="650057781dc5474b" providerId="LiveId" clId="{735CC93D-D5A7-405C-AFCA-9C0F7757EEB1}" dt="2025-05-15T21:23:15.637" v="47" actId="26606"/>
          <ac:spMkLst>
            <pc:docMk/>
            <pc:sldMk cId="13728364" sldId="256"/>
            <ac:spMk id="2" creationId="{CD2A5154-3E72-DBB9-D1F8-901D834BB3E4}"/>
          </ac:spMkLst>
        </pc:spChg>
        <pc:spChg chg="del mod">
          <ac:chgData name="Jonathon Briggs" userId="650057781dc5474b" providerId="LiveId" clId="{735CC93D-D5A7-405C-AFCA-9C0F7757EEB1}" dt="2025-05-15T21:23:26.225" v="51" actId="478"/>
          <ac:spMkLst>
            <pc:docMk/>
            <pc:sldMk cId="13728364" sldId="256"/>
            <ac:spMk id="3" creationId="{CCB965FF-63CE-AFD4-0594-558B8103F5CF}"/>
          </ac:spMkLst>
        </pc:spChg>
        <pc:spChg chg="add">
          <ac:chgData name="Jonathon Briggs" userId="650057781dc5474b" providerId="LiveId" clId="{735CC93D-D5A7-405C-AFCA-9C0F7757EEB1}" dt="2025-05-15T21:23:15.637" v="47" actId="26606"/>
          <ac:spMkLst>
            <pc:docMk/>
            <pc:sldMk cId="13728364" sldId="256"/>
            <ac:spMk id="5" creationId="{7A875D55-4A80-43E9-38F6-27E3664939B0}"/>
          </ac:spMkLst>
        </pc:spChg>
        <pc:spChg chg="add del">
          <ac:chgData name="Jonathon Briggs" userId="650057781dc5474b" providerId="LiveId" clId="{735CC93D-D5A7-405C-AFCA-9C0F7757EEB1}" dt="2025-05-15T21:23:01.553" v="31" actId="26606"/>
          <ac:spMkLst>
            <pc:docMk/>
            <pc:sldMk cId="13728364" sldId="256"/>
            <ac:spMk id="9" creationId="{9C51935E-4A08-4AE4-8E13-F40CD3C4F1C4}"/>
          </ac:spMkLst>
        </pc:spChg>
        <pc:grpChg chg="add del">
          <ac:chgData name="Jonathon Briggs" userId="650057781dc5474b" providerId="LiveId" clId="{735CC93D-D5A7-405C-AFCA-9C0F7757EEB1}" dt="2025-05-15T21:23:01.553" v="31" actId="26606"/>
          <ac:grpSpMkLst>
            <pc:docMk/>
            <pc:sldMk cId="13728364" sldId="256"/>
            <ac:grpSpMk id="11" creationId="{A7014575-F0CE-4EAB-917E-3325411BA231}"/>
          </ac:grpSpMkLst>
        </pc:grpChg>
        <pc:picChg chg="add del">
          <ac:chgData name="Jonathon Briggs" userId="650057781dc5474b" providerId="LiveId" clId="{735CC93D-D5A7-405C-AFCA-9C0F7757EEB1}" dt="2025-05-15T21:23:01.553" v="31" actId="26606"/>
          <ac:picMkLst>
            <pc:docMk/>
            <pc:sldMk cId="13728364" sldId="256"/>
            <ac:picMk id="4" creationId="{0A5DDB7B-1B3D-1E49-EFBA-9ACF8912D2CE}"/>
          </ac:picMkLst>
        </pc:picChg>
        <pc:picChg chg="add del">
          <ac:chgData name="Jonathon Briggs" userId="650057781dc5474b" providerId="LiveId" clId="{735CC93D-D5A7-405C-AFCA-9C0F7757EEB1}" dt="2025-05-15T21:23:23.301" v="50" actId="478"/>
          <ac:picMkLst>
            <pc:docMk/>
            <pc:sldMk cId="13728364" sldId="256"/>
            <ac:picMk id="6" creationId="{C6A5EA34-2628-ADBF-CE28-010ABC07342A}"/>
          </ac:picMkLst>
        </pc:picChg>
      </pc:sldChg>
      <pc:sldMasterChg chg="add del addSldLayout delSldLayout">
        <pc:chgData name="Jonathon Briggs" userId="650057781dc5474b" providerId="LiveId" clId="{735CC93D-D5A7-405C-AFCA-9C0F7757EEB1}" dt="2025-05-15T21:23:15.637" v="47" actId="26606"/>
        <pc:sldMasterMkLst>
          <pc:docMk/>
          <pc:sldMasterMk cId="3546148497" sldId="2147483648"/>
        </pc:sldMasterMkLst>
        <pc:sldLayoutChg chg="add del">
          <pc:chgData name="Jonathon Briggs" userId="650057781dc5474b" providerId="LiveId" clId="{735CC93D-D5A7-405C-AFCA-9C0F7757EEB1}" dt="2025-05-15T21:23:15.637" v="47" actId="26606"/>
          <pc:sldLayoutMkLst>
            <pc:docMk/>
            <pc:sldMasterMk cId="3546148497" sldId="2147483648"/>
            <pc:sldLayoutMk cId="2961815444" sldId="2147483649"/>
          </pc:sldLayoutMkLst>
        </pc:sldLayoutChg>
        <pc:sldLayoutChg chg="add del">
          <pc:chgData name="Jonathon Briggs" userId="650057781dc5474b" providerId="LiveId" clId="{735CC93D-D5A7-405C-AFCA-9C0F7757EEB1}" dt="2025-05-15T21:23:15.637" v="47" actId="26606"/>
          <pc:sldLayoutMkLst>
            <pc:docMk/>
            <pc:sldMasterMk cId="3546148497" sldId="2147483648"/>
            <pc:sldLayoutMk cId="3432775556" sldId="2147483650"/>
          </pc:sldLayoutMkLst>
        </pc:sldLayoutChg>
        <pc:sldLayoutChg chg="add del">
          <pc:chgData name="Jonathon Briggs" userId="650057781dc5474b" providerId="LiveId" clId="{735CC93D-D5A7-405C-AFCA-9C0F7757EEB1}" dt="2025-05-15T21:23:15.637" v="47" actId="26606"/>
          <pc:sldLayoutMkLst>
            <pc:docMk/>
            <pc:sldMasterMk cId="3546148497" sldId="2147483648"/>
            <pc:sldLayoutMk cId="3107308588" sldId="2147483651"/>
          </pc:sldLayoutMkLst>
        </pc:sldLayoutChg>
        <pc:sldLayoutChg chg="add del">
          <pc:chgData name="Jonathon Briggs" userId="650057781dc5474b" providerId="LiveId" clId="{735CC93D-D5A7-405C-AFCA-9C0F7757EEB1}" dt="2025-05-15T21:23:15.637" v="47" actId="26606"/>
          <pc:sldLayoutMkLst>
            <pc:docMk/>
            <pc:sldMasterMk cId="3546148497" sldId="2147483648"/>
            <pc:sldLayoutMk cId="942692040" sldId="2147483652"/>
          </pc:sldLayoutMkLst>
        </pc:sldLayoutChg>
        <pc:sldLayoutChg chg="add del">
          <pc:chgData name="Jonathon Briggs" userId="650057781dc5474b" providerId="LiveId" clId="{735CC93D-D5A7-405C-AFCA-9C0F7757EEB1}" dt="2025-05-15T21:23:15.637" v="47" actId="26606"/>
          <pc:sldLayoutMkLst>
            <pc:docMk/>
            <pc:sldMasterMk cId="3546148497" sldId="2147483648"/>
            <pc:sldLayoutMk cId="3808104029" sldId="2147483653"/>
          </pc:sldLayoutMkLst>
        </pc:sldLayoutChg>
        <pc:sldLayoutChg chg="add del">
          <pc:chgData name="Jonathon Briggs" userId="650057781dc5474b" providerId="LiveId" clId="{735CC93D-D5A7-405C-AFCA-9C0F7757EEB1}" dt="2025-05-15T21:23:15.637" v="47" actId="26606"/>
          <pc:sldLayoutMkLst>
            <pc:docMk/>
            <pc:sldMasterMk cId="3546148497" sldId="2147483648"/>
            <pc:sldLayoutMk cId="3446920048" sldId="2147483654"/>
          </pc:sldLayoutMkLst>
        </pc:sldLayoutChg>
        <pc:sldLayoutChg chg="add del">
          <pc:chgData name="Jonathon Briggs" userId="650057781dc5474b" providerId="LiveId" clId="{735CC93D-D5A7-405C-AFCA-9C0F7757EEB1}" dt="2025-05-15T21:23:15.637" v="47" actId="26606"/>
          <pc:sldLayoutMkLst>
            <pc:docMk/>
            <pc:sldMasterMk cId="3546148497" sldId="2147483648"/>
            <pc:sldLayoutMk cId="2576062061" sldId="2147483655"/>
          </pc:sldLayoutMkLst>
        </pc:sldLayoutChg>
        <pc:sldLayoutChg chg="add del">
          <pc:chgData name="Jonathon Briggs" userId="650057781dc5474b" providerId="LiveId" clId="{735CC93D-D5A7-405C-AFCA-9C0F7757EEB1}" dt="2025-05-15T21:23:15.637" v="47" actId="26606"/>
          <pc:sldLayoutMkLst>
            <pc:docMk/>
            <pc:sldMasterMk cId="3546148497" sldId="2147483648"/>
            <pc:sldLayoutMk cId="832280326" sldId="2147483656"/>
          </pc:sldLayoutMkLst>
        </pc:sldLayoutChg>
        <pc:sldLayoutChg chg="add del">
          <pc:chgData name="Jonathon Briggs" userId="650057781dc5474b" providerId="LiveId" clId="{735CC93D-D5A7-405C-AFCA-9C0F7757EEB1}" dt="2025-05-15T21:23:15.637" v="47" actId="26606"/>
          <pc:sldLayoutMkLst>
            <pc:docMk/>
            <pc:sldMasterMk cId="3546148497" sldId="2147483648"/>
            <pc:sldLayoutMk cId="2935766188" sldId="2147483657"/>
          </pc:sldLayoutMkLst>
        </pc:sldLayoutChg>
        <pc:sldLayoutChg chg="add del">
          <pc:chgData name="Jonathon Briggs" userId="650057781dc5474b" providerId="LiveId" clId="{735CC93D-D5A7-405C-AFCA-9C0F7757EEB1}" dt="2025-05-15T21:23:15.637" v="47" actId="26606"/>
          <pc:sldLayoutMkLst>
            <pc:docMk/>
            <pc:sldMasterMk cId="3546148497" sldId="2147483648"/>
            <pc:sldLayoutMk cId="326584229" sldId="2147483658"/>
          </pc:sldLayoutMkLst>
        </pc:sldLayoutChg>
        <pc:sldLayoutChg chg="add del">
          <pc:chgData name="Jonathon Briggs" userId="650057781dc5474b" providerId="LiveId" clId="{735CC93D-D5A7-405C-AFCA-9C0F7757EEB1}" dt="2025-05-15T21:23:15.637" v="47" actId="26606"/>
          <pc:sldLayoutMkLst>
            <pc:docMk/>
            <pc:sldMasterMk cId="3546148497" sldId="2147483648"/>
            <pc:sldLayoutMk cId="2051246862" sldId="2147483659"/>
          </pc:sldLayoutMkLst>
        </pc:sldLayoutChg>
      </pc:sldMasterChg>
      <pc:sldMasterChg chg="add addSldLayout">
        <pc:chgData name="Jonathon Briggs" userId="650057781dc5474b" providerId="LiveId" clId="{735CC93D-D5A7-405C-AFCA-9C0F7757EEB1}" dt="2025-05-15T21:23:15.637" v="47" actId="26606"/>
        <pc:sldMasterMkLst>
          <pc:docMk/>
          <pc:sldMasterMk cId="1993218300" sldId="2147483673"/>
        </pc:sldMasterMkLst>
        <pc:sldLayoutChg chg="add">
          <pc:chgData name="Jonathon Briggs" userId="650057781dc5474b" providerId="LiveId" clId="{735CC93D-D5A7-405C-AFCA-9C0F7757EEB1}" dt="2025-05-15T21:23:15.637" v="47" actId="26606"/>
          <pc:sldLayoutMkLst>
            <pc:docMk/>
            <pc:sldMasterMk cId="1993218300" sldId="2147483673"/>
            <pc:sldLayoutMk cId="1977954240" sldId="2147483662"/>
          </pc:sldLayoutMkLst>
        </pc:sldLayoutChg>
        <pc:sldLayoutChg chg="add">
          <pc:chgData name="Jonathon Briggs" userId="650057781dc5474b" providerId="LiveId" clId="{735CC93D-D5A7-405C-AFCA-9C0F7757EEB1}" dt="2025-05-15T21:23:15.637" v="47" actId="26606"/>
          <pc:sldLayoutMkLst>
            <pc:docMk/>
            <pc:sldMasterMk cId="1993218300" sldId="2147483673"/>
            <pc:sldLayoutMk cId="4139715455" sldId="2147483663"/>
          </pc:sldLayoutMkLst>
        </pc:sldLayoutChg>
        <pc:sldLayoutChg chg="add">
          <pc:chgData name="Jonathon Briggs" userId="650057781dc5474b" providerId="LiveId" clId="{735CC93D-D5A7-405C-AFCA-9C0F7757EEB1}" dt="2025-05-15T21:23:15.637" v="47" actId="26606"/>
          <pc:sldLayoutMkLst>
            <pc:docMk/>
            <pc:sldMasterMk cId="1993218300" sldId="2147483673"/>
            <pc:sldLayoutMk cId="2669315901" sldId="2147483664"/>
          </pc:sldLayoutMkLst>
        </pc:sldLayoutChg>
        <pc:sldLayoutChg chg="add">
          <pc:chgData name="Jonathon Briggs" userId="650057781dc5474b" providerId="LiveId" clId="{735CC93D-D5A7-405C-AFCA-9C0F7757EEB1}" dt="2025-05-15T21:23:15.637" v="47" actId="26606"/>
          <pc:sldLayoutMkLst>
            <pc:docMk/>
            <pc:sldMasterMk cId="1993218300" sldId="2147483673"/>
            <pc:sldLayoutMk cId="2239328712" sldId="2147483665"/>
          </pc:sldLayoutMkLst>
        </pc:sldLayoutChg>
        <pc:sldLayoutChg chg="add">
          <pc:chgData name="Jonathon Briggs" userId="650057781dc5474b" providerId="LiveId" clId="{735CC93D-D5A7-405C-AFCA-9C0F7757EEB1}" dt="2025-05-15T21:23:15.637" v="47" actId="26606"/>
          <pc:sldLayoutMkLst>
            <pc:docMk/>
            <pc:sldMasterMk cId="1993218300" sldId="2147483673"/>
            <pc:sldLayoutMk cId="2552630573" sldId="2147483666"/>
          </pc:sldLayoutMkLst>
        </pc:sldLayoutChg>
        <pc:sldLayoutChg chg="add">
          <pc:chgData name="Jonathon Briggs" userId="650057781dc5474b" providerId="LiveId" clId="{735CC93D-D5A7-405C-AFCA-9C0F7757EEB1}" dt="2025-05-15T21:23:15.637" v="47" actId="26606"/>
          <pc:sldLayoutMkLst>
            <pc:docMk/>
            <pc:sldMasterMk cId="1993218300" sldId="2147483673"/>
            <pc:sldLayoutMk cId="788462056" sldId="2147483667"/>
          </pc:sldLayoutMkLst>
        </pc:sldLayoutChg>
        <pc:sldLayoutChg chg="add">
          <pc:chgData name="Jonathon Briggs" userId="650057781dc5474b" providerId="LiveId" clId="{735CC93D-D5A7-405C-AFCA-9C0F7757EEB1}" dt="2025-05-15T21:23:15.637" v="47" actId="26606"/>
          <pc:sldLayoutMkLst>
            <pc:docMk/>
            <pc:sldMasterMk cId="1993218300" sldId="2147483673"/>
            <pc:sldLayoutMk cId="1274402640" sldId="2147483668"/>
          </pc:sldLayoutMkLst>
        </pc:sldLayoutChg>
        <pc:sldLayoutChg chg="add">
          <pc:chgData name="Jonathon Briggs" userId="650057781dc5474b" providerId="LiveId" clId="{735CC93D-D5A7-405C-AFCA-9C0F7757EEB1}" dt="2025-05-15T21:23:15.637" v="47" actId="26606"/>
          <pc:sldLayoutMkLst>
            <pc:docMk/>
            <pc:sldMasterMk cId="1993218300" sldId="2147483673"/>
            <pc:sldLayoutMk cId="251285409" sldId="2147483669"/>
          </pc:sldLayoutMkLst>
        </pc:sldLayoutChg>
        <pc:sldLayoutChg chg="add">
          <pc:chgData name="Jonathon Briggs" userId="650057781dc5474b" providerId="LiveId" clId="{735CC93D-D5A7-405C-AFCA-9C0F7757EEB1}" dt="2025-05-15T21:23:15.637" v="47" actId="26606"/>
          <pc:sldLayoutMkLst>
            <pc:docMk/>
            <pc:sldMasterMk cId="1993218300" sldId="2147483673"/>
            <pc:sldLayoutMk cId="831193111" sldId="2147483670"/>
          </pc:sldLayoutMkLst>
        </pc:sldLayoutChg>
        <pc:sldLayoutChg chg="add">
          <pc:chgData name="Jonathon Briggs" userId="650057781dc5474b" providerId="LiveId" clId="{735CC93D-D5A7-405C-AFCA-9C0F7757EEB1}" dt="2025-05-15T21:23:15.637" v="47" actId="26606"/>
          <pc:sldLayoutMkLst>
            <pc:docMk/>
            <pc:sldMasterMk cId="1993218300" sldId="2147483673"/>
            <pc:sldLayoutMk cId="3368331711" sldId="2147483671"/>
          </pc:sldLayoutMkLst>
        </pc:sldLayoutChg>
        <pc:sldLayoutChg chg="add">
          <pc:chgData name="Jonathon Briggs" userId="650057781dc5474b" providerId="LiveId" clId="{735CC93D-D5A7-405C-AFCA-9C0F7757EEB1}" dt="2025-05-15T21:23:15.637" v="47" actId="26606"/>
          <pc:sldLayoutMkLst>
            <pc:docMk/>
            <pc:sldMasterMk cId="1993218300" sldId="2147483673"/>
            <pc:sldLayoutMk cId="932465613" sldId="2147483672"/>
          </pc:sldLayoutMkLst>
        </pc:sldLayoutChg>
      </pc:sldMasterChg>
      <pc:sldMasterChg chg="add del addSldLayout delSldLayout">
        <pc:chgData name="Jonathon Briggs" userId="650057781dc5474b" providerId="LiveId" clId="{735CC93D-D5A7-405C-AFCA-9C0F7757EEB1}" dt="2025-05-15T21:23:01.553" v="31" actId="26606"/>
        <pc:sldMasterMkLst>
          <pc:docMk/>
          <pc:sldMasterMk cId="3510340549" sldId="2147483738"/>
        </pc:sldMasterMkLst>
        <pc:sldLayoutChg chg="add del">
          <pc:chgData name="Jonathon Briggs" userId="650057781dc5474b" providerId="LiveId" clId="{735CC93D-D5A7-405C-AFCA-9C0F7757EEB1}" dt="2025-05-15T21:23:01.553" v="31" actId="26606"/>
          <pc:sldLayoutMkLst>
            <pc:docMk/>
            <pc:sldMasterMk cId="3510340549" sldId="2147483738"/>
            <pc:sldLayoutMk cId="2261843592" sldId="2147483727"/>
          </pc:sldLayoutMkLst>
        </pc:sldLayoutChg>
        <pc:sldLayoutChg chg="add del">
          <pc:chgData name="Jonathon Briggs" userId="650057781dc5474b" providerId="LiveId" clId="{735CC93D-D5A7-405C-AFCA-9C0F7757EEB1}" dt="2025-05-15T21:23:01.553" v="31" actId="26606"/>
          <pc:sldLayoutMkLst>
            <pc:docMk/>
            <pc:sldMasterMk cId="3510340549" sldId="2147483738"/>
            <pc:sldLayoutMk cId="2853771956" sldId="2147483728"/>
          </pc:sldLayoutMkLst>
        </pc:sldLayoutChg>
        <pc:sldLayoutChg chg="add del">
          <pc:chgData name="Jonathon Briggs" userId="650057781dc5474b" providerId="LiveId" clId="{735CC93D-D5A7-405C-AFCA-9C0F7757EEB1}" dt="2025-05-15T21:23:01.553" v="31" actId="26606"/>
          <pc:sldLayoutMkLst>
            <pc:docMk/>
            <pc:sldMasterMk cId="3510340549" sldId="2147483738"/>
            <pc:sldLayoutMk cId="1906823744" sldId="2147483729"/>
          </pc:sldLayoutMkLst>
        </pc:sldLayoutChg>
        <pc:sldLayoutChg chg="add del">
          <pc:chgData name="Jonathon Briggs" userId="650057781dc5474b" providerId="LiveId" clId="{735CC93D-D5A7-405C-AFCA-9C0F7757EEB1}" dt="2025-05-15T21:23:01.553" v="31" actId="26606"/>
          <pc:sldLayoutMkLst>
            <pc:docMk/>
            <pc:sldMasterMk cId="3510340549" sldId="2147483738"/>
            <pc:sldLayoutMk cId="2540084779" sldId="2147483730"/>
          </pc:sldLayoutMkLst>
        </pc:sldLayoutChg>
        <pc:sldLayoutChg chg="add del">
          <pc:chgData name="Jonathon Briggs" userId="650057781dc5474b" providerId="LiveId" clId="{735CC93D-D5A7-405C-AFCA-9C0F7757EEB1}" dt="2025-05-15T21:23:01.553" v="31" actId="26606"/>
          <pc:sldLayoutMkLst>
            <pc:docMk/>
            <pc:sldMasterMk cId="3510340549" sldId="2147483738"/>
            <pc:sldLayoutMk cId="3174381860" sldId="2147483731"/>
          </pc:sldLayoutMkLst>
        </pc:sldLayoutChg>
        <pc:sldLayoutChg chg="add del">
          <pc:chgData name="Jonathon Briggs" userId="650057781dc5474b" providerId="LiveId" clId="{735CC93D-D5A7-405C-AFCA-9C0F7757EEB1}" dt="2025-05-15T21:23:01.553" v="31" actId="26606"/>
          <pc:sldLayoutMkLst>
            <pc:docMk/>
            <pc:sldMasterMk cId="3510340549" sldId="2147483738"/>
            <pc:sldLayoutMk cId="2367516309" sldId="2147483732"/>
          </pc:sldLayoutMkLst>
        </pc:sldLayoutChg>
        <pc:sldLayoutChg chg="add del">
          <pc:chgData name="Jonathon Briggs" userId="650057781dc5474b" providerId="LiveId" clId="{735CC93D-D5A7-405C-AFCA-9C0F7757EEB1}" dt="2025-05-15T21:23:01.553" v="31" actId="26606"/>
          <pc:sldLayoutMkLst>
            <pc:docMk/>
            <pc:sldMasterMk cId="3510340549" sldId="2147483738"/>
            <pc:sldLayoutMk cId="2080147271" sldId="2147483733"/>
          </pc:sldLayoutMkLst>
        </pc:sldLayoutChg>
        <pc:sldLayoutChg chg="add del">
          <pc:chgData name="Jonathon Briggs" userId="650057781dc5474b" providerId="LiveId" clId="{735CC93D-D5A7-405C-AFCA-9C0F7757EEB1}" dt="2025-05-15T21:23:01.553" v="31" actId="26606"/>
          <pc:sldLayoutMkLst>
            <pc:docMk/>
            <pc:sldMasterMk cId="3510340549" sldId="2147483738"/>
            <pc:sldLayoutMk cId="1865657915" sldId="2147483734"/>
          </pc:sldLayoutMkLst>
        </pc:sldLayoutChg>
        <pc:sldLayoutChg chg="add del">
          <pc:chgData name="Jonathon Briggs" userId="650057781dc5474b" providerId="LiveId" clId="{735CC93D-D5A7-405C-AFCA-9C0F7757EEB1}" dt="2025-05-15T21:23:01.553" v="31" actId="26606"/>
          <pc:sldLayoutMkLst>
            <pc:docMk/>
            <pc:sldMasterMk cId="3510340549" sldId="2147483738"/>
            <pc:sldLayoutMk cId="3195642098" sldId="2147483735"/>
          </pc:sldLayoutMkLst>
        </pc:sldLayoutChg>
        <pc:sldLayoutChg chg="add del">
          <pc:chgData name="Jonathon Briggs" userId="650057781dc5474b" providerId="LiveId" clId="{735CC93D-D5A7-405C-AFCA-9C0F7757EEB1}" dt="2025-05-15T21:23:01.553" v="31" actId="26606"/>
          <pc:sldLayoutMkLst>
            <pc:docMk/>
            <pc:sldMasterMk cId="3510340549" sldId="2147483738"/>
            <pc:sldLayoutMk cId="1114135835" sldId="2147483736"/>
          </pc:sldLayoutMkLst>
        </pc:sldLayoutChg>
        <pc:sldLayoutChg chg="add del">
          <pc:chgData name="Jonathon Briggs" userId="650057781dc5474b" providerId="LiveId" clId="{735CC93D-D5A7-405C-AFCA-9C0F7757EEB1}" dt="2025-05-15T21:23:01.553" v="31" actId="26606"/>
          <pc:sldLayoutMkLst>
            <pc:docMk/>
            <pc:sldMasterMk cId="3510340549" sldId="2147483738"/>
            <pc:sldLayoutMk cId="2950282833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0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6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3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6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3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1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1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1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C6A5EA34-2628-ADBF-CE28-010ABC0734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A5154-3E72-DBB9-D1F8-901D834BB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Human Resources Dashboard</a:t>
            </a:r>
          </a:p>
        </p:txBody>
      </p:sp>
    </p:spTree>
    <p:extLst>
      <p:ext uri="{BB962C8B-B14F-4D97-AF65-F5344CB8AC3E}">
        <p14:creationId xmlns:p14="http://schemas.microsoft.com/office/powerpoint/2010/main" val="1372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VanillaVTI</vt:lpstr>
      <vt:lpstr>Human Resources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Jonathon Briggs</dc:creator>
  <cp:lastModifiedBy>Jonathon Briggs</cp:lastModifiedBy>
  <cp:revision>1</cp:revision>
  <dcterms:created xsi:type="dcterms:W3CDTF">2025-05-15T21:22:17Z</dcterms:created>
  <dcterms:modified xsi:type="dcterms:W3CDTF">2025-05-15T21:23:27Z</dcterms:modified>
</cp:coreProperties>
</file>