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p:cViewPr varScale="1">
        <p:scale>
          <a:sx n="93" d="100"/>
          <a:sy n="93" d="100"/>
        </p:scale>
        <p:origin x="-46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4/24/2015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4/24/2015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4/24/2015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4/24/2015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962364"/>
            <a:ext cx="8809359" cy="1499925"/>
          </a:xfrm>
        </p:spPr>
        <p:txBody>
          <a:bodyPr/>
          <a:lstStyle/>
          <a:p>
            <a:r>
              <a:rPr lang="en-US" dirty="0" smtClean="0"/>
              <a:t>Database </a:t>
            </a:r>
            <a:r>
              <a:rPr lang="en-US" dirty="0" err="1" smtClean="0"/>
              <a:t>explaination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4134930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Triggers</a:t>
            </a:r>
            <a:endParaRPr lang="en-US" dirty="0"/>
          </a:p>
        </p:txBody>
      </p:sp>
      <p:sp>
        <p:nvSpPr>
          <p:cNvPr id="2" name="Content Placeholder 1"/>
          <p:cNvSpPr>
            <a:spLocks noGrp="1"/>
          </p:cNvSpPr>
          <p:nvPr>
            <p:ph idx="1"/>
          </p:nvPr>
        </p:nvSpPr>
        <p:spPr/>
        <p:txBody>
          <a:bodyPr/>
          <a:lstStyle/>
          <a:p>
            <a:r>
              <a:rPr lang="en-US" i="1" dirty="0" err="1" smtClean="0"/>
              <a:t>itemaddtostorageTrigger</a:t>
            </a:r>
            <a:endParaRPr lang="en-US" i="1" dirty="0" smtClean="0"/>
          </a:p>
          <a:p>
            <a:r>
              <a:rPr lang="en-US" dirty="0"/>
              <a:t>whenever an item is attempted to be added to </a:t>
            </a:r>
            <a:r>
              <a:rPr lang="en-US" dirty="0" smtClean="0"/>
              <a:t>a location, </a:t>
            </a:r>
            <a:r>
              <a:rPr lang="en-US" dirty="0"/>
              <a:t>this trigger just makes sure that the item is not a potential borrow item (and therefore not at the museum yet). It does this by checking the owner attribute of the item to be added. If it is equal to POTENTIAL BORROW then an exception is raised and the insert is prohibited.</a:t>
            </a:r>
          </a:p>
        </p:txBody>
      </p:sp>
    </p:spTree>
    <p:extLst>
      <p:ext uri="{BB962C8B-B14F-4D97-AF65-F5344CB8AC3E}">
        <p14:creationId xmlns:p14="http://schemas.microsoft.com/office/powerpoint/2010/main" xmlns="" val="2614700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Triggers</a:t>
            </a:r>
            <a:endParaRPr lang="en-US" dirty="0"/>
          </a:p>
        </p:txBody>
      </p:sp>
      <p:sp>
        <p:nvSpPr>
          <p:cNvPr id="2" name="Content Placeholder 1"/>
          <p:cNvSpPr>
            <a:spLocks noGrp="1"/>
          </p:cNvSpPr>
          <p:nvPr>
            <p:ph idx="1"/>
          </p:nvPr>
        </p:nvSpPr>
        <p:spPr/>
        <p:txBody>
          <a:bodyPr>
            <a:normAutofit fontScale="70000" lnSpcReduction="20000"/>
          </a:bodyPr>
          <a:lstStyle/>
          <a:p>
            <a:r>
              <a:rPr lang="en-US" i="1" dirty="0" err="1" smtClean="0"/>
              <a:t>transactionItemsTrigger</a:t>
            </a:r>
            <a:endParaRPr lang="en-US" i="1" dirty="0" smtClean="0"/>
          </a:p>
          <a:p>
            <a:r>
              <a:rPr lang="en-US" dirty="0" smtClean="0"/>
              <a:t>whenever </a:t>
            </a:r>
            <a:r>
              <a:rPr lang="en-US" dirty="0"/>
              <a:t>a transaction is added to the transactions table, an item needs to have some of its values updated. </a:t>
            </a:r>
            <a:endParaRPr lang="en-US" dirty="0" smtClean="0"/>
          </a:p>
          <a:p>
            <a:r>
              <a:rPr lang="en-US" dirty="0" smtClean="0"/>
              <a:t>Assuming the item is added to the items table first, </a:t>
            </a:r>
            <a:endParaRPr lang="en-US" dirty="0"/>
          </a:p>
          <a:p>
            <a:r>
              <a:rPr lang="en-US" dirty="0"/>
              <a:t>If the transaction type is BUY then we change the owner name to the museum who bought it and we insert the item into storage.</a:t>
            </a:r>
          </a:p>
          <a:p>
            <a:r>
              <a:rPr lang="en-US" dirty="0"/>
              <a:t>If the transaction type is SELL then we make sure that the item is planned to be in </a:t>
            </a:r>
            <a:r>
              <a:rPr lang="en-US" dirty="0" smtClean="0"/>
              <a:t>storage at the </a:t>
            </a:r>
            <a:r>
              <a:rPr lang="en-US" dirty="0"/>
              <a:t>sell </a:t>
            </a:r>
            <a:r>
              <a:rPr lang="en-US" dirty="0" smtClean="0"/>
              <a:t>time. If </a:t>
            </a:r>
            <a:r>
              <a:rPr lang="en-US" dirty="0"/>
              <a:t>the item is in storage at the right time, then the owner name is set to the name of the contact person of the transaction and the item’s location is changed to SOLD as of the transaction time. </a:t>
            </a:r>
          </a:p>
          <a:p>
            <a:r>
              <a:rPr lang="en-US" dirty="0"/>
              <a:t>If the transaction type is </a:t>
            </a:r>
            <a:r>
              <a:rPr lang="en-US" dirty="0" smtClean="0"/>
              <a:t>LOAN then </a:t>
            </a:r>
            <a:r>
              <a:rPr lang="en-US" dirty="0"/>
              <a:t>we make sure that the item is planned to be in storage </a:t>
            </a:r>
            <a:r>
              <a:rPr lang="en-US" dirty="0" smtClean="0"/>
              <a:t>during </a:t>
            </a:r>
            <a:r>
              <a:rPr lang="en-US" dirty="0"/>
              <a:t>the </a:t>
            </a:r>
            <a:r>
              <a:rPr lang="en-US" dirty="0" smtClean="0"/>
              <a:t>loan </a:t>
            </a:r>
            <a:r>
              <a:rPr lang="en-US" dirty="0"/>
              <a:t>time. If the item is in storage at the right </a:t>
            </a:r>
            <a:r>
              <a:rPr lang="en-US" dirty="0" smtClean="0"/>
              <a:t>time, then the </a:t>
            </a:r>
            <a:r>
              <a:rPr lang="en-US" dirty="0"/>
              <a:t>item’s location is changed to </a:t>
            </a:r>
            <a:r>
              <a:rPr lang="en-US" dirty="0" smtClean="0"/>
              <a:t>ON LOAN </a:t>
            </a:r>
            <a:r>
              <a:rPr lang="en-US" dirty="0"/>
              <a:t>as of the </a:t>
            </a:r>
            <a:r>
              <a:rPr lang="en-US" dirty="0" smtClean="0"/>
              <a:t>loan start time and scheduled back to storage as of the loan end time. </a:t>
            </a:r>
            <a:endParaRPr lang="en-US" dirty="0"/>
          </a:p>
          <a:p>
            <a:r>
              <a:rPr lang="en-US" dirty="0" smtClean="0"/>
              <a:t>If </a:t>
            </a:r>
            <a:r>
              <a:rPr lang="en-US" dirty="0"/>
              <a:t>the transaction type is BORROW then the owner name is set to the name of the contact person of the transaction and the item is added to storage.</a:t>
            </a:r>
          </a:p>
          <a:p>
            <a:r>
              <a:rPr lang="en-US" dirty="0"/>
              <a:t>If the transaction type is POTENTIAL BORROW then the owner name is set to POTENTIAL BORROW so that the trigger can make sure that the item is never placed in a location since it is not really at our museum.</a:t>
            </a:r>
          </a:p>
        </p:txBody>
      </p:sp>
    </p:spTree>
    <p:extLst>
      <p:ext uri="{BB962C8B-B14F-4D97-AF65-F5344CB8AC3E}">
        <p14:creationId xmlns:p14="http://schemas.microsoft.com/office/powerpoint/2010/main" xmlns="" val="379732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97512" y="567559"/>
            <a:ext cx="5199503" cy="5680841"/>
          </a:xfrm>
        </p:spPr>
      </p:pic>
    </p:spTree>
    <p:extLst>
      <p:ext uri="{BB962C8B-B14F-4D97-AF65-F5344CB8AC3E}">
        <p14:creationId xmlns:p14="http://schemas.microsoft.com/office/powerpoint/2010/main" xmlns="" val="3758460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MAIN STRUCTURE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Museums table</a:t>
            </a:r>
          </a:p>
          <a:p>
            <a:r>
              <a:rPr lang="en-US" dirty="0" smtClean="0"/>
              <a:t>Items table</a:t>
            </a:r>
          </a:p>
          <a:p>
            <a:r>
              <a:rPr lang="en-US" dirty="0" smtClean="0"/>
              <a:t>Exhibitions table</a:t>
            </a:r>
          </a:p>
          <a:p>
            <a:r>
              <a:rPr lang="en-US" dirty="0" smtClean="0"/>
              <a:t>Locations table</a:t>
            </a:r>
          </a:p>
          <a:p>
            <a:r>
              <a:rPr lang="en-US" dirty="0" smtClean="0"/>
              <a:t>Doors table</a:t>
            </a:r>
          </a:p>
          <a:p>
            <a:r>
              <a:rPr lang="en-US" dirty="0" smtClean="0"/>
              <a:t>Materials table</a:t>
            </a:r>
          </a:p>
          <a:p>
            <a:r>
              <a:rPr lang="en-US" dirty="0" smtClean="0"/>
              <a:t>Transactions table</a:t>
            </a:r>
          </a:p>
          <a:p>
            <a:r>
              <a:rPr lang="en-US" dirty="0"/>
              <a:t>Exhibitions-items </a:t>
            </a:r>
            <a:r>
              <a:rPr lang="en-US" dirty="0" smtClean="0"/>
              <a:t>table</a:t>
            </a:r>
          </a:p>
          <a:p>
            <a:r>
              <a:rPr lang="en-US" dirty="0"/>
              <a:t>Exhibitions-locations </a:t>
            </a:r>
            <a:r>
              <a:rPr lang="en-US" dirty="0" smtClean="0"/>
              <a:t>table</a:t>
            </a:r>
            <a:endParaRPr lang="en-US" dirty="0"/>
          </a:p>
          <a:p>
            <a:r>
              <a:rPr lang="en-US" dirty="0" smtClean="0"/>
              <a:t>items-locations table</a:t>
            </a:r>
          </a:p>
          <a:p>
            <a:r>
              <a:rPr lang="en-US" dirty="0" err="1" smtClean="0"/>
              <a:t>Doors_locations</a:t>
            </a:r>
            <a:r>
              <a:rPr lang="en-US" dirty="0" smtClean="0"/>
              <a:t> table</a:t>
            </a:r>
          </a:p>
          <a:p>
            <a:endParaRPr lang="en-US" dirty="0"/>
          </a:p>
        </p:txBody>
      </p:sp>
    </p:spTree>
    <p:extLst>
      <p:ext uri="{BB962C8B-B14F-4D97-AF65-F5344CB8AC3E}">
        <p14:creationId xmlns:p14="http://schemas.microsoft.com/office/powerpoint/2010/main" xmlns="" val="110109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Museum table</a:t>
            </a:r>
            <a:endParaRPr lang="en-US" dirty="0"/>
          </a:p>
        </p:txBody>
      </p:sp>
      <p:sp>
        <p:nvSpPr>
          <p:cNvPr id="5" name="Content Placeholder 4"/>
          <p:cNvSpPr>
            <a:spLocks noGrp="1"/>
          </p:cNvSpPr>
          <p:nvPr>
            <p:ph idx="1"/>
          </p:nvPr>
        </p:nvSpPr>
        <p:spPr/>
        <p:txBody>
          <a:bodyPr>
            <a:normAutofit/>
          </a:bodyPr>
          <a:lstStyle/>
          <a:p>
            <a:r>
              <a:rPr lang="en-US" dirty="0" smtClean="0"/>
              <a:t>Referenced by every other table</a:t>
            </a:r>
          </a:p>
          <a:p>
            <a:r>
              <a:rPr lang="en-US" dirty="0" smtClean="0"/>
              <a:t>Contains just the name of </a:t>
            </a:r>
            <a:r>
              <a:rPr lang="en-US" dirty="0" smtClean="0"/>
              <a:t>the museums being managed</a:t>
            </a:r>
            <a:endParaRPr lang="en-US" dirty="0" smtClean="0"/>
          </a:p>
          <a:p>
            <a:endParaRPr lang="en-US" dirty="0"/>
          </a:p>
        </p:txBody>
      </p:sp>
    </p:spTree>
    <p:extLst>
      <p:ext uri="{BB962C8B-B14F-4D97-AF65-F5344CB8AC3E}">
        <p14:creationId xmlns:p14="http://schemas.microsoft.com/office/powerpoint/2010/main" xmlns="" val="130665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items table</a:t>
            </a:r>
            <a:endParaRPr lang="en-US" dirty="0"/>
          </a:p>
        </p:txBody>
      </p:sp>
      <p:sp>
        <p:nvSpPr>
          <p:cNvPr id="5" name="Content Placeholder 4"/>
          <p:cNvSpPr>
            <a:spLocks noGrp="1"/>
          </p:cNvSpPr>
          <p:nvPr>
            <p:ph idx="1"/>
          </p:nvPr>
        </p:nvSpPr>
        <p:spPr>
          <a:xfrm>
            <a:off x="1103312" y="2052918"/>
            <a:ext cx="8946541" cy="1007723"/>
          </a:xfrm>
        </p:spPr>
        <p:txBody>
          <a:bodyPr>
            <a:normAutofit/>
          </a:bodyPr>
          <a:lstStyle/>
          <a:p>
            <a:r>
              <a:rPr lang="en-US" dirty="0" smtClean="0"/>
              <a:t>Contains information on items, including owner name and the alpha and numeric IDs.</a:t>
            </a:r>
          </a:p>
          <a:p>
            <a:endParaRPr lang="en-US" dirty="0"/>
          </a:p>
        </p:txBody>
      </p:sp>
      <p:sp>
        <p:nvSpPr>
          <p:cNvPr id="6" name="Title 3"/>
          <p:cNvSpPr txBox="1">
            <a:spLocks/>
          </p:cNvSpPr>
          <p:nvPr/>
        </p:nvSpPr>
        <p:spPr>
          <a:xfrm>
            <a:off x="646111" y="306064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exhibitions table</a:t>
            </a:r>
            <a:endParaRPr lang="en-US" dirty="0"/>
          </a:p>
        </p:txBody>
      </p:sp>
      <p:sp>
        <p:nvSpPr>
          <p:cNvPr id="7" name="Content Placeholder 4"/>
          <p:cNvSpPr txBox="1">
            <a:spLocks/>
          </p:cNvSpPr>
          <p:nvPr/>
        </p:nvSpPr>
        <p:spPr>
          <a:xfrm>
            <a:off x="1103311" y="3957309"/>
            <a:ext cx="8946541" cy="10077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Contains information on exhibitions, including exhibition name and start and end times. An exhibition is a group of items which will be displayed together for a certain amount of time.</a:t>
            </a:r>
          </a:p>
          <a:p>
            <a:endParaRPr lang="en-US" dirty="0"/>
          </a:p>
        </p:txBody>
      </p:sp>
    </p:spTree>
    <p:extLst>
      <p:ext uri="{BB962C8B-B14F-4D97-AF65-F5344CB8AC3E}">
        <p14:creationId xmlns:p14="http://schemas.microsoft.com/office/powerpoint/2010/main" xmlns="" val="393852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locations table</a:t>
            </a:r>
            <a:endParaRPr lang="en-US" dirty="0"/>
          </a:p>
        </p:txBody>
      </p:sp>
      <p:sp>
        <p:nvSpPr>
          <p:cNvPr id="5" name="Content Placeholder 4"/>
          <p:cNvSpPr>
            <a:spLocks noGrp="1"/>
          </p:cNvSpPr>
          <p:nvPr>
            <p:ph idx="1"/>
          </p:nvPr>
        </p:nvSpPr>
        <p:spPr>
          <a:xfrm>
            <a:off x="1103312" y="2052918"/>
            <a:ext cx="8946541" cy="1007723"/>
          </a:xfrm>
        </p:spPr>
        <p:txBody>
          <a:bodyPr>
            <a:normAutofit/>
          </a:bodyPr>
          <a:lstStyle/>
          <a:p>
            <a:r>
              <a:rPr lang="en-US" dirty="0" smtClean="0"/>
              <a:t>Contains information on locations at the museum and remote locations for travelling exhibitions. Location is set to SOLD or ON LOAN when an item is not at the museum for that reason.</a:t>
            </a:r>
          </a:p>
          <a:p>
            <a:endParaRPr lang="en-US" dirty="0"/>
          </a:p>
        </p:txBody>
      </p:sp>
      <p:sp>
        <p:nvSpPr>
          <p:cNvPr id="6" name="Title 3"/>
          <p:cNvSpPr txBox="1">
            <a:spLocks/>
          </p:cNvSpPr>
          <p:nvPr/>
        </p:nvSpPr>
        <p:spPr>
          <a:xfrm>
            <a:off x="646111" y="306064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Doors table</a:t>
            </a:r>
            <a:endParaRPr lang="en-US" dirty="0"/>
          </a:p>
        </p:txBody>
      </p:sp>
      <p:sp>
        <p:nvSpPr>
          <p:cNvPr id="7" name="Content Placeholder 4"/>
          <p:cNvSpPr txBox="1">
            <a:spLocks/>
          </p:cNvSpPr>
          <p:nvPr/>
        </p:nvSpPr>
        <p:spPr>
          <a:xfrm>
            <a:off x="1103311" y="3957309"/>
            <a:ext cx="8946541" cy="10077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Contains information on names of doors in the museum. The information about the locations of the doors is in locations-doors</a:t>
            </a:r>
          </a:p>
          <a:p>
            <a:endParaRPr lang="en-US" dirty="0"/>
          </a:p>
        </p:txBody>
      </p:sp>
    </p:spTree>
    <p:extLst>
      <p:ext uri="{BB962C8B-B14F-4D97-AF65-F5344CB8AC3E}">
        <p14:creationId xmlns:p14="http://schemas.microsoft.com/office/powerpoint/2010/main" xmlns="" val="33401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materials table</a:t>
            </a:r>
            <a:endParaRPr lang="en-US" dirty="0"/>
          </a:p>
        </p:txBody>
      </p:sp>
      <p:sp>
        <p:nvSpPr>
          <p:cNvPr id="5" name="Content Placeholder 4"/>
          <p:cNvSpPr>
            <a:spLocks noGrp="1"/>
          </p:cNvSpPr>
          <p:nvPr>
            <p:ph idx="1"/>
          </p:nvPr>
        </p:nvSpPr>
        <p:spPr>
          <a:xfrm>
            <a:off x="1103312" y="2052918"/>
            <a:ext cx="8946541" cy="1007723"/>
          </a:xfrm>
        </p:spPr>
        <p:txBody>
          <a:bodyPr>
            <a:normAutofit/>
          </a:bodyPr>
          <a:lstStyle/>
          <a:p>
            <a:r>
              <a:rPr lang="en-US" dirty="0" smtClean="0"/>
              <a:t>Contains information on the names of materials found in items. </a:t>
            </a:r>
          </a:p>
          <a:p>
            <a:endParaRPr lang="en-US" dirty="0"/>
          </a:p>
        </p:txBody>
      </p:sp>
      <p:sp>
        <p:nvSpPr>
          <p:cNvPr id="6" name="Title 3"/>
          <p:cNvSpPr txBox="1">
            <a:spLocks/>
          </p:cNvSpPr>
          <p:nvPr/>
        </p:nvSpPr>
        <p:spPr>
          <a:xfrm>
            <a:off x="646111" y="306064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transactions table</a:t>
            </a:r>
            <a:endParaRPr lang="en-US" dirty="0"/>
          </a:p>
        </p:txBody>
      </p:sp>
      <p:sp>
        <p:nvSpPr>
          <p:cNvPr id="7" name="Content Placeholder 4"/>
          <p:cNvSpPr txBox="1">
            <a:spLocks/>
          </p:cNvSpPr>
          <p:nvPr/>
        </p:nvSpPr>
        <p:spPr>
          <a:xfrm>
            <a:off x="1103311" y="3957309"/>
            <a:ext cx="8946541" cy="1711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Contains information on transactions and their type including loans, as well as sales, purchases, and borrows. Keeps track of the transaction time as well as loan start/end times if necessary. Also has a contact name which is used as the item owner attribute when an item is purchased or borrowed.</a:t>
            </a:r>
          </a:p>
          <a:p>
            <a:endParaRPr lang="en-US" dirty="0"/>
          </a:p>
        </p:txBody>
      </p:sp>
    </p:spTree>
    <p:extLst>
      <p:ext uri="{BB962C8B-B14F-4D97-AF65-F5344CB8AC3E}">
        <p14:creationId xmlns:p14="http://schemas.microsoft.com/office/powerpoint/2010/main" xmlns="" val="246586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Exhibitions-items table</a:t>
            </a:r>
          </a:p>
        </p:txBody>
      </p:sp>
      <p:sp>
        <p:nvSpPr>
          <p:cNvPr id="5" name="Content Placeholder 4"/>
          <p:cNvSpPr>
            <a:spLocks noGrp="1"/>
          </p:cNvSpPr>
          <p:nvPr>
            <p:ph idx="1"/>
          </p:nvPr>
        </p:nvSpPr>
        <p:spPr>
          <a:xfrm>
            <a:off x="1103312" y="2052918"/>
            <a:ext cx="8946541" cy="1007723"/>
          </a:xfrm>
        </p:spPr>
        <p:txBody>
          <a:bodyPr>
            <a:normAutofit/>
          </a:bodyPr>
          <a:lstStyle/>
          <a:p>
            <a:r>
              <a:rPr lang="en-US" dirty="0" smtClean="0"/>
              <a:t>Contains information on the items that are found in each exhibition.  </a:t>
            </a:r>
          </a:p>
          <a:p>
            <a:endParaRPr lang="en-US" dirty="0"/>
          </a:p>
        </p:txBody>
      </p:sp>
      <p:sp>
        <p:nvSpPr>
          <p:cNvPr id="6" name="Title 3"/>
          <p:cNvSpPr txBox="1">
            <a:spLocks/>
          </p:cNvSpPr>
          <p:nvPr/>
        </p:nvSpPr>
        <p:spPr>
          <a:xfrm>
            <a:off x="646111" y="306064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Doors_locations</a:t>
            </a:r>
            <a:r>
              <a:rPr lang="en-US" dirty="0"/>
              <a:t> table</a:t>
            </a:r>
          </a:p>
        </p:txBody>
      </p:sp>
      <p:sp>
        <p:nvSpPr>
          <p:cNvPr id="7" name="Content Placeholder 4"/>
          <p:cNvSpPr txBox="1">
            <a:spLocks/>
          </p:cNvSpPr>
          <p:nvPr/>
        </p:nvSpPr>
        <p:spPr>
          <a:xfrm>
            <a:off x="1103311" y="3957309"/>
            <a:ext cx="8946541" cy="1711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Contains information on which locations the doors are in.</a:t>
            </a:r>
          </a:p>
          <a:p>
            <a:endParaRPr lang="en-US" dirty="0"/>
          </a:p>
        </p:txBody>
      </p:sp>
    </p:spTree>
    <p:extLst>
      <p:ext uri="{BB962C8B-B14F-4D97-AF65-F5344CB8AC3E}">
        <p14:creationId xmlns:p14="http://schemas.microsoft.com/office/powerpoint/2010/main" xmlns="" val="3365663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items-locations </a:t>
            </a:r>
            <a:r>
              <a:rPr lang="en-US" dirty="0"/>
              <a:t>table</a:t>
            </a:r>
          </a:p>
        </p:txBody>
      </p:sp>
      <p:sp>
        <p:nvSpPr>
          <p:cNvPr id="5" name="Content Placeholder 4"/>
          <p:cNvSpPr>
            <a:spLocks noGrp="1"/>
          </p:cNvSpPr>
          <p:nvPr>
            <p:ph idx="1"/>
          </p:nvPr>
        </p:nvSpPr>
        <p:spPr>
          <a:xfrm>
            <a:off x="1103312" y="2052918"/>
            <a:ext cx="8946541" cy="1007723"/>
          </a:xfrm>
        </p:spPr>
        <p:txBody>
          <a:bodyPr>
            <a:normAutofit/>
          </a:bodyPr>
          <a:lstStyle/>
          <a:p>
            <a:r>
              <a:rPr lang="en-US" dirty="0" smtClean="0"/>
              <a:t>Contains information on the items that are found in each location at any given time.  </a:t>
            </a:r>
          </a:p>
          <a:p>
            <a:endParaRPr lang="en-US" dirty="0"/>
          </a:p>
        </p:txBody>
      </p:sp>
      <p:sp>
        <p:nvSpPr>
          <p:cNvPr id="6" name="Title 3"/>
          <p:cNvSpPr txBox="1">
            <a:spLocks/>
          </p:cNvSpPr>
          <p:nvPr/>
        </p:nvSpPr>
        <p:spPr>
          <a:xfrm>
            <a:off x="646111" y="3060641"/>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Exhibitions-locations table</a:t>
            </a:r>
            <a:endParaRPr lang="en-US" dirty="0"/>
          </a:p>
        </p:txBody>
      </p:sp>
      <p:sp>
        <p:nvSpPr>
          <p:cNvPr id="7" name="Content Placeholder 4"/>
          <p:cNvSpPr txBox="1">
            <a:spLocks/>
          </p:cNvSpPr>
          <p:nvPr/>
        </p:nvSpPr>
        <p:spPr>
          <a:xfrm>
            <a:off x="1103311" y="3957309"/>
            <a:ext cx="8946541" cy="1711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Contains information on the locations of exhibitions. Most exhibitions will be in one location for their duration, but it is possible to have an exhibition in multiple galleries at once or to have the exhibition travel through many remote locations during its duration.</a:t>
            </a:r>
          </a:p>
          <a:p>
            <a:endParaRPr lang="en-US" dirty="0"/>
          </a:p>
        </p:txBody>
      </p:sp>
    </p:spTree>
    <p:extLst>
      <p:ext uri="{BB962C8B-B14F-4D97-AF65-F5344CB8AC3E}">
        <p14:creationId xmlns:p14="http://schemas.microsoft.com/office/powerpoint/2010/main" xmlns="" val="1968503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Triggers</a:t>
            </a:r>
            <a:endParaRPr lang="en-US" dirty="0"/>
          </a:p>
        </p:txBody>
      </p:sp>
      <p:sp>
        <p:nvSpPr>
          <p:cNvPr id="2" name="Content Placeholder 1"/>
          <p:cNvSpPr>
            <a:spLocks noGrp="1"/>
          </p:cNvSpPr>
          <p:nvPr>
            <p:ph idx="1"/>
          </p:nvPr>
        </p:nvSpPr>
        <p:spPr/>
        <p:txBody>
          <a:bodyPr/>
          <a:lstStyle/>
          <a:p>
            <a:r>
              <a:rPr lang="en-US" i="1" dirty="0" err="1" smtClean="0"/>
              <a:t>itemAddedToExhibitionTrigger</a:t>
            </a:r>
            <a:r>
              <a:rPr lang="en-US" dirty="0" smtClean="0"/>
              <a:t> </a:t>
            </a:r>
          </a:p>
          <a:p>
            <a:r>
              <a:rPr lang="en-US" dirty="0" smtClean="0"/>
              <a:t>when you try to insert an item into item-locations, check if item is planned to be in storage during the exhibition duration. If it is not planned to be in storage, then it must be planned to be in another exhibition or sold or on loan, so don’t insert it. </a:t>
            </a:r>
          </a:p>
          <a:p>
            <a:r>
              <a:rPr lang="en-US" dirty="0" smtClean="0"/>
              <a:t>If you can insert the item, then update the time the item is in storage, add a record for the item in the new exhibition, and schedule the item to return to storage after the exhibition.</a:t>
            </a:r>
          </a:p>
          <a:p>
            <a:r>
              <a:rPr lang="en-US" dirty="0" smtClean="0"/>
              <a:t>If the location is for a travelling exhibition, recalculate the total insurance value for the location</a:t>
            </a:r>
            <a:endParaRPr lang="en-US" dirty="0"/>
          </a:p>
        </p:txBody>
      </p:sp>
    </p:spTree>
    <p:extLst>
      <p:ext uri="{BB962C8B-B14F-4D97-AF65-F5344CB8AC3E}">
        <p14:creationId xmlns:p14="http://schemas.microsoft.com/office/powerpoint/2010/main" xmlns="" val="3684282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758</Words>
  <Application>Microsoft Office PowerPoint</Application>
  <PresentationFormat>Custom</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Database explaination</vt:lpstr>
      <vt:lpstr>MAIN STRUCTURE</vt:lpstr>
      <vt:lpstr>Museum table</vt:lpstr>
      <vt:lpstr>items table</vt:lpstr>
      <vt:lpstr>locations table</vt:lpstr>
      <vt:lpstr>materials table</vt:lpstr>
      <vt:lpstr>Exhibitions-items table</vt:lpstr>
      <vt:lpstr>items-locations table</vt:lpstr>
      <vt:lpstr>Triggers</vt:lpstr>
      <vt:lpstr>Triggers</vt:lpstr>
      <vt:lpstr>Triggers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FINAL PROJECT</dc:title>
  <dc:creator>Jon</dc:creator>
  <cp:lastModifiedBy>Jon</cp:lastModifiedBy>
  <cp:revision>4</cp:revision>
  <dcterms:created xsi:type="dcterms:W3CDTF">2014-12-01T18:13:01Z</dcterms:created>
  <dcterms:modified xsi:type="dcterms:W3CDTF">2015-04-24T06:38:31Z</dcterms:modified>
</cp:coreProperties>
</file>