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66" r:id="rId4"/>
    <p:sldId id="267" r:id="rId5"/>
    <p:sldId id="268" r:id="rId6"/>
    <p:sldId id="271" r:id="rId7"/>
    <p:sldId id="27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3C7D3-C5FF-473B-96F2-88F1F3EB034B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E3172-5B82-422C-B0D7-13A574E57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22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9982-99F3-4EB1-AD84-1D3867331E0F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EA0B-E27D-4729-9FB7-3C1F5A025904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2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F098-2B03-424A-BDEB-A26D571175A4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05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8B61-25EE-4318-B19A-160343080923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53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5D16-8640-41FF-A026-B79220E430D5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7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D76D-17C2-4110-A8BE-F66E3F4C6C58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23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A075-3CC0-4029-AE5E-6EA540C5FFB4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83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D45E-860C-4C3F-8AC1-6A4824F88C01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39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7052-3BDA-4AA6-ACB1-EC81470D1578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24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3399-F950-482F-8F6E-4FF813AB5EA4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26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0AD-6BB8-4C3D-9F51-04FD2B7EAB17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7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A8DF5-7601-4144-B0D9-76D585E651E5}" type="datetime1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98AB-E003-4FAB-910F-CAF792B10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7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Bahnschrift Light SemiCondensed" panose="020B0502040204020203" pitchFamily="34" charset="0"/>
              </a:rPr>
              <a:t>Queueing Theory HW3</a:t>
            </a:r>
            <a:endParaRPr lang="zh-TW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761696"/>
            <a:ext cx="9144000" cy="1655762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107503516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通訊四 湯哲瑋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1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3829"/>
            <a:ext cx="2162629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0" y="431224"/>
            <a:ext cx="216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idea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86674" y="3690534"/>
            <a:ext cx="104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每當一個人進去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之後，就去判斷此時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high priority queue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low priority queue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裡的第一個封包誰先到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86675" y="4139760"/>
            <a:ext cx="586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high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無條件下一個處理他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讓他進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server)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86675" y="4562780"/>
            <a:ext cx="1214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low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如果此時有任何一個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server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idle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的，也是無條件先處理他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	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若此時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server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都是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busy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，要去看下一個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high priority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封包來的時候是否仍然兩個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server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都是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busy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因為若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high priority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封包來了，但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low priority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還沒被處理，有機率被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high priority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的封包搶先進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server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6675" y="5836624"/>
            <a:ext cx="771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只須看最早來的那一個是因為後面會發生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，所以不會先被處理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2162629" y="1187590"/>
            <a:ext cx="7113415" cy="2040102"/>
            <a:chOff x="2551285" y="1173679"/>
            <a:chExt cx="7113415" cy="2040102"/>
          </a:xfrm>
        </p:grpSpPr>
        <p:grpSp>
          <p:nvGrpSpPr>
            <p:cNvPr id="38" name="群組 37"/>
            <p:cNvGrpSpPr/>
            <p:nvPr/>
          </p:nvGrpSpPr>
          <p:grpSpPr>
            <a:xfrm>
              <a:off x="3628048" y="1354638"/>
              <a:ext cx="5309987" cy="1859143"/>
              <a:chOff x="1233715" y="1336889"/>
              <a:chExt cx="5309987" cy="1859143"/>
            </a:xfrm>
          </p:grpSpPr>
          <p:grpSp>
            <p:nvGrpSpPr>
              <p:cNvPr id="23" name="群組 22"/>
              <p:cNvGrpSpPr/>
              <p:nvPr/>
            </p:nvGrpSpPr>
            <p:grpSpPr>
              <a:xfrm>
                <a:off x="1233715" y="1535790"/>
                <a:ext cx="2862035" cy="1491989"/>
                <a:chOff x="1233715" y="1535790"/>
                <a:chExt cx="2862035" cy="1491989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233715" y="1535793"/>
                  <a:ext cx="1857828" cy="56605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7" name="直線接點 6"/>
                <p:cNvCxnSpPr/>
                <p:nvPr/>
              </p:nvCxnSpPr>
              <p:spPr>
                <a:xfrm>
                  <a:off x="2847975" y="1535793"/>
                  <a:ext cx="0" cy="5660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接點 7"/>
                <p:cNvCxnSpPr/>
                <p:nvPr/>
              </p:nvCxnSpPr>
              <p:spPr>
                <a:xfrm>
                  <a:off x="2590800" y="1535790"/>
                  <a:ext cx="0" cy="5660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接點 8"/>
                <p:cNvCxnSpPr/>
                <p:nvPr/>
              </p:nvCxnSpPr>
              <p:spPr>
                <a:xfrm>
                  <a:off x="2324100" y="1535790"/>
                  <a:ext cx="0" cy="5660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字方塊 9"/>
                <p:cNvSpPr txBox="1"/>
                <p:nvPr/>
              </p:nvSpPr>
              <p:spPr>
                <a:xfrm>
                  <a:off x="1668431" y="1582250"/>
                  <a:ext cx="5164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…...</a:t>
                  </a:r>
                  <a:endParaRPr lang="zh-TW" altLang="en-US" dirty="0"/>
                </a:p>
              </p:txBody>
            </p:sp>
            <p:cxnSp>
              <p:nvCxnSpPr>
                <p:cNvPr id="11" name="直線接點 10"/>
                <p:cNvCxnSpPr/>
                <p:nvPr/>
              </p:nvCxnSpPr>
              <p:spPr>
                <a:xfrm>
                  <a:off x="1476375" y="1535790"/>
                  <a:ext cx="0" cy="5660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矩形 11"/>
                <p:cNvSpPr/>
                <p:nvPr/>
              </p:nvSpPr>
              <p:spPr>
                <a:xfrm>
                  <a:off x="1233715" y="2461722"/>
                  <a:ext cx="1857828" cy="56605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2847975" y="2461722"/>
                  <a:ext cx="0" cy="5660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>
                  <a:off x="2590800" y="2461719"/>
                  <a:ext cx="0" cy="5660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2324100" y="2461719"/>
                  <a:ext cx="0" cy="5660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文字方塊 15"/>
                <p:cNvSpPr txBox="1"/>
                <p:nvPr/>
              </p:nvSpPr>
              <p:spPr>
                <a:xfrm>
                  <a:off x="1668431" y="2508179"/>
                  <a:ext cx="5164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…...</a:t>
                  </a:r>
                  <a:endParaRPr lang="zh-TW" altLang="en-US" dirty="0"/>
                </a:p>
              </p:txBody>
            </p:sp>
            <p:cxnSp>
              <p:nvCxnSpPr>
                <p:cNvPr id="17" name="直線接點 16"/>
                <p:cNvCxnSpPr/>
                <p:nvPr/>
              </p:nvCxnSpPr>
              <p:spPr>
                <a:xfrm>
                  <a:off x="1476375" y="2461719"/>
                  <a:ext cx="0" cy="5660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單箭頭接點 18"/>
                <p:cNvCxnSpPr>
                  <a:stCxn id="4" idx="3"/>
                </p:cNvCxnSpPr>
                <p:nvPr/>
              </p:nvCxnSpPr>
              <p:spPr>
                <a:xfrm>
                  <a:off x="3091543" y="1818822"/>
                  <a:ext cx="1004207" cy="5148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單箭頭接點 20"/>
                <p:cNvCxnSpPr>
                  <a:stCxn id="12" idx="3"/>
                </p:cNvCxnSpPr>
                <p:nvPr/>
              </p:nvCxnSpPr>
              <p:spPr>
                <a:xfrm flipV="1">
                  <a:off x="3091543" y="2333625"/>
                  <a:ext cx="1004207" cy="4111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>
              <a:xfrm flipV="1">
                <a:off x="4051300" y="2327275"/>
                <a:ext cx="720725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/>
              <p:cNvCxnSpPr>
                <a:endCxn id="36" idx="2"/>
              </p:cNvCxnSpPr>
              <p:nvPr/>
            </p:nvCxnSpPr>
            <p:spPr>
              <a:xfrm flipV="1">
                <a:off x="4772025" y="1681698"/>
                <a:ext cx="1034618" cy="6455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>
                <a:endCxn id="37" idx="2"/>
              </p:cNvCxnSpPr>
              <p:nvPr/>
            </p:nvCxnSpPr>
            <p:spPr>
              <a:xfrm>
                <a:off x="4772025" y="2333625"/>
                <a:ext cx="1034618" cy="5175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橢圓 35"/>
              <p:cNvSpPr/>
              <p:nvPr/>
            </p:nvSpPr>
            <p:spPr>
              <a:xfrm>
                <a:off x="5806643" y="1336889"/>
                <a:ext cx="737059" cy="68961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5806643" y="2506415"/>
                <a:ext cx="737059" cy="68961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/>
            <p:cNvSpPr txBox="1"/>
            <p:nvPr/>
          </p:nvSpPr>
          <p:spPr>
            <a:xfrm>
              <a:off x="2551285" y="1173679"/>
              <a:ext cx="2005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priority queue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2551285" y="2110665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 priority queue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線單箭頭接點 51"/>
            <p:cNvCxnSpPr>
              <a:stCxn id="36" idx="6"/>
            </p:cNvCxnSpPr>
            <p:nvPr/>
          </p:nvCxnSpPr>
          <p:spPr>
            <a:xfrm>
              <a:off x="8938035" y="1699447"/>
              <a:ext cx="7266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37" idx="6"/>
            </p:cNvCxnSpPr>
            <p:nvPr/>
          </p:nvCxnSpPr>
          <p:spPr>
            <a:xfrm>
              <a:off x="8938035" y="2868973"/>
              <a:ext cx="7266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字方塊 55"/>
          <p:cNvSpPr txBox="1"/>
          <p:nvPr/>
        </p:nvSpPr>
        <p:spPr>
          <a:xfrm>
            <a:off x="2187047" y="47573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模擬筆數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:200000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，兩種優先權各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100000)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2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3829"/>
            <a:ext cx="3672114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0" y="431224"/>
            <a:ext cx="367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waiting time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queue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6773" t="15757" r="52751" b="35302"/>
          <a:stretch/>
        </p:blipFill>
        <p:spPr>
          <a:xfrm>
            <a:off x="225860" y="1648971"/>
            <a:ext cx="5679656" cy="429219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30900" y="3246314"/>
            <a:ext cx="4225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 packet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優先被處理的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機率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越大</a:t>
            </a:r>
            <a:endParaRPr lang="en-US" altLang="zh-TW" dirty="0" smtClean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 high priority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等待時間越短</a:t>
            </a:r>
            <a:endParaRPr lang="en-US" altLang="zh-TW" dirty="0" smtClean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 low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priority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等待時間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越長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30900" y="2066369"/>
            <a:ext cx="5553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 packet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優先被處理的機率很小時</a:t>
            </a:r>
            <a:endParaRPr lang="en-US" altLang="zh-TW" dirty="0" smtClean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接近一般的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M/M/2</a:t>
            </a:r>
          </a:p>
          <a:p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 low priority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high priority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等待時間接近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30900" y="4426259"/>
            <a:ext cx="4790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 packet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優先被處理的機率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趨近於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等待時間趨近於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M/M/1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priority queue (p = 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M/M/1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priority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queue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是他的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bound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3829"/>
            <a:ext cx="3744686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-1" y="431224"/>
            <a:ext cx="388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waiting time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system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730" t="17957" r="51376" b="32265"/>
          <a:stretch/>
        </p:blipFill>
        <p:spPr>
          <a:xfrm>
            <a:off x="225860" y="1650606"/>
            <a:ext cx="5501840" cy="429056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30900" y="2418750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waiting time in system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 waiting time in queue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30900" y="2945634"/>
            <a:ext cx="4225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 packet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優先被處理的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機率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越大</a:t>
            </a:r>
            <a:endParaRPr lang="en-US" altLang="zh-TW" dirty="0" smtClean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 high priority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等待時間越短</a:t>
            </a:r>
            <a:endParaRPr lang="en-US" altLang="zh-TW" dirty="0" smtClean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 low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priority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等待時間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越長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30900" y="4107863"/>
            <a:ext cx="4790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 packet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優先被處理的機率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趨近於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等待時間趨近於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M/M/1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priority queue (p = 1)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M/M/1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priority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queue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是他的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bound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3829"/>
            <a:ext cx="1654629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0" y="431224"/>
            <a:ext cx="177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state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0212" t="21005" r="49471" b="29217"/>
          <a:stretch/>
        </p:blipFill>
        <p:spPr>
          <a:xfrm>
            <a:off x="493486" y="1081313"/>
            <a:ext cx="5529942" cy="42672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2169" t="23122" r="47090" b="26254"/>
          <a:stretch/>
        </p:blipFill>
        <p:spPr>
          <a:xfrm>
            <a:off x="6023428" y="1045026"/>
            <a:ext cx="5588000" cy="433977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03577" y="5479141"/>
            <a:ext cx="1149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probability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為多少，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在各個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的時間百分比幾乎一樣，因為他是否優先被處理並不會影響他需要被處理的時間，只會影響他們需要的等待時間，所以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在各個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機率幾乎是水平線。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1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3829"/>
            <a:ext cx="1770744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2700" y="418524"/>
            <a:ext cx="177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遇到的問題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5372" y="1751410"/>
            <a:ext cx="956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我發現程式裡面還有一些區塊可以函式化，例如在計算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departure time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waiting time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時，其實只是一直重複做類似得動作，如果函示化，可以大幅降地程式碼的長度，同時增加可讀性。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1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333829"/>
            <a:ext cx="876300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5399" y="431224"/>
            <a:ext cx="87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心得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01135" y="1404446"/>
            <a:ext cx="9413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前兩次作業都是用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寫，這次想複習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因此決定用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寫，再來就是看到第二次作業另一個學長的方法，分成很多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用參數的方式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來跑，可以避免我之前都是全部塞在一個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裡的問題，增加程式的可讀性，同時也更容易去修改特定部分的功能，未來如果要算一些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riority queue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M/M/2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得東西也比較方便更改。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1135" y="3022250"/>
            <a:ext cx="941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由於自己未來研究所是要往網路組發展，聽到老師上課後來介紹的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Petri-Net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M/G/1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Jackson network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等等，我都想利用寒假的時間更深入研究並且試著實作出一些模擬。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1134" y="3950839"/>
            <a:ext cx="9413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經過三次作業的練習，我有感受到自己的進步，從第一次作業花了不少時間在思考如何模擬、複習語法，第二次作業在語法上雖然沒有問題，但在模擬方法上花了不少時間去不斷修正，找到我認為最簡單的方法，這次雖然我改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實作，不過語法上並沒有遇到太多的問題，且方法也更快的就想到了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98AB-E003-4FAB-910F-CAF792B10D4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566</Words>
  <Application>Microsoft Office PowerPoint</Application>
  <PresentationFormat>寬螢幕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新細明體</vt:lpstr>
      <vt:lpstr>標楷體</vt:lpstr>
      <vt:lpstr>Arial</vt:lpstr>
      <vt:lpstr>Bahnschrift Light SemiCondensed</vt:lpstr>
      <vt:lpstr>Calibri</vt:lpstr>
      <vt:lpstr>Calibri Light</vt:lpstr>
      <vt:lpstr>Times New Roman</vt:lpstr>
      <vt:lpstr>Wingdings</vt:lpstr>
      <vt:lpstr>Office 佈景主題</vt:lpstr>
      <vt:lpstr>Queueing Theory HW3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jonthan.king1911@gmail.com</dc:creator>
  <cp:lastModifiedBy>jonthan.king1911@gmail.com</cp:lastModifiedBy>
  <cp:revision>56</cp:revision>
  <dcterms:created xsi:type="dcterms:W3CDTF">2021-12-26T08:36:14Z</dcterms:created>
  <dcterms:modified xsi:type="dcterms:W3CDTF">2021-12-28T03:56:45Z</dcterms:modified>
</cp:coreProperties>
</file>