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53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08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18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81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99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11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41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5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8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12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42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6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79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3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85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6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2307-CEBC-408B-81F2-28A2A79BF36A}" type="datetimeFigureOut">
              <a:rPr lang="es-CO" smtClean="0"/>
              <a:t>17/07/2019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FBCA-42F0-4CB6-9C8B-3A6E477A89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28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9C2B-0FCE-4AB8-BAD7-E7D5796F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016" y="2275302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PRONÓSTICO DEL CONSUMO DE ENERGÍA ELÉCTRICA RESIDENCIAL PARA CIUDADES USANDO LA TEMPERATURA, PRESION Y OTROS IMPORTANTES VALORES CLIMATICOS GRACIAS AL BIG </a:t>
            </a:r>
            <a:r>
              <a:rPr lang="es-MX" b="1" dirty="0" err="1"/>
              <a:t>DATa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8BFFF-4311-4DA9-A1E3-F3BE6CE8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3016" y="4754977"/>
            <a:ext cx="8791575" cy="1655762"/>
          </a:xfrm>
        </p:spPr>
        <p:txBody>
          <a:bodyPr/>
          <a:lstStyle/>
          <a:p>
            <a:r>
              <a:rPr lang="es-CO" dirty="0" err="1"/>
              <a:t>Jonattan</a:t>
            </a:r>
            <a:r>
              <a:rPr lang="es-CO" dirty="0"/>
              <a:t> </a:t>
            </a:r>
            <a:r>
              <a:rPr lang="es-CO" dirty="0" err="1"/>
              <a:t>stivent</a:t>
            </a:r>
            <a:r>
              <a:rPr lang="es-CO" dirty="0"/>
              <a:t> Vargas </a:t>
            </a:r>
            <a:r>
              <a:rPr lang="es-CO" dirty="0" err="1"/>
              <a:t>camacho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420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0F24-8B75-4B9A-884C-A1112F47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CO" dirty="0"/>
              <a:t>RELACION ENTRE TEMP Y USO DE KW DE DOS APARTAOS ELECTRONICOS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6B66A-A37A-499F-B47C-C0E86D73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4" t="48844" r="60885" b="13820"/>
          <a:stretch/>
        </p:blipFill>
        <p:spPr>
          <a:xfrm>
            <a:off x="2809049" y="2522098"/>
            <a:ext cx="5935249" cy="39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E3DF2-72C2-4156-802A-4D63F6C2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PREDICCION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8AB8E3-8FF2-4242-B602-2A062C98A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8" t="27291" r="53095" b="23162"/>
          <a:stretch/>
        </p:blipFill>
        <p:spPr>
          <a:xfrm>
            <a:off x="812800" y="1872343"/>
            <a:ext cx="6995886" cy="48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B720D-250E-490D-B41C-F0EB1B5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 del notebook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28B68-0021-4980-8873-7F26B5BE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el notebook vemos la predicción de uso de energía eléctrica a partir de los datos de valores climáticos, así como de valores MSE y de representaciones que nos ayudan a entender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89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6F1F9-E043-4C84-AE1E-043D3F5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B2A27-E895-436E-BE70-75377656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3600" dirty="0"/>
              <a:t>GRACIAS POR LA ATENCION¡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03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8889D-F926-4278-A055-752F7284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1A99F-DD83-4714-9315-2B5E1C25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 General:</a:t>
            </a:r>
          </a:p>
          <a:p>
            <a:r>
              <a:rPr lang="es-MX" b="1" dirty="0"/>
              <a:t>Elaborar un pronóstico de consumo residencial de energía eléctrica en diferentes ciudades de diferentes naciones (zona urbana) mediante la asociación de valores </a:t>
            </a:r>
            <a:r>
              <a:rPr lang="es-MX" b="1" dirty="0" err="1"/>
              <a:t>climaticos</a:t>
            </a:r>
            <a:r>
              <a:rPr lang="es-MX" b="1" dirty="0"/>
              <a:t> tomados de herramientas investigativas, matemáticas y computacionales gracias al BIG DATA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20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C0A1-1CA8-42E6-A308-72F4F6FA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55280-185B-4AE2-81B1-76EF4044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 </a:t>
            </a:r>
            <a:r>
              <a:rPr lang="es-MX" b="1" dirty="0" err="1"/>
              <a:t>Especificos</a:t>
            </a:r>
            <a:r>
              <a:rPr lang="es-MX" b="1" dirty="0"/>
              <a:t> :</a:t>
            </a:r>
          </a:p>
          <a:p>
            <a:r>
              <a:rPr lang="es-MX" b="1" dirty="0"/>
              <a:t>Desarrollar un modelo de proyección energética para una ciudad comprendiendo sus valores </a:t>
            </a:r>
            <a:r>
              <a:rPr lang="es-MX" b="1" dirty="0" err="1"/>
              <a:t>climaticos</a:t>
            </a:r>
            <a:endParaRPr lang="es-MX" b="1" dirty="0"/>
          </a:p>
          <a:p>
            <a:r>
              <a:rPr lang="es-MX" b="1" dirty="0"/>
              <a:t>Analizar los resultados para entender los factores que explican el comportamiento de la demanda de energía eléctrica en una ciudad.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7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69C1-3D66-4837-8A6A-3B9194BA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BENEFICIOS Y MOTIVACION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155DB-38F2-4577-BDDE-05ED048E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Preocupacion</a:t>
            </a:r>
            <a:r>
              <a:rPr lang="es-MX" b="1" dirty="0"/>
              <a:t> y </a:t>
            </a:r>
            <a:r>
              <a:rPr lang="es-MX" b="1" dirty="0" err="1"/>
              <a:t>satisfaccion</a:t>
            </a:r>
            <a:r>
              <a:rPr lang="es-MX" b="1" dirty="0"/>
              <a:t> del derecho de uso de </a:t>
            </a:r>
            <a:r>
              <a:rPr lang="es-MX" b="1" dirty="0" err="1"/>
              <a:t>energia</a:t>
            </a:r>
            <a:r>
              <a:rPr lang="es-MX" b="1" dirty="0"/>
              <a:t> </a:t>
            </a:r>
            <a:r>
              <a:rPr lang="es-MX" b="1" dirty="0" err="1"/>
              <a:t>electrica</a:t>
            </a:r>
            <a:r>
              <a:rPr lang="es-MX" b="1" dirty="0"/>
              <a:t> por parte de cada ciudadano de cada </a:t>
            </a:r>
            <a:r>
              <a:rPr lang="es-MX" b="1" dirty="0" err="1"/>
              <a:t>nacion</a:t>
            </a:r>
            <a:endParaRPr lang="es-MX" b="1" dirty="0"/>
          </a:p>
          <a:p>
            <a:r>
              <a:rPr lang="es-MX" b="1" dirty="0"/>
              <a:t>Buscar satisfacer uso de </a:t>
            </a:r>
            <a:r>
              <a:rPr lang="es-MX" b="1" dirty="0" err="1"/>
              <a:t>energia</a:t>
            </a:r>
            <a:r>
              <a:rPr lang="es-MX" b="1" dirty="0"/>
              <a:t> </a:t>
            </a:r>
            <a:r>
              <a:rPr lang="es-MX" b="1" dirty="0" err="1"/>
              <a:t>electrica</a:t>
            </a:r>
            <a:r>
              <a:rPr lang="es-MX" b="1" dirty="0"/>
              <a:t> para una </a:t>
            </a:r>
            <a:r>
              <a:rPr lang="es-MX" b="1" dirty="0" err="1"/>
              <a:t>nacion</a:t>
            </a:r>
            <a:r>
              <a:rPr lang="es-MX" b="1" dirty="0"/>
              <a:t> para el buen desarrollo de la </a:t>
            </a:r>
            <a:r>
              <a:rPr lang="es-MX" b="1" dirty="0" err="1"/>
              <a:t>economia</a:t>
            </a:r>
            <a:r>
              <a:rPr lang="es-MX" b="1" dirty="0"/>
              <a:t> (</a:t>
            </a:r>
            <a:r>
              <a:rPr lang="es-MX" b="1" dirty="0" err="1"/>
              <a:t>Ej</a:t>
            </a:r>
            <a:r>
              <a:rPr lang="es-MX" b="1" dirty="0"/>
              <a:t> Venezuela donde no funciona la </a:t>
            </a:r>
            <a:r>
              <a:rPr lang="es-MX" b="1" dirty="0" err="1"/>
              <a:t>energia</a:t>
            </a:r>
            <a:r>
              <a:rPr lang="es-MX" b="1" dirty="0"/>
              <a:t> </a:t>
            </a:r>
            <a:r>
              <a:rPr lang="es-MX" b="1" dirty="0" err="1"/>
              <a:t>electrica</a:t>
            </a:r>
            <a:r>
              <a:rPr lang="es-MX" b="1" dirty="0"/>
              <a:t>)</a:t>
            </a:r>
          </a:p>
          <a:p>
            <a:r>
              <a:rPr lang="es-MX" b="1" dirty="0"/>
              <a:t>Uso de Datos de Big Data con variaciones en sus datos, por ejemplo ver Temperatura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25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B32CB-B3FA-4A73-8937-6C76EA82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r>
              <a:rPr lang="es-MX" i="1" dirty="0"/>
              <a:t>INFORMACION DEL DATAFRAME: Smart Home </a:t>
            </a:r>
            <a:r>
              <a:rPr lang="es-MX" i="1" dirty="0" err="1"/>
              <a:t>Dataset</a:t>
            </a:r>
            <a:r>
              <a:rPr lang="es-MX" i="1" dirty="0"/>
              <a:t> con información del clima</a:t>
            </a:r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5FBA45-58E0-4E56-B51B-BF0B82E0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9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B21C3-A5B2-4DC2-A991-DC580435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i="1" dirty="0"/>
              <a:t>POTENCIAL APLICACION EN EL CONTEXTO LOCAL: Poder tener un almacenamiento de </a:t>
            </a:r>
            <a:r>
              <a:rPr lang="es-MX" i="1" dirty="0" err="1"/>
              <a:t>energia</a:t>
            </a:r>
            <a:r>
              <a:rPr lang="es-MX" i="1" dirty="0"/>
              <a:t> </a:t>
            </a:r>
            <a:r>
              <a:rPr lang="es-MX" i="1" dirty="0" err="1"/>
              <a:t>electrica</a:t>
            </a:r>
            <a:r>
              <a:rPr lang="es-MX" i="1" dirty="0"/>
              <a:t> alterno basado en un pronostico previo para la ciudad de Bucaramanga cuando se presente una </a:t>
            </a:r>
            <a:r>
              <a:rPr lang="es-MX" i="1" dirty="0" err="1"/>
              <a:t>catastrofe</a:t>
            </a:r>
            <a:r>
              <a:rPr lang="es-MX" i="1" dirty="0"/>
              <a:t> que destruya total o parcialmente los suministros convencionales de </a:t>
            </a:r>
            <a:r>
              <a:rPr lang="es-MX" i="1" dirty="0" err="1"/>
              <a:t>energia</a:t>
            </a:r>
            <a:r>
              <a:rPr lang="es-MX" i="1" dirty="0"/>
              <a:t> </a:t>
            </a:r>
            <a:r>
              <a:rPr lang="es-MX" i="1" dirty="0" err="1"/>
              <a:t>electricia</a:t>
            </a:r>
            <a:r>
              <a:rPr lang="es-MX" i="1" dirty="0"/>
              <a:t> (</a:t>
            </a:r>
            <a:r>
              <a:rPr lang="es-MX" i="1" dirty="0" err="1"/>
              <a:t>Ej</a:t>
            </a:r>
            <a:r>
              <a:rPr lang="es-MX" i="1" dirty="0"/>
              <a:t>: </a:t>
            </a:r>
            <a:r>
              <a:rPr lang="es-MX" i="1" dirty="0" err="1"/>
              <a:t>Medellin</a:t>
            </a:r>
            <a:r>
              <a:rPr lang="es-MX" i="1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88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0BC4-5632-47CB-A397-146646F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TENEMOS NUESTRO PLOT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E977F3-233D-4419-924A-40F857D8F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4" t="26075" r="26630" b="15539"/>
          <a:stretch/>
        </p:blipFill>
        <p:spPr>
          <a:xfrm>
            <a:off x="1141412" y="2249487"/>
            <a:ext cx="8070575" cy="40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6ADB-3A29-4407-82DD-D1171103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RELACION USO DE KW Y TEMPERATURA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A51FFF-04FE-4A4E-BDBE-80E6E627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7" t="32793" r="53587" b="15539"/>
          <a:stretch/>
        </p:blipFill>
        <p:spPr>
          <a:xfrm>
            <a:off x="1658247" y="1878427"/>
            <a:ext cx="6763513" cy="49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5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CC7A-1673-4A47-A5BB-F58119F0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MATRIZ DE DISPERSION, OBSERVAR TEMPERATURA Y USO EN KW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43528B-5AB1-4980-B8F9-0F88D2B76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1" t="21435" r="40110" b="13413"/>
          <a:stretch/>
        </p:blipFill>
        <p:spPr>
          <a:xfrm>
            <a:off x="1141412" y="2249487"/>
            <a:ext cx="6400800" cy="44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</TotalTime>
  <Words>298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PRONÓSTICO DEL CONSUMO DE ENERGÍA ELÉCTRICA RESIDENCIAL PARA CIUDADES USANDO LA TEMPERATURA, PRESION Y OTROS IMPORTANTES VALORES CLIMATICOS GRACIAS AL BIG DATa</vt:lpstr>
      <vt:lpstr>objetivos</vt:lpstr>
      <vt:lpstr>objetivos</vt:lpstr>
      <vt:lpstr>BENEFICIOS Y MOTIVACION</vt:lpstr>
      <vt:lpstr>Presentación de PowerPoint</vt:lpstr>
      <vt:lpstr>Presentación de PowerPoint</vt:lpstr>
      <vt:lpstr>TENEMOS NUESTRO PLOT</vt:lpstr>
      <vt:lpstr>RELACION USO DE KW Y TEMPERATURA</vt:lpstr>
      <vt:lpstr>MATRIZ DE DISPERSION, OBSERVAR TEMPERATURA Y USO EN KW</vt:lpstr>
      <vt:lpstr>RELACION ENTRE TEMP Y USO DE KW DE DOS APARTAOS ELECTRONICOS</vt:lpstr>
      <vt:lpstr>PREDICCION</vt:lpstr>
      <vt:lpstr>Contenido del notebook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PRONÓSTICO DEL CONSUMO DE ENERGÍA ELÉCTRICA RESIDENCIAL PARA CIUDADES USANDO LA TEMPERATURA, PRESION Y OTROS IMPORTANTES VALORES CLIMATICOS GRACIAS AL BIG DATa</dc:title>
  <dc:creator>Soporte Jhonatan Vargas</dc:creator>
  <cp:lastModifiedBy>Soporte Jhonatan Vargas</cp:lastModifiedBy>
  <cp:revision>2</cp:revision>
  <dcterms:created xsi:type="dcterms:W3CDTF">2019-07-17T18:32:54Z</dcterms:created>
  <dcterms:modified xsi:type="dcterms:W3CDTF">2019-07-17T18:48:07Z</dcterms:modified>
</cp:coreProperties>
</file>