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17" r:id="rId3"/>
    <p:sldId id="258" r:id="rId4"/>
    <p:sldId id="316" r:id="rId5"/>
    <p:sldId id="259" r:id="rId6"/>
    <p:sldId id="264" r:id="rId7"/>
    <p:sldId id="315" r:id="rId8"/>
    <p:sldId id="260" r:id="rId9"/>
    <p:sldId id="261" r:id="rId10"/>
    <p:sldId id="262" r:id="rId11"/>
    <p:sldId id="263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5" r:id="rId25"/>
    <p:sldId id="282" r:id="rId26"/>
    <p:sldId id="283" r:id="rId27"/>
    <p:sldId id="286" r:id="rId28"/>
    <p:sldId id="284" r:id="rId29"/>
    <p:sldId id="287" r:id="rId30"/>
    <p:sldId id="285" r:id="rId31"/>
    <p:sldId id="288" r:id="rId32"/>
    <p:sldId id="293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6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462"/>
    <p:restoredTop sz="91564"/>
  </p:normalViewPr>
  <p:slideViewPr>
    <p:cSldViewPr snapToGrid="0" snapToObjects="1">
      <p:cViewPr varScale="1">
        <p:scale>
          <a:sx n="110" d="100"/>
          <a:sy n="110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AF63B-90AE-F848-8451-F72E2C4B44F2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967F-B1FE-1C4E-BF6D-4BCB61F3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7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1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6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8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0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68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5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5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8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5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A967F-B1FE-1C4E-BF6D-4BCB61F388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8ACD-3631-5945-BAEF-F6A30263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3EDF-3869-8A46-A3A0-C701C358F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267A-9DA5-9E42-B7B7-1DAB0E9A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2A97-CDDF-ED44-AAE6-476F8AC8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C214-3552-FC4F-9406-73E0A60F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E9E3-8B5A-7147-B616-062C398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45E43-06E0-3242-AF8A-F2ABD19F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E9C3-9E9D-1D41-BFB6-9EA1E2E3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B244-7091-A040-AF27-CA2A1A27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1C0-2F99-174F-A894-1EAE9AD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2968A-D00C-8947-9520-F16F618B0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C114D-E97F-E349-933E-348A33A4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7270-92CC-5741-BED5-7B475F1E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8AC5-FA74-3445-B345-AD1A08C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BA5B-213D-6E46-93F7-E01731C0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00BF-EA25-8044-9128-474A332B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25F-7365-2A49-A1CC-815A86A4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D905-89ED-8B45-80D0-7AB1EF7C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0447-E6AF-D443-92F1-F2CEBCD2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D83B-39D8-6E4D-9205-74B7642B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83C-CB0B-9549-BF18-C796A5AC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0DD8-1281-7345-BB54-BCAD707F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DF4E-4928-4245-B9D3-23108809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7576-C27D-3D47-AB9C-89DC99BF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6899-2283-594C-A134-E282F082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20EA-7F33-0340-86F0-911AC707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6F81-551A-A443-8232-09DADF55D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D5F29-BD77-D345-BB8C-96ECFD56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3FEF1-4F9F-6843-ACBD-5BE6F6B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D92C-49C2-C546-A4FE-A6BC0F5D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7A71-93A6-404F-B4DD-3741D51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5A9C-9371-7D4F-B91C-CE51AEC6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8FE6-6596-2240-8B1E-B42AB040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3FBBD-7CB4-1446-87F6-31EF8DF0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A758C-9ED5-984E-B2BB-81EA908C5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08FF4-7C03-FB43-B6B8-B996B39A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E37B2-27BF-9842-A830-5CD8BB47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DD21-2233-0744-8E5A-00FAEB0E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39B03-0CE8-C948-8EF3-F72FB0D6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1F16-20D8-404B-921D-A8AD04B4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B6A09-9E29-374E-A625-56CDA834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E8FC4-3DD8-5444-A0DB-3D7B3691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9162A-B025-FD40-8875-A33C9598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8ADD3-4794-5E44-8603-D7DB05F2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DAA3-A84B-EE4D-91F4-23ACFE71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32C3B-432D-FB42-8523-2E8B30C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8D61-5160-6C4B-BA87-3158B46A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6AB3-454E-0F46-B7D8-AABE6A22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B454B-4774-3A4C-8EB4-6D52D6F45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7D0B-C646-CB40-80BF-86ACE67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8DCF-03A2-E747-B878-9004F7B4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1E30-AEF1-5F4A-953E-EA124759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FBD4-DCE2-1E4F-8AC7-007986AF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D146E-F077-1A4B-99CA-A68D414E3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4D503-D13C-914D-A8E6-45DE02A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BF4E-2A50-F443-A994-701C7B45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B438-7567-9E49-9E31-DEC45745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CEAD-D23C-4D42-BD75-4DC93D9F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7F968-1063-1B40-AB03-E868D0DF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AAB1E-F1FB-864F-B26C-047F7B7F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BD9A-2395-064A-8E93-D6172E5D1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6CC3-448F-574A-8E64-71A56A87A51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8A44-7D18-5D44-AF53-68AC458BC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D18C-3298-484A-A23B-E171EF075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95B7-AC25-8E4C-83B0-B60609C3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A67C-93BD-394B-AFF2-4ECF496C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DroneBotics</a:t>
            </a:r>
            <a:r>
              <a:rPr lang="en-US" dirty="0"/>
              <a:t>: Adopting Coverage Path Planning to the </a:t>
            </a:r>
            <a:r>
              <a:rPr lang="en-US" dirty="0" err="1"/>
              <a:t>AR.Drone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FA3C0-EDCA-9B4E-8779-8981F77F6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Albin, D.; Cai, J.; Gentry, R.</a:t>
            </a:r>
          </a:p>
        </p:txBody>
      </p:sp>
    </p:spTree>
    <p:extLst>
      <p:ext uri="{BB962C8B-B14F-4D97-AF65-F5344CB8AC3E}">
        <p14:creationId xmlns:p14="http://schemas.microsoft.com/office/powerpoint/2010/main" val="416722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2AA3C41D-56B4-7A4A-9C3E-68E42E412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06406"/>
              </p:ext>
            </p:extLst>
          </p:nvPr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5FA8C77-C1B1-374D-9EFB-F1B5A868477B}"/>
              </a:ext>
            </a:extLst>
          </p:cNvPr>
          <p:cNvSpPr/>
          <p:nvPr/>
        </p:nvSpPr>
        <p:spPr>
          <a:xfrm>
            <a:off x="4918331" y="1300184"/>
            <a:ext cx="392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5E5858-B59C-EE4F-A275-26401BB52663}"/>
              </a:ext>
            </a:extLst>
          </p:cNvPr>
          <p:cNvSpPr/>
          <p:nvPr/>
        </p:nvSpPr>
        <p:spPr>
          <a:xfrm>
            <a:off x="8461726" y="1320709"/>
            <a:ext cx="392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5099A3-B834-1643-973C-83B832826B08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3D956-A125-5A49-AC08-0B2E2E332E4F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D45A2F-0908-9644-9C04-DC80D75A8C24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AF4319-C7C2-124E-AC91-146A204835D8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4E6FD-DBC6-A949-8C55-2848F6A49429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A3F2E1-31F6-694A-AED2-469CA228FAA4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37C9E-0C11-0B47-8461-AF89B0F903D7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856DB-6ACF-994F-8083-DD90A6FFE00A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F5E895-0391-2042-83AC-FEB565DEE702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9670FB-02CB-2249-845B-8EE9933C8F74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029B1A-13B1-5148-800D-2119852CF2EC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E50B4B-42A9-F142-8D0C-4E060AFD978D}"/>
              </a:ext>
            </a:extLst>
          </p:cNvPr>
          <p:cNvSpPr txBox="1"/>
          <p:nvPr/>
        </p:nvSpPr>
        <p:spPr>
          <a:xfrm>
            <a:off x="4207374" y="1356121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279D87-33AA-F34B-AF7C-DEA6786BAE18}"/>
              </a:ext>
            </a:extLst>
          </p:cNvPr>
          <p:cNvSpPr/>
          <p:nvPr/>
        </p:nvSpPr>
        <p:spPr>
          <a:xfrm>
            <a:off x="9144360" y="1401618"/>
            <a:ext cx="392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9B7A3B-B2C6-494C-AED1-F8D1C2ED5E7B}"/>
              </a:ext>
            </a:extLst>
          </p:cNvPr>
          <p:cNvSpPr/>
          <p:nvPr/>
        </p:nvSpPr>
        <p:spPr>
          <a:xfrm>
            <a:off x="5615994" y="1311966"/>
            <a:ext cx="392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EF89F-0221-8242-891A-09C8F51CFB87}"/>
              </a:ext>
            </a:extLst>
          </p:cNvPr>
          <p:cNvSpPr txBox="1"/>
          <p:nvPr/>
        </p:nvSpPr>
        <p:spPr>
          <a:xfrm>
            <a:off x="3462492" y="1375379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7147F-D887-D54F-9818-1E70F0960A71}"/>
              </a:ext>
            </a:extLst>
          </p:cNvPr>
          <p:cNvSpPr txBox="1"/>
          <p:nvPr/>
        </p:nvSpPr>
        <p:spPr>
          <a:xfrm>
            <a:off x="6303010" y="1374967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E655C-39BD-734A-B3E3-0A992EC5A0E2}"/>
              </a:ext>
            </a:extLst>
          </p:cNvPr>
          <p:cNvSpPr txBox="1"/>
          <p:nvPr/>
        </p:nvSpPr>
        <p:spPr>
          <a:xfrm>
            <a:off x="6999504" y="1366044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03853-3F3C-F54F-B27E-B22374555628}"/>
              </a:ext>
            </a:extLst>
          </p:cNvPr>
          <p:cNvSpPr txBox="1"/>
          <p:nvPr/>
        </p:nvSpPr>
        <p:spPr>
          <a:xfrm>
            <a:off x="7715422" y="1380308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08BA2-8E4D-4443-A34A-F722BC7ED7BF}"/>
              </a:ext>
            </a:extLst>
          </p:cNvPr>
          <p:cNvSpPr/>
          <p:nvPr/>
        </p:nvSpPr>
        <p:spPr>
          <a:xfrm>
            <a:off x="4925692" y="416176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EB57B8-5710-2740-A85C-FC10DD080A5E}"/>
              </a:ext>
            </a:extLst>
          </p:cNvPr>
          <p:cNvSpPr/>
          <p:nvPr/>
        </p:nvSpPr>
        <p:spPr>
          <a:xfrm>
            <a:off x="5710051" y="4120493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7EBAB3-5A5C-194F-A021-50FFF2E5F1F2}"/>
              </a:ext>
            </a:extLst>
          </p:cNvPr>
          <p:cNvSpPr txBox="1"/>
          <p:nvPr/>
        </p:nvSpPr>
        <p:spPr>
          <a:xfrm>
            <a:off x="866399" y="201599"/>
            <a:ext cx="7819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6327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226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Defining Nodes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56650"/>
              </p:ext>
            </p:extLst>
          </p:nvPr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1B80CF-00F8-624D-90A2-71957CE20831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A9656-548D-0041-BE41-9BBF322F372B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7A5F-32A1-9741-819C-7C8CB9DF5C87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F14DFB-DDE2-C344-9B81-F890C29AAA1D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767CAD-9D44-3547-BA9C-26905E2885C2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D20F42-F2A8-1740-88FD-AF0DAA8225EE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B46093-B359-1B4F-BE69-14B47931FD81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3D2665-A3CC-8148-9DA8-BBE80AD78E79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DEFC61-0CAF-8943-8D48-51B4BAE77521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BE0D027-7CB9-0F49-A6EC-09E905176EAB}"/>
              </a:ext>
            </a:extLst>
          </p:cNvPr>
          <p:cNvSpPr/>
          <p:nvPr/>
        </p:nvSpPr>
        <p:spPr>
          <a:xfrm>
            <a:off x="3496802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B186B1-42E3-E144-9C0E-79E4F91E626E}"/>
              </a:ext>
            </a:extLst>
          </p:cNvPr>
          <p:cNvSpPr/>
          <p:nvPr/>
        </p:nvSpPr>
        <p:spPr>
          <a:xfrm>
            <a:off x="3534292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B018F80-9CE9-C54B-9031-E015954745A8}"/>
              </a:ext>
            </a:extLst>
          </p:cNvPr>
          <p:cNvSpPr/>
          <p:nvPr/>
        </p:nvSpPr>
        <p:spPr>
          <a:xfrm>
            <a:off x="3494759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91CF28B-1C46-314A-BD2E-2EE21C99FBC6}"/>
              </a:ext>
            </a:extLst>
          </p:cNvPr>
          <p:cNvSpPr/>
          <p:nvPr/>
        </p:nvSpPr>
        <p:spPr>
          <a:xfrm>
            <a:off x="3496802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D4A8583-5144-0D40-965D-A40AFF84A511}"/>
              </a:ext>
            </a:extLst>
          </p:cNvPr>
          <p:cNvSpPr/>
          <p:nvPr/>
        </p:nvSpPr>
        <p:spPr>
          <a:xfrm>
            <a:off x="3534292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50D391A-6D49-FA42-9893-F511997C28C1}"/>
              </a:ext>
            </a:extLst>
          </p:cNvPr>
          <p:cNvSpPr/>
          <p:nvPr/>
        </p:nvSpPr>
        <p:spPr>
          <a:xfrm>
            <a:off x="3494759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6B53B75-71BD-F841-9979-F58F0BC2D632}"/>
              </a:ext>
            </a:extLst>
          </p:cNvPr>
          <p:cNvSpPr/>
          <p:nvPr/>
        </p:nvSpPr>
        <p:spPr>
          <a:xfrm>
            <a:off x="423590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34F2D4-EAB4-404A-B607-9101FDEC8317}"/>
              </a:ext>
            </a:extLst>
          </p:cNvPr>
          <p:cNvSpPr/>
          <p:nvPr/>
        </p:nvSpPr>
        <p:spPr>
          <a:xfrm>
            <a:off x="427339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39F4F47-9E15-0349-8C0C-A44398CFC721}"/>
              </a:ext>
            </a:extLst>
          </p:cNvPr>
          <p:cNvSpPr/>
          <p:nvPr/>
        </p:nvSpPr>
        <p:spPr>
          <a:xfrm>
            <a:off x="423386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6D6C294-675E-0248-9D37-CCE812B6F5DA}"/>
              </a:ext>
            </a:extLst>
          </p:cNvPr>
          <p:cNvSpPr/>
          <p:nvPr/>
        </p:nvSpPr>
        <p:spPr>
          <a:xfrm>
            <a:off x="423590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0CFC071-05C4-5842-9B67-E32F7EE79EA4}"/>
              </a:ext>
            </a:extLst>
          </p:cNvPr>
          <p:cNvSpPr/>
          <p:nvPr/>
        </p:nvSpPr>
        <p:spPr>
          <a:xfrm>
            <a:off x="427339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747EEFA-1193-3C4D-85EF-93A1C556E693}"/>
              </a:ext>
            </a:extLst>
          </p:cNvPr>
          <p:cNvSpPr/>
          <p:nvPr/>
        </p:nvSpPr>
        <p:spPr>
          <a:xfrm>
            <a:off x="423386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ABFD851-A085-D640-9C48-0B2D4425912D}"/>
              </a:ext>
            </a:extLst>
          </p:cNvPr>
          <p:cNvSpPr/>
          <p:nvPr/>
        </p:nvSpPr>
        <p:spPr>
          <a:xfrm>
            <a:off x="6390750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339527F-48D4-7E4E-AFF7-79809283C1AE}"/>
              </a:ext>
            </a:extLst>
          </p:cNvPr>
          <p:cNvSpPr/>
          <p:nvPr/>
        </p:nvSpPr>
        <p:spPr>
          <a:xfrm>
            <a:off x="6428240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DF78D38-6374-D944-B373-42139D815E8F}"/>
              </a:ext>
            </a:extLst>
          </p:cNvPr>
          <p:cNvSpPr/>
          <p:nvPr/>
        </p:nvSpPr>
        <p:spPr>
          <a:xfrm>
            <a:off x="6388707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0D10ECE-1780-0C4D-85CA-80F7ECDDEBF6}"/>
              </a:ext>
            </a:extLst>
          </p:cNvPr>
          <p:cNvSpPr/>
          <p:nvPr/>
        </p:nvSpPr>
        <p:spPr>
          <a:xfrm>
            <a:off x="6390750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AD8953-B373-9A4C-9F62-95A935F22D2F}"/>
              </a:ext>
            </a:extLst>
          </p:cNvPr>
          <p:cNvSpPr/>
          <p:nvPr/>
        </p:nvSpPr>
        <p:spPr>
          <a:xfrm>
            <a:off x="6428240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00BE85-3361-5D4A-87AC-83F76F285E0E}"/>
              </a:ext>
            </a:extLst>
          </p:cNvPr>
          <p:cNvSpPr/>
          <p:nvPr/>
        </p:nvSpPr>
        <p:spPr>
          <a:xfrm>
            <a:off x="6388707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B28D545-B576-FD40-B4E5-440280199A1D}"/>
              </a:ext>
            </a:extLst>
          </p:cNvPr>
          <p:cNvSpPr/>
          <p:nvPr/>
        </p:nvSpPr>
        <p:spPr>
          <a:xfrm>
            <a:off x="7140997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0999F96-33EB-0B45-9551-DF34942ACCB8}"/>
              </a:ext>
            </a:extLst>
          </p:cNvPr>
          <p:cNvSpPr/>
          <p:nvPr/>
        </p:nvSpPr>
        <p:spPr>
          <a:xfrm>
            <a:off x="7178487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F194B70-8C7A-884F-9D7F-F09DC9D869B6}"/>
              </a:ext>
            </a:extLst>
          </p:cNvPr>
          <p:cNvSpPr/>
          <p:nvPr/>
        </p:nvSpPr>
        <p:spPr>
          <a:xfrm>
            <a:off x="7138954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E14717-6079-6D41-AEED-1CC5AD87698A}"/>
              </a:ext>
            </a:extLst>
          </p:cNvPr>
          <p:cNvSpPr/>
          <p:nvPr/>
        </p:nvSpPr>
        <p:spPr>
          <a:xfrm>
            <a:off x="7140997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0D7DD3-4595-2D4D-BA55-FBDA2152783A}"/>
              </a:ext>
            </a:extLst>
          </p:cNvPr>
          <p:cNvSpPr/>
          <p:nvPr/>
        </p:nvSpPr>
        <p:spPr>
          <a:xfrm>
            <a:off x="7178487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67DAC7F-0E88-FF49-B020-AD4A2CB3C2FC}"/>
              </a:ext>
            </a:extLst>
          </p:cNvPr>
          <p:cNvSpPr/>
          <p:nvPr/>
        </p:nvSpPr>
        <p:spPr>
          <a:xfrm>
            <a:off x="7138954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EE87A8-7644-C04E-B239-39CECA502A9A}"/>
              </a:ext>
            </a:extLst>
          </p:cNvPr>
          <p:cNvSpPr/>
          <p:nvPr/>
        </p:nvSpPr>
        <p:spPr>
          <a:xfrm>
            <a:off x="782534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E0AD4E4-35FF-BB4F-A86E-3443D8F1DDB5}"/>
              </a:ext>
            </a:extLst>
          </p:cNvPr>
          <p:cNvSpPr/>
          <p:nvPr/>
        </p:nvSpPr>
        <p:spPr>
          <a:xfrm>
            <a:off x="786283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C76602A-8B62-C447-8592-9AE070F1F991}"/>
              </a:ext>
            </a:extLst>
          </p:cNvPr>
          <p:cNvSpPr/>
          <p:nvPr/>
        </p:nvSpPr>
        <p:spPr>
          <a:xfrm>
            <a:off x="782330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77E2BA-E14E-DC4C-8B84-2160CBA96087}"/>
              </a:ext>
            </a:extLst>
          </p:cNvPr>
          <p:cNvSpPr/>
          <p:nvPr/>
        </p:nvSpPr>
        <p:spPr>
          <a:xfrm>
            <a:off x="782534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EB13E0-E8A6-FE45-8CB3-2A0DD92D0776}"/>
              </a:ext>
            </a:extLst>
          </p:cNvPr>
          <p:cNvSpPr/>
          <p:nvPr/>
        </p:nvSpPr>
        <p:spPr>
          <a:xfrm>
            <a:off x="786283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75B58F6-855A-DA40-83FE-DF61391223C0}"/>
              </a:ext>
            </a:extLst>
          </p:cNvPr>
          <p:cNvSpPr/>
          <p:nvPr/>
        </p:nvSpPr>
        <p:spPr>
          <a:xfrm>
            <a:off x="782330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E098DF1-26EA-7745-A9C9-601A5EA46526}"/>
              </a:ext>
            </a:extLst>
          </p:cNvPr>
          <p:cNvSpPr/>
          <p:nvPr/>
        </p:nvSpPr>
        <p:spPr>
          <a:xfrm>
            <a:off x="4997379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4B85E9F-E37E-2947-8EF1-41B0938F82A3}"/>
              </a:ext>
            </a:extLst>
          </p:cNvPr>
          <p:cNvSpPr/>
          <p:nvPr/>
        </p:nvSpPr>
        <p:spPr>
          <a:xfrm>
            <a:off x="4957846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D668BD-AA6F-7D4E-AE71-AC90C040733A}"/>
              </a:ext>
            </a:extLst>
          </p:cNvPr>
          <p:cNvSpPr/>
          <p:nvPr/>
        </p:nvSpPr>
        <p:spPr>
          <a:xfrm>
            <a:off x="5726127" y="2093430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299496B-E5B9-4A46-8F91-724F5A581043}"/>
              </a:ext>
            </a:extLst>
          </p:cNvPr>
          <p:cNvSpPr/>
          <p:nvPr/>
        </p:nvSpPr>
        <p:spPr>
          <a:xfrm>
            <a:off x="5686594" y="156521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7EBE034-E546-9041-838A-A6B3ED6F9D99}"/>
              </a:ext>
            </a:extLst>
          </p:cNvPr>
          <p:cNvSpPr/>
          <p:nvPr/>
        </p:nvSpPr>
        <p:spPr>
          <a:xfrm>
            <a:off x="9262266" y="329639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B6FD615-CC48-4B4D-B6BE-FC755C49CC7D}"/>
              </a:ext>
            </a:extLst>
          </p:cNvPr>
          <p:cNvSpPr/>
          <p:nvPr/>
        </p:nvSpPr>
        <p:spPr>
          <a:xfrm>
            <a:off x="9264309" y="263828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A30F574-8A6F-9741-ABAE-1F98456AC888}"/>
              </a:ext>
            </a:extLst>
          </p:cNvPr>
          <p:cNvSpPr/>
          <p:nvPr/>
        </p:nvSpPr>
        <p:spPr>
          <a:xfrm>
            <a:off x="9301799" y="207362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B7B423D-040A-BF40-9DC6-E7657F06FD32}"/>
              </a:ext>
            </a:extLst>
          </p:cNvPr>
          <p:cNvSpPr/>
          <p:nvPr/>
        </p:nvSpPr>
        <p:spPr>
          <a:xfrm>
            <a:off x="9262266" y="154540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B6FC69-1E71-8246-B839-AAA05C248170}"/>
              </a:ext>
            </a:extLst>
          </p:cNvPr>
          <p:cNvSpPr/>
          <p:nvPr/>
        </p:nvSpPr>
        <p:spPr>
          <a:xfrm>
            <a:off x="8504444" y="329027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9217B2-0A49-4B47-BFFB-9A93E12B5AB6}"/>
              </a:ext>
            </a:extLst>
          </p:cNvPr>
          <p:cNvSpPr/>
          <p:nvPr/>
        </p:nvSpPr>
        <p:spPr>
          <a:xfrm>
            <a:off x="8506487" y="263216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E5C821E-9272-4346-9EB9-80D22349070A}"/>
              </a:ext>
            </a:extLst>
          </p:cNvPr>
          <p:cNvSpPr/>
          <p:nvPr/>
        </p:nvSpPr>
        <p:spPr>
          <a:xfrm>
            <a:off x="8543977" y="206750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1B44FBC-1326-B84F-8B66-13C03CE410EE}"/>
              </a:ext>
            </a:extLst>
          </p:cNvPr>
          <p:cNvSpPr/>
          <p:nvPr/>
        </p:nvSpPr>
        <p:spPr>
          <a:xfrm>
            <a:off x="8504444" y="153928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AB9EF1E-39E2-2845-ABE9-AE0781E6FDC8}"/>
              </a:ext>
            </a:extLst>
          </p:cNvPr>
          <p:cNvSpPr/>
          <p:nvPr/>
        </p:nvSpPr>
        <p:spPr>
          <a:xfrm>
            <a:off x="4934076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004FE20-CEF5-8B40-8E33-90525743C9DD}"/>
              </a:ext>
            </a:extLst>
          </p:cNvPr>
          <p:cNvSpPr/>
          <p:nvPr/>
        </p:nvSpPr>
        <p:spPr>
          <a:xfrm>
            <a:off x="5673178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6E11ADD-00E4-A948-A87D-61B94729E467}"/>
              </a:ext>
            </a:extLst>
          </p:cNvPr>
          <p:cNvSpPr/>
          <p:nvPr/>
        </p:nvSpPr>
        <p:spPr>
          <a:xfrm>
            <a:off x="7543800" y="358727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2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9025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Defining Neighbors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2D2A816-1822-A74A-BA55-DB086D3E3127}"/>
                  </a:ext>
                </a:extLst>
              </p:cNvPr>
              <p:cNvSpPr/>
              <p:nvPr/>
            </p:nvSpPr>
            <p:spPr>
              <a:xfrm>
                <a:off x="6301904" y="5227807"/>
                <a:ext cx="21598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2D2A816-1822-A74A-BA55-DB086D3E3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904" y="5227807"/>
                <a:ext cx="2159822" cy="1200329"/>
              </a:xfrm>
              <a:prstGeom prst="rect">
                <a:avLst/>
              </a:prstGeom>
              <a:blipFill>
                <a:blip r:embed="rId3"/>
                <a:stretch>
                  <a:fillRect l="-5263" r="-9942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1B80CF-00F8-624D-90A2-71957CE20831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A9656-548D-0041-BE41-9BBF322F372B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7A5F-32A1-9741-819C-7C8CB9DF5C87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F14DFB-DDE2-C344-9B81-F890C29AAA1D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767CAD-9D44-3547-BA9C-26905E2885C2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D20F42-F2A8-1740-88FD-AF0DAA8225EE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B46093-B359-1B4F-BE69-14B47931FD81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3D2665-A3CC-8148-9DA8-BBE80AD78E79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DEFC61-0CAF-8943-8D48-51B4BAE77521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BE0D027-7CB9-0F49-A6EC-09E905176EAB}"/>
              </a:ext>
            </a:extLst>
          </p:cNvPr>
          <p:cNvSpPr/>
          <p:nvPr/>
        </p:nvSpPr>
        <p:spPr>
          <a:xfrm>
            <a:off x="3496802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B186B1-42E3-E144-9C0E-79E4F91E626E}"/>
              </a:ext>
            </a:extLst>
          </p:cNvPr>
          <p:cNvSpPr/>
          <p:nvPr/>
        </p:nvSpPr>
        <p:spPr>
          <a:xfrm>
            <a:off x="3534292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B018F80-9CE9-C54B-9031-E015954745A8}"/>
              </a:ext>
            </a:extLst>
          </p:cNvPr>
          <p:cNvSpPr/>
          <p:nvPr/>
        </p:nvSpPr>
        <p:spPr>
          <a:xfrm>
            <a:off x="3494759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91CF28B-1C46-314A-BD2E-2EE21C99FBC6}"/>
              </a:ext>
            </a:extLst>
          </p:cNvPr>
          <p:cNvSpPr/>
          <p:nvPr/>
        </p:nvSpPr>
        <p:spPr>
          <a:xfrm>
            <a:off x="3496802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D4A8583-5144-0D40-965D-A40AFF84A511}"/>
              </a:ext>
            </a:extLst>
          </p:cNvPr>
          <p:cNvSpPr/>
          <p:nvPr/>
        </p:nvSpPr>
        <p:spPr>
          <a:xfrm>
            <a:off x="3534292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50D391A-6D49-FA42-9893-F511997C28C1}"/>
              </a:ext>
            </a:extLst>
          </p:cNvPr>
          <p:cNvSpPr/>
          <p:nvPr/>
        </p:nvSpPr>
        <p:spPr>
          <a:xfrm>
            <a:off x="3494759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6B53B75-71BD-F841-9979-F58F0BC2D632}"/>
              </a:ext>
            </a:extLst>
          </p:cNvPr>
          <p:cNvSpPr/>
          <p:nvPr/>
        </p:nvSpPr>
        <p:spPr>
          <a:xfrm>
            <a:off x="423590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34F2D4-EAB4-404A-B607-9101FDEC8317}"/>
              </a:ext>
            </a:extLst>
          </p:cNvPr>
          <p:cNvSpPr/>
          <p:nvPr/>
        </p:nvSpPr>
        <p:spPr>
          <a:xfrm>
            <a:off x="427339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39F4F47-9E15-0349-8C0C-A44398CFC721}"/>
              </a:ext>
            </a:extLst>
          </p:cNvPr>
          <p:cNvSpPr/>
          <p:nvPr/>
        </p:nvSpPr>
        <p:spPr>
          <a:xfrm>
            <a:off x="423386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6D6C294-675E-0248-9D37-CCE812B6F5DA}"/>
              </a:ext>
            </a:extLst>
          </p:cNvPr>
          <p:cNvSpPr/>
          <p:nvPr/>
        </p:nvSpPr>
        <p:spPr>
          <a:xfrm>
            <a:off x="423590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0CFC071-05C4-5842-9B67-E32F7EE79EA4}"/>
              </a:ext>
            </a:extLst>
          </p:cNvPr>
          <p:cNvSpPr/>
          <p:nvPr/>
        </p:nvSpPr>
        <p:spPr>
          <a:xfrm>
            <a:off x="427339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747EEFA-1193-3C4D-85EF-93A1C556E693}"/>
              </a:ext>
            </a:extLst>
          </p:cNvPr>
          <p:cNvSpPr/>
          <p:nvPr/>
        </p:nvSpPr>
        <p:spPr>
          <a:xfrm>
            <a:off x="423386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ABFD851-A085-D640-9C48-0B2D4425912D}"/>
              </a:ext>
            </a:extLst>
          </p:cNvPr>
          <p:cNvSpPr/>
          <p:nvPr/>
        </p:nvSpPr>
        <p:spPr>
          <a:xfrm>
            <a:off x="6390750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339527F-48D4-7E4E-AFF7-79809283C1AE}"/>
              </a:ext>
            </a:extLst>
          </p:cNvPr>
          <p:cNvSpPr/>
          <p:nvPr/>
        </p:nvSpPr>
        <p:spPr>
          <a:xfrm>
            <a:off x="6428240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DF78D38-6374-D944-B373-42139D815E8F}"/>
              </a:ext>
            </a:extLst>
          </p:cNvPr>
          <p:cNvSpPr/>
          <p:nvPr/>
        </p:nvSpPr>
        <p:spPr>
          <a:xfrm>
            <a:off x="6388707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0D10ECE-1780-0C4D-85CA-80F7ECDDEBF6}"/>
              </a:ext>
            </a:extLst>
          </p:cNvPr>
          <p:cNvSpPr/>
          <p:nvPr/>
        </p:nvSpPr>
        <p:spPr>
          <a:xfrm>
            <a:off x="6390750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AD8953-B373-9A4C-9F62-95A935F22D2F}"/>
              </a:ext>
            </a:extLst>
          </p:cNvPr>
          <p:cNvSpPr/>
          <p:nvPr/>
        </p:nvSpPr>
        <p:spPr>
          <a:xfrm>
            <a:off x="6428240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00BE85-3361-5D4A-87AC-83F76F285E0E}"/>
              </a:ext>
            </a:extLst>
          </p:cNvPr>
          <p:cNvSpPr/>
          <p:nvPr/>
        </p:nvSpPr>
        <p:spPr>
          <a:xfrm>
            <a:off x="6388707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B28D545-B576-FD40-B4E5-440280199A1D}"/>
              </a:ext>
            </a:extLst>
          </p:cNvPr>
          <p:cNvSpPr/>
          <p:nvPr/>
        </p:nvSpPr>
        <p:spPr>
          <a:xfrm>
            <a:off x="7140997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0999F96-33EB-0B45-9551-DF34942ACCB8}"/>
              </a:ext>
            </a:extLst>
          </p:cNvPr>
          <p:cNvSpPr/>
          <p:nvPr/>
        </p:nvSpPr>
        <p:spPr>
          <a:xfrm>
            <a:off x="7178487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F194B70-8C7A-884F-9D7F-F09DC9D869B6}"/>
              </a:ext>
            </a:extLst>
          </p:cNvPr>
          <p:cNvSpPr/>
          <p:nvPr/>
        </p:nvSpPr>
        <p:spPr>
          <a:xfrm>
            <a:off x="7138954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E14717-6079-6D41-AEED-1CC5AD87698A}"/>
              </a:ext>
            </a:extLst>
          </p:cNvPr>
          <p:cNvSpPr/>
          <p:nvPr/>
        </p:nvSpPr>
        <p:spPr>
          <a:xfrm>
            <a:off x="7140997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0D7DD3-4595-2D4D-BA55-FBDA2152783A}"/>
              </a:ext>
            </a:extLst>
          </p:cNvPr>
          <p:cNvSpPr/>
          <p:nvPr/>
        </p:nvSpPr>
        <p:spPr>
          <a:xfrm>
            <a:off x="7178487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67DAC7F-0E88-FF49-B020-AD4A2CB3C2FC}"/>
              </a:ext>
            </a:extLst>
          </p:cNvPr>
          <p:cNvSpPr/>
          <p:nvPr/>
        </p:nvSpPr>
        <p:spPr>
          <a:xfrm>
            <a:off x="7138954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EE87A8-7644-C04E-B239-39CECA502A9A}"/>
              </a:ext>
            </a:extLst>
          </p:cNvPr>
          <p:cNvSpPr/>
          <p:nvPr/>
        </p:nvSpPr>
        <p:spPr>
          <a:xfrm>
            <a:off x="782534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E0AD4E4-35FF-BB4F-A86E-3443D8F1DDB5}"/>
              </a:ext>
            </a:extLst>
          </p:cNvPr>
          <p:cNvSpPr/>
          <p:nvPr/>
        </p:nvSpPr>
        <p:spPr>
          <a:xfrm>
            <a:off x="786283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C76602A-8B62-C447-8592-9AE070F1F991}"/>
              </a:ext>
            </a:extLst>
          </p:cNvPr>
          <p:cNvSpPr/>
          <p:nvPr/>
        </p:nvSpPr>
        <p:spPr>
          <a:xfrm>
            <a:off x="782330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77E2BA-E14E-DC4C-8B84-2160CBA96087}"/>
              </a:ext>
            </a:extLst>
          </p:cNvPr>
          <p:cNvSpPr/>
          <p:nvPr/>
        </p:nvSpPr>
        <p:spPr>
          <a:xfrm>
            <a:off x="782534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EB13E0-E8A6-FE45-8CB3-2A0DD92D0776}"/>
              </a:ext>
            </a:extLst>
          </p:cNvPr>
          <p:cNvSpPr/>
          <p:nvPr/>
        </p:nvSpPr>
        <p:spPr>
          <a:xfrm>
            <a:off x="786283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75B58F6-855A-DA40-83FE-DF61391223C0}"/>
              </a:ext>
            </a:extLst>
          </p:cNvPr>
          <p:cNvSpPr/>
          <p:nvPr/>
        </p:nvSpPr>
        <p:spPr>
          <a:xfrm>
            <a:off x="782330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E098DF1-26EA-7745-A9C9-601A5EA46526}"/>
              </a:ext>
            </a:extLst>
          </p:cNvPr>
          <p:cNvSpPr/>
          <p:nvPr/>
        </p:nvSpPr>
        <p:spPr>
          <a:xfrm>
            <a:off x="4997379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4B85E9F-E37E-2947-8EF1-41B0938F82A3}"/>
              </a:ext>
            </a:extLst>
          </p:cNvPr>
          <p:cNvSpPr/>
          <p:nvPr/>
        </p:nvSpPr>
        <p:spPr>
          <a:xfrm>
            <a:off x="4957846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D668BD-AA6F-7D4E-AE71-AC90C040733A}"/>
              </a:ext>
            </a:extLst>
          </p:cNvPr>
          <p:cNvSpPr/>
          <p:nvPr/>
        </p:nvSpPr>
        <p:spPr>
          <a:xfrm>
            <a:off x="5726127" y="2093430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299496B-E5B9-4A46-8F91-724F5A581043}"/>
              </a:ext>
            </a:extLst>
          </p:cNvPr>
          <p:cNvSpPr/>
          <p:nvPr/>
        </p:nvSpPr>
        <p:spPr>
          <a:xfrm>
            <a:off x="5686594" y="156521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7EBE034-E546-9041-838A-A6B3ED6F9D99}"/>
              </a:ext>
            </a:extLst>
          </p:cNvPr>
          <p:cNvSpPr/>
          <p:nvPr/>
        </p:nvSpPr>
        <p:spPr>
          <a:xfrm>
            <a:off x="9262266" y="329639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B6FD615-CC48-4B4D-B6BE-FC755C49CC7D}"/>
              </a:ext>
            </a:extLst>
          </p:cNvPr>
          <p:cNvSpPr/>
          <p:nvPr/>
        </p:nvSpPr>
        <p:spPr>
          <a:xfrm>
            <a:off x="9264309" y="263828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A30F574-8A6F-9741-ABAE-1F98456AC888}"/>
              </a:ext>
            </a:extLst>
          </p:cNvPr>
          <p:cNvSpPr/>
          <p:nvPr/>
        </p:nvSpPr>
        <p:spPr>
          <a:xfrm>
            <a:off x="9301799" y="207362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B7B423D-040A-BF40-9DC6-E7657F06FD32}"/>
              </a:ext>
            </a:extLst>
          </p:cNvPr>
          <p:cNvSpPr/>
          <p:nvPr/>
        </p:nvSpPr>
        <p:spPr>
          <a:xfrm>
            <a:off x="9262266" y="154540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B6FC69-1E71-8246-B839-AAA05C248170}"/>
              </a:ext>
            </a:extLst>
          </p:cNvPr>
          <p:cNvSpPr/>
          <p:nvPr/>
        </p:nvSpPr>
        <p:spPr>
          <a:xfrm>
            <a:off x="8504444" y="329027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9217B2-0A49-4B47-BFFB-9A93E12B5AB6}"/>
              </a:ext>
            </a:extLst>
          </p:cNvPr>
          <p:cNvSpPr/>
          <p:nvPr/>
        </p:nvSpPr>
        <p:spPr>
          <a:xfrm>
            <a:off x="8506487" y="263216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E5C821E-9272-4346-9EB9-80D22349070A}"/>
              </a:ext>
            </a:extLst>
          </p:cNvPr>
          <p:cNvSpPr/>
          <p:nvPr/>
        </p:nvSpPr>
        <p:spPr>
          <a:xfrm>
            <a:off x="8543977" y="206750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1B44FBC-1326-B84F-8B66-13C03CE410EE}"/>
              </a:ext>
            </a:extLst>
          </p:cNvPr>
          <p:cNvSpPr/>
          <p:nvPr/>
        </p:nvSpPr>
        <p:spPr>
          <a:xfrm>
            <a:off x="8504444" y="153928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AB9EF1E-39E2-2845-ABE9-AE0781E6FDC8}"/>
              </a:ext>
            </a:extLst>
          </p:cNvPr>
          <p:cNvSpPr/>
          <p:nvPr/>
        </p:nvSpPr>
        <p:spPr>
          <a:xfrm>
            <a:off x="4934076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004FE20-CEF5-8B40-8E33-90525743C9DD}"/>
              </a:ext>
            </a:extLst>
          </p:cNvPr>
          <p:cNvSpPr/>
          <p:nvPr/>
        </p:nvSpPr>
        <p:spPr>
          <a:xfrm>
            <a:off x="5673178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6E11ADD-00E4-A948-A87D-61B94729E467}"/>
              </a:ext>
            </a:extLst>
          </p:cNvPr>
          <p:cNvSpPr/>
          <p:nvPr/>
        </p:nvSpPr>
        <p:spPr>
          <a:xfrm>
            <a:off x="3709242" y="449139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4DB8C0-70D7-FA43-B6F2-F615AD7E9C24}"/>
              </a:ext>
            </a:extLst>
          </p:cNvPr>
          <p:cNvSpPr/>
          <p:nvPr/>
        </p:nvSpPr>
        <p:spPr>
          <a:xfrm>
            <a:off x="3754635" y="39225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F06B87-93D2-2248-B522-DC4D5E993018}"/>
              </a:ext>
            </a:extLst>
          </p:cNvPr>
          <p:cNvSpPr/>
          <p:nvPr/>
        </p:nvSpPr>
        <p:spPr>
          <a:xfrm>
            <a:off x="3730920" y="338952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854E1B-8924-7746-9606-CBA55658C5E9}"/>
              </a:ext>
            </a:extLst>
          </p:cNvPr>
          <p:cNvSpPr/>
          <p:nvPr/>
        </p:nvSpPr>
        <p:spPr>
          <a:xfrm>
            <a:off x="3726602" y="273170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E4796-B891-D24E-BED2-C9074366A58C}"/>
              </a:ext>
            </a:extLst>
          </p:cNvPr>
          <p:cNvSpPr/>
          <p:nvPr/>
        </p:nvSpPr>
        <p:spPr>
          <a:xfrm>
            <a:off x="3739115" y="21806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B53B4-B1A1-3445-8023-9E8BB964F3DE}"/>
              </a:ext>
            </a:extLst>
          </p:cNvPr>
          <p:cNvSpPr/>
          <p:nvPr/>
        </p:nvSpPr>
        <p:spPr>
          <a:xfrm>
            <a:off x="3697640" y="16296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08B2C6-EB36-6244-992A-76A2B9C28470}"/>
              </a:ext>
            </a:extLst>
          </p:cNvPr>
          <p:cNvSpPr/>
          <p:nvPr/>
        </p:nvSpPr>
        <p:spPr>
          <a:xfrm>
            <a:off x="4483266" y="164293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BDFFC6-2973-FE49-BB7C-B05694A58496}"/>
              </a:ext>
            </a:extLst>
          </p:cNvPr>
          <p:cNvSpPr/>
          <p:nvPr/>
        </p:nvSpPr>
        <p:spPr>
          <a:xfrm>
            <a:off x="4492784" y="216559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D691CD-092D-E442-8511-280272535872}"/>
              </a:ext>
            </a:extLst>
          </p:cNvPr>
          <p:cNvSpPr/>
          <p:nvPr/>
        </p:nvSpPr>
        <p:spPr>
          <a:xfrm>
            <a:off x="5224282" y="21769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E582BA-2A7D-4D4B-BA7C-89CA0B0BB0B7}"/>
              </a:ext>
            </a:extLst>
          </p:cNvPr>
          <p:cNvSpPr/>
          <p:nvPr/>
        </p:nvSpPr>
        <p:spPr>
          <a:xfrm>
            <a:off x="5166289" y="164293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F92412-E709-BE4E-B258-6BD482A961E4}"/>
              </a:ext>
            </a:extLst>
          </p:cNvPr>
          <p:cNvSpPr/>
          <p:nvPr/>
        </p:nvSpPr>
        <p:spPr>
          <a:xfrm>
            <a:off x="5937207" y="16371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52F4D7-D37D-B747-AD4A-2FBA3B74DFA4}"/>
              </a:ext>
            </a:extLst>
          </p:cNvPr>
          <p:cNvSpPr/>
          <p:nvPr/>
        </p:nvSpPr>
        <p:spPr>
          <a:xfrm>
            <a:off x="5965595" y="21765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491664-3225-B841-A34F-CFAD550F159B}"/>
              </a:ext>
            </a:extLst>
          </p:cNvPr>
          <p:cNvSpPr/>
          <p:nvPr/>
        </p:nvSpPr>
        <p:spPr>
          <a:xfrm>
            <a:off x="6591571" y="275196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8F7D0A-29DD-0C44-AC93-F90712FEB6D2}"/>
              </a:ext>
            </a:extLst>
          </p:cNvPr>
          <p:cNvSpPr/>
          <p:nvPr/>
        </p:nvSpPr>
        <p:spPr>
          <a:xfrm>
            <a:off x="6621335" y="337827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AF0C4F-8370-B043-9228-B94E2C810733}"/>
              </a:ext>
            </a:extLst>
          </p:cNvPr>
          <p:cNvSpPr/>
          <p:nvPr/>
        </p:nvSpPr>
        <p:spPr>
          <a:xfrm>
            <a:off x="6649170" y="39144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FF8BE5-9848-074E-83A2-AE76CD58CBA3}"/>
              </a:ext>
            </a:extLst>
          </p:cNvPr>
          <p:cNvSpPr/>
          <p:nvPr/>
        </p:nvSpPr>
        <p:spPr>
          <a:xfrm>
            <a:off x="6625299" y="448882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892220-6F41-A842-B75E-74A3FB79EEB7}"/>
              </a:ext>
            </a:extLst>
          </p:cNvPr>
          <p:cNvSpPr/>
          <p:nvPr/>
        </p:nvSpPr>
        <p:spPr>
          <a:xfrm>
            <a:off x="5896178" y="446584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BDDB21-1C18-7D44-A85C-9145D5082ED5}"/>
              </a:ext>
            </a:extLst>
          </p:cNvPr>
          <p:cNvSpPr/>
          <p:nvPr/>
        </p:nvSpPr>
        <p:spPr>
          <a:xfrm>
            <a:off x="5134722" y="4460577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8DB876-AA32-874C-9F67-5D5E660B5F9C}"/>
              </a:ext>
            </a:extLst>
          </p:cNvPr>
          <p:cNvSpPr/>
          <p:nvPr/>
        </p:nvSpPr>
        <p:spPr>
          <a:xfrm>
            <a:off x="4459051" y="447180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C7E466-27B8-714A-9182-4AD05B67044B}"/>
              </a:ext>
            </a:extLst>
          </p:cNvPr>
          <p:cNvSpPr/>
          <p:nvPr/>
        </p:nvSpPr>
        <p:spPr>
          <a:xfrm>
            <a:off x="7353922" y="448342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193443-B2F8-B04D-929B-761C742DF200}"/>
              </a:ext>
            </a:extLst>
          </p:cNvPr>
          <p:cNvSpPr/>
          <p:nvPr/>
        </p:nvSpPr>
        <p:spPr>
          <a:xfrm>
            <a:off x="7418910" y="389626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8CE12C-6350-034E-9E63-32C3E49E91AB}"/>
              </a:ext>
            </a:extLst>
          </p:cNvPr>
          <p:cNvSpPr/>
          <p:nvPr/>
        </p:nvSpPr>
        <p:spPr>
          <a:xfrm>
            <a:off x="7339775" y="341688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B28487A-15AC-BD4A-8B82-40AC9769269F}"/>
              </a:ext>
            </a:extLst>
          </p:cNvPr>
          <p:cNvSpPr/>
          <p:nvPr/>
        </p:nvSpPr>
        <p:spPr>
          <a:xfrm>
            <a:off x="7387762" y="274401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E8010C-76E4-DD4A-BC40-8597AF752FA6}"/>
              </a:ext>
            </a:extLst>
          </p:cNvPr>
          <p:cNvSpPr/>
          <p:nvPr/>
        </p:nvSpPr>
        <p:spPr>
          <a:xfrm>
            <a:off x="7398620" y="217655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B4857A0-D106-2646-AF70-531681199D85}"/>
              </a:ext>
            </a:extLst>
          </p:cNvPr>
          <p:cNvSpPr/>
          <p:nvPr/>
        </p:nvSpPr>
        <p:spPr>
          <a:xfrm>
            <a:off x="7378114" y="164315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6014F-DDBE-DB48-9405-CFA95BDE2DA4}"/>
              </a:ext>
            </a:extLst>
          </p:cNvPr>
          <p:cNvSpPr/>
          <p:nvPr/>
        </p:nvSpPr>
        <p:spPr>
          <a:xfrm>
            <a:off x="6632211" y="16371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07E581-0E1D-E54D-ACFE-239108D9E196}"/>
              </a:ext>
            </a:extLst>
          </p:cNvPr>
          <p:cNvSpPr/>
          <p:nvPr/>
        </p:nvSpPr>
        <p:spPr>
          <a:xfrm>
            <a:off x="6625299" y="217655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1F1F91-32FF-A449-B0AC-8A35F4829833}"/>
              </a:ext>
            </a:extLst>
          </p:cNvPr>
          <p:cNvSpPr/>
          <p:nvPr/>
        </p:nvSpPr>
        <p:spPr>
          <a:xfrm>
            <a:off x="8093948" y="216773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AB4EBD-7FE2-EA41-A221-8923C72873E6}"/>
              </a:ext>
            </a:extLst>
          </p:cNvPr>
          <p:cNvSpPr/>
          <p:nvPr/>
        </p:nvSpPr>
        <p:spPr>
          <a:xfrm>
            <a:off x="8074412" y="272166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219777-96F5-594A-8307-495ED09FF580}"/>
              </a:ext>
            </a:extLst>
          </p:cNvPr>
          <p:cNvSpPr/>
          <p:nvPr/>
        </p:nvSpPr>
        <p:spPr>
          <a:xfrm>
            <a:off x="8047890" y="338341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CF6D88-3F08-9747-A6B6-CFDC91F04027}"/>
              </a:ext>
            </a:extLst>
          </p:cNvPr>
          <p:cNvSpPr/>
          <p:nvPr/>
        </p:nvSpPr>
        <p:spPr>
          <a:xfrm>
            <a:off x="8727654" y="337827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16BA71-E4FC-E844-B4C2-4920C1704FBE}"/>
              </a:ext>
            </a:extLst>
          </p:cNvPr>
          <p:cNvSpPr/>
          <p:nvPr/>
        </p:nvSpPr>
        <p:spPr>
          <a:xfrm>
            <a:off x="8757100" y="273511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803E59-7D31-E749-802D-D23D27AB2C6A}"/>
              </a:ext>
            </a:extLst>
          </p:cNvPr>
          <p:cNvSpPr/>
          <p:nvPr/>
        </p:nvSpPr>
        <p:spPr>
          <a:xfrm>
            <a:off x="8770720" y="214891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CD9D07-CA02-C04E-B49A-E49D6524B193}"/>
              </a:ext>
            </a:extLst>
          </p:cNvPr>
          <p:cNvSpPr/>
          <p:nvPr/>
        </p:nvSpPr>
        <p:spPr>
          <a:xfrm>
            <a:off x="8746063" y="163520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2C5D72-E259-CD4A-8FE4-8D96EE896A1E}"/>
              </a:ext>
            </a:extLst>
          </p:cNvPr>
          <p:cNvSpPr/>
          <p:nvPr/>
        </p:nvSpPr>
        <p:spPr>
          <a:xfrm>
            <a:off x="8021931" y="161204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A9F4D0-8467-944C-8FAA-5F0F2733DD96}"/>
              </a:ext>
            </a:extLst>
          </p:cNvPr>
          <p:cNvSpPr/>
          <p:nvPr/>
        </p:nvSpPr>
        <p:spPr>
          <a:xfrm rot="16200000">
            <a:off x="3374628" y="188744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CFD158-8519-6847-A33D-CF9A61A553F2}"/>
              </a:ext>
            </a:extLst>
          </p:cNvPr>
          <p:cNvSpPr/>
          <p:nvPr/>
        </p:nvSpPr>
        <p:spPr>
          <a:xfrm rot="16200000">
            <a:off x="3386887" y="242450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B3C334-1C34-734F-A568-634B16FCE72E}"/>
              </a:ext>
            </a:extLst>
          </p:cNvPr>
          <p:cNvSpPr/>
          <p:nvPr/>
        </p:nvSpPr>
        <p:spPr>
          <a:xfrm rot="16200000">
            <a:off x="3363072" y="306909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F2370B-6126-6A42-BE0E-A0F4FE08C2EC}"/>
              </a:ext>
            </a:extLst>
          </p:cNvPr>
          <p:cNvSpPr/>
          <p:nvPr/>
        </p:nvSpPr>
        <p:spPr>
          <a:xfrm rot="16200000">
            <a:off x="3357309" y="368282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C1FFD8-7E0E-E344-93F7-9443B787419F}"/>
              </a:ext>
            </a:extLst>
          </p:cNvPr>
          <p:cNvSpPr/>
          <p:nvPr/>
        </p:nvSpPr>
        <p:spPr>
          <a:xfrm rot="16200000">
            <a:off x="3369288" y="423904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52FA037-BBE7-6B40-9CEB-F3B9915053A1}"/>
              </a:ext>
            </a:extLst>
          </p:cNvPr>
          <p:cNvSpPr/>
          <p:nvPr/>
        </p:nvSpPr>
        <p:spPr>
          <a:xfrm rot="16200000">
            <a:off x="4137542" y="421329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0E1B9A-0878-9D43-9CF3-DFDA5F366735}"/>
              </a:ext>
            </a:extLst>
          </p:cNvPr>
          <p:cNvSpPr/>
          <p:nvPr/>
        </p:nvSpPr>
        <p:spPr>
          <a:xfrm rot="16200000">
            <a:off x="4129314" y="364393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EE596D-28A0-5A4E-9E58-739E4FD4F007}"/>
              </a:ext>
            </a:extLst>
          </p:cNvPr>
          <p:cNvSpPr/>
          <p:nvPr/>
        </p:nvSpPr>
        <p:spPr>
          <a:xfrm rot="16200000">
            <a:off x="4106145" y="307217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A520ABA-3E1F-EC46-8A5E-401D28277CCE}"/>
              </a:ext>
            </a:extLst>
          </p:cNvPr>
          <p:cNvSpPr/>
          <p:nvPr/>
        </p:nvSpPr>
        <p:spPr>
          <a:xfrm rot="16200000">
            <a:off x="4136026" y="241514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DD84EC-DB6B-F140-938E-D999D7A83DE0}"/>
              </a:ext>
            </a:extLst>
          </p:cNvPr>
          <p:cNvSpPr/>
          <p:nvPr/>
        </p:nvSpPr>
        <p:spPr>
          <a:xfrm rot="16200000">
            <a:off x="6256992" y="24964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E4AD5D4-0076-9946-A6B8-102C4695FCAD}"/>
              </a:ext>
            </a:extLst>
          </p:cNvPr>
          <p:cNvSpPr/>
          <p:nvPr/>
        </p:nvSpPr>
        <p:spPr>
          <a:xfrm rot="16200000">
            <a:off x="7042156" y="250638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7EF243C-3105-C145-B36B-4AE5D83F3940}"/>
              </a:ext>
            </a:extLst>
          </p:cNvPr>
          <p:cNvSpPr/>
          <p:nvPr/>
        </p:nvSpPr>
        <p:spPr>
          <a:xfrm rot="16200000">
            <a:off x="7720729" y="250142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A58F80E-D2CE-E844-9345-3380F0979704}"/>
              </a:ext>
            </a:extLst>
          </p:cNvPr>
          <p:cNvSpPr/>
          <p:nvPr/>
        </p:nvSpPr>
        <p:spPr>
          <a:xfrm rot="16200000">
            <a:off x="8401280" y="244605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DD5E140-22DE-2D4C-95AB-19780A2B9932}"/>
              </a:ext>
            </a:extLst>
          </p:cNvPr>
          <p:cNvSpPr/>
          <p:nvPr/>
        </p:nvSpPr>
        <p:spPr>
          <a:xfrm rot="16200000">
            <a:off x="9171984" y="24028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370E081-C0B4-2B4C-AE09-E940104A6D67}"/>
              </a:ext>
            </a:extLst>
          </p:cNvPr>
          <p:cNvSpPr/>
          <p:nvPr/>
        </p:nvSpPr>
        <p:spPr>
          <a:xfrm rot="16200000">
            <a:off x="6272783" y="307808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A4269C2-EA83-E24D-93C6-2EFACA2D52E3}"/>
              </a:ext>
            </a:extLst>
          </p:cNvPr>
          <p:cNvSpPr/>
          <p:nvPr/>
        </p:nvSpPr>
        <p:spPr>
          <a:xfrm rot="16200000">
            <a:off x="7022430" y="307385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D2FE53-ACED-CE47-BB7E-16CCE4B7F2F8}"/>
              </a:ext>
            </a:extLst>
          </p:cNvPr>
          <p:cNvSpPr/>
          <p:nvPr/>
        </p:nvSpPr>
        <p:spPr>
          <a:xfrm rot="16200000">
            <a:off x="7739745" y="30497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833102D-E6E0-1E4C-BBCD-55A950FC402B}"/>
              </a:ext>
            </a:extLst>
          </p:cNvPr>
          <p:cNvSpPr/>
          <p:nvPr/>
        </p:nvSpPr>
        <p:spPr>
          <a:xfrm rot="16200000">
            <a:off x="8387527" y="301664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0EE71FE-FD4A-714C-AEF3-BFAACFDB5A3A}"/>
              </a:ext>
            </a:extLst>
          </p:cNvPr>
          <p:cNvSpPr/>
          <p:nvPr/>
        </p:nvSpPr>
        <p:spPr>
          <a:xfrm rot="16200000">
            <a:off x="9173512" y="304539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0FAB91-B48A-344D-BDFF-0CAE8673A555}"/>
              </a:ext>
            </a:extLst>
          </p:cNvPr>
          <p:cNvSpPr/>
          <p:nvPr/>
        </p:nvSpPr>
        <p:spPr>
          <a:xfrm rot="16200000">
            <a:off x="6272721" y="369645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F983CC4-C9EE-D448-A814-6F7022356E79}"/>
              </a:ext>
            </a:extLst>
          </p:cNvPr>
          <p:cNvSpPr/>
          <p:nvPr/>
        </p:nvSpPr>
        <p:spPr>
          <a:xfrm rot="16200000">
            <a:off x="7009771" y="362690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3DC917-F7E1-7846-A18E-A55964681DDD}"/>
              </a:ext>
            </a:extLst>
          </p:cNvPr>
          <p:cNvSpPr/>
          <p:nvPr/>
        </p:nvSpPr>
        <p:spPr>
          <a:xfrm rot="16200000">
            <a:off x="7747898" y="369645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D0D9C8A-DE2E-A344-B263-E18B94FF936F}"/>
              </a:ext>
            </a:extLst>
          </p:cNvPr>
          <p:cNvSpPr/>
          <p:nvPr/>
        </p:nvSpPr>
        <p:spPr>
          <a:xfrm rot="16200000">
            <a:off x="7736227" y="420778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9181E69-3C68-B640-B9F7-8602B8A8F1E3}"/>
              </a:ext>
            </a:extLst>
          </p:cNvPr>
          <p:cNvSpPr/>
          <p:nvPr/>
        </p:nvSpPr>
        <p:spPr>
          <a:xfrm rot="16200000">
            <a:off x="7045289" y="422359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B2F834A-C120-864F-BFC2-26A8D52A6915}"/>
              </a:ext>
            </a:extLst>
          </p:cNvPr>
          <p:cNvSpPr/>
          <p:nvPr/>
        </p:nvSpPr>
        <p:spPr>
          <a:xfrm rot="16200000">
            <a:off x="6289134" y="420778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663B94-0195-BC44-9554-6D9114BA9936}"/>
              </a:ext>
            </a:extLst>
          </p:cNvPr>
          <p:cNvSpPr/>
          <p:nvPr/>
        </p:nvSpPr>
        <p:spPr>
          <a:xfrm rot="16200000">
            <a:off x="4122766" y="191127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4767924-CD95-E447-9AA1-EC2D7204E9A8}"/>
              </a:ext>
            </a:extLst>
          </p:cNvPr>
          <p:cNvSpPr/>
          <p:nvPr/>
        </p:nvSpPr>
        <p:spPr>
          <a:xfrm rot="16200000">
            <a:off x="4844035" y="191127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72DF8D-8DE5-7D45-8192-B9923615C263}"/>
              </a:ext>
            </a:extLst>
          </p:cNvPr>
          <p:cNvSpPr/>
          <p:nvPr/>
        </p:nvSpPr>
        <p:spPr>
          <a:xfrm rot="16200000">
            <a:off x="5600665" y="185748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4528156-9480-9A4A-8832-11B4CB350DF0}"/>
              </a:ext>
            </a:extLst>
          </p:cNvPr>
          <p:cNvSpPr/>
          <p:nvPr/>
        </p:nvSpPr>
        <p:spPr>
          <a:xfrm rot="16200000">
            <a:off x="6268573" y="189486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17F4E8-41BE-6B4E-831B-915724199A74}"/>
              </a:ext>
            </a:extLst>
          </p:cNvPr>
          <p:cNvSpPr/>
          <p:nvPr/>
        </p:nvSpPr>
        <p:spPr>
          <a:xfrm rot="16200000">
            <a:off x="7006974" y="185748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5C925CE-66F5-9048-8E1D-2E2D635BE2D2}"/>
              </a:ext>
            </a:extLst>
          </p:cNvPr>
          <p:cNvSpPr/>
          <p:nvPr/>
        </p:nvSpPr>
        <p:spPr>
          <a:xfrm rot="16200000">
            <a:off x="7710673" y="187600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79730E6-BDBA-6546-8645-2C621174A7FC}"/>
              </a:ext>
            </a:extLst>
          </p:cNvPr>
          <p:cNvSpPr/>
          <p:nvPr/>
        </p:nvSpPr>
        <p:spPr>
          <a:xfrm rot="16200000">
            <a:off x="8396962" y="187455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5222155-2BBA-A848-9651-2B71630CCD2A}"/>
              </a:ext>
            </a:extLst>
          </p:cNvPr>
          <p:cNvSpPr/>
          <p:nvPr/>
        </p:nvSpPr>
        <p:spPr>
          <a:xfrm rot="16200000">
            <a:off x="9151607" y="18063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9025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Defining Neighbors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1B80CF-00F8-624D-90A2-71957CE20831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A9656-548D-0041-BE41-9BBF322F372B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7A5F-32A1-9741-819C-7C8CB9DF5C87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F14DFB-DDE2-C344-9B81-F890C29AAA1D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767CAD-9D44-3547-BA9C-26905E2885C2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D20F42-F2A8-1740-88FD-AF0DAA8225EE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B46093-B359-1B4F-BE69-14B47931FD81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3D2665-A3CC-8148-9DA8-BBE80AD78E79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DEFC61-0CAF-8943-8D48-51B4BAE77521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BE0D027-7CB9-0F49-A6EC-09E905176EAB}"/>
              </a:ext>
            </a:extLst>
          </p:cNvPr>
          <p:cNvSpPr/>
          <p:nvPr/>
        </p:nvSpPr>
        <p:spPr>
          <a:xfrm>
            <a:off x="3496802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B186B1-42E3-E144-9C0E-79E4F91E626E}"/>
              </a:ext>
            </a:extLst>
          </p:cNvPr>
          <p:cNvSpPr/>
          <p:nvPr/>
        </p:nvSpPr>
        <p:spPr>
          <a:xfrm>
            <a:off x="3534292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B018F80-9CE9-C54B-9031-E015954745A8}"/>
              </a:ext>
            </a:extLst>
          </p:cNvPr>
          <p:cNvSpPr/>
          <p:nvPr/>
        </p:nvSpPr>
        <p:spPr>
          <a:xfrm>
            <a:off x="3494759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91CF28B-1C46-314A-BD2E-2EE21C99FBC6}"/>
              </a:ext>
            </a:extLst>
          </p:cNvPr>
          <p:cNvSpPr/>
          <p:nvPr/>
        </p:nvSpPr>
        <p:spPr>
          <a:xfrm>
            <a:off x="3496802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D4A8583-5144-0D40-965D-A40AFF84A511}"/>
              </a:ext>
            </a:extLst>
          </p:cNvPr>
          <p:cNvSpPr/>
          <p:nvPr/>
        </p:nvSpPr>
        <p:spPr>
          <a:xfrm>
            <a:off x="3534292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50D391A-6D49-FA42-9893-F511997C28C1}"/>
              </a:ext>
            </a:extLst>
          </p:cNvPr>
          <p:cNvSpPr/>
          <p:nvPr/>
        </p:nvSpPr>
        <p:spPr>
          <a:xfrm>
            <a:off x="3494759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6B53B75-71BD-F841-9979-F58F0BC2D632}"/>
              </a:ext>
            </a:extLst>
          </p:cNvPr>
          <p:cNvSpPr/>
          <p:nvPr/>
        </p:nvSpPr>
        <p:spPr>
          <a:xfrm>
            <a:off x="423590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34F2D4-EAB4-404A-B607-9101FDEC8317}"/>
              </a:ext>
            </a:extLst>
          </p:cNvPr>
          <p:cNvSpPr/>
          <p:nvPr/>
        </p:nvSpPr>
        <p:spPr>
          <a:xfrm>
            <a:off x="427339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39F4F47-9E15-0349-8C0C-A44398CFC721}"/>
              </a:ext>
            </a:extLst>
          </p:cNvPr>
          <p:cNvSpPr/>
          <p:nvPr/>
        </p:nvSpPr>
        <p:spPr>
          <a:xfrm>
            <a:off x="423386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6D6C294-675E-0248-9D37-CCE812B6F5DA}"/>
              </a:ext>
            </a:extLst>
          </p:cNvPr>
          <p:cNvSpPr/>
          <p:nvPr/>
        </p:nvSpPr>
        <p:spPr>
          <a:xfrm>
            <a:off x="423590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0CFC071-05C4-5842-9B67-E32F7EE79EA4}"/>
              </a:ext>
            </a:extLst>
          </p:cNvPr>
          <p:cNvSpPr/>
          <p:nvPr/>
        </p:nvSpPr>
        <p:spPr>
          <a:xfrm>
            <a:off x="427339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747EEFA-1193-3C4D-85EF-93A1C556E693}"/>
              </a:ext>
            </a:extLst>
          </p:cNvPr>
          <p:cNvSpPr/>
          <p:nvPr/>
        </p:nvSpPr>
        <p:spPr>
          <a:xfrm>
            <a:off x="423386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ABFD851-A085-D640-9C48-0B2D4425912D}"/>
              </a:ext>
            </a:extLst>
          </p:cNvPr>
          <p:cNvSpPr/>
          <p:nvPr/>
        </p:nvSpPr>
        <p:spPr>
          <a:xfrm>
            <a:off x="6390750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339527F-48D4-7E4E-AFF7-79809283C1AE}"/>
              </a:ext>
            </a:extLst>
          </p:cNvPr>
          <p:cNvSpPr/>
          <p:nvPr/>
        </p:nvSpPr>
        <p:spPr>
          <a:xfrm>
            <a:off x="6428240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DF78D38-6374-D944-B373-42139D815E8F}"/>
              </a:ext>
            </a:extLst>
          </p:cNvPr>
          <p:cNvSpPr/>
          <p:nvPr/>
        </p:nvSpPr>
        <p:spPr>
          <a:xfrm>
            <a:off x="6388707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0D10ECE-1780-0C4D-85CA-80F7ECDDEBF6}"/>
              </a:ext>
            </a:extLst>
          </p:cNvPr>
          <p:cNvSpPr/>
          <p:nvPr/>
        </p:nvSpPr>
        <p:spPr>
          <a:xfrm>
            <a:off x="6390750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AD8953-B373-9A4C-9F62-95A935F22D2F}"/>
              </a:ext>
            </a:extLst>
          </p:cNvPr>
          <p:cNvSpPr/>
          <p:nvPr/>
        </p:nvSpPr>
        <p:spPr>
          <a:xfrm>
            <a:off x="6428240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00BE85-3361-5D4A-87AC-83F76F285E0E}"/>
              </a:ext>
            </a:extLst>
          </p:cNvPr>
          <p:cNvSpPr/>
          <p:nvPr/>
        </p:nvSpPr>
        <p:spPr>
          <a:xfrm>
            <a:off x="6388707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B28D545-B576-FD40-B4E5-440280199A1D}"/>
              </a:ext>
            </a:extLst>
          </p:cNvPr>
          <p:cNvSpPr/>
          <p:nvPr/>
        </p:nvSpPr>
        <p:spPr>
          <a:xfrm>
            <a:off x="7140997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0999F96-33EB-0B45-9551-DF34942ACCB8}"/>
              </a:ext>
            </a:extLst>
          </p:cNvPr>
          <p:cNvSpPr/>
          <p:nvPr/>
        </p:nvSpPr>
        <p:spPr>
          <a:xfrm>
            <a:off x="7178487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F194B70-8C7A-884F-9D7F-F09DC9D869B6}"/>
              </a:ext>
            </a:extLst>
          </p:cNvPr>
          <p:cNvSpPr/>
          <p:nvPr/>
        </p:nvSpPr>
        <p:spPr>
          <a:xfrm>
            <a:off x="7138954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E14717-6079-6D41-AEED-1CC5AD87698A}"/>
              </a:ext>
            </a:extLst>
          </p:cNvPr>
          <p:cNvSpPr/>
          <p:nvPr/>
        </p:nvSpPr>
        <p:spPr>
          <a:xfrm>
            <a:off x="7140997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0D7DD3-4595-2D4D-BA55-FBDA2152783A}"/>
              </a:ext>
            </a:extLst>
          </p:cNvPr>
          <p:cNvSpPr/>
          <p:nvPr/>
        </p:nvSpPr>
        <p:spPr>
          <a:xfrm>
            <a:off x="7178487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67DAC7F-0E88-FF49-B020-AD4A2CB3C2FC}"/>
              </a:ext>
            </a:extLst>
          </p:cNvPr>
          <p:cNvSpPr/>
          <p:nvPr/>
        </p:nvSpPr>
        <p:spPr>
          <a:xfrm>
            <a:off x="7138954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EE87A8-7644-C04E-B239-39CECA502A9A}"/>
              </a:ext>
            </a:extLst>
          </p:cNvPr>
          <p:cNvSpPr/>
          <p:nvPr/>
        </p:nvSpPr>
        <p:spPr>
          <a:xfrm>
            <a:off x="782534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E0AD4E4-35FF-BB4F-A86E-3443D8F1DDB5}"/>
              </a:ext>
            </a:extLst>
          </p:cNvPr>
          <p:cNvSpPr/>
          <p:nvPr/>
        </p:nvSpPr>
        <p:spPr>
          <a:xfrm>
            <a:off x="786283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C76602A-8B62-C447-8592-9AE070F1F991}"/>
              </a:ext>
            </a:extLst>
          </p:cNvPr>
          <p:cNvSpPr/>
          <p:nvPr/>
        </p:nvSpPr>
        <p:spPr>
          <a:xfrm>
            <a:off x="782330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77E2BA-E14E-DC4C-8B84-2160CBA96087}"/>
              </a:ext>
            </a:extLst>
          </p:cNvPr>
          <p:cNvSpPr/>
          <p:nvPr/>
        </p:nvSpPr>
        <p:spPr>
          <a:xfrm>
            <a:off x="782534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EB13E0-E8A6-FE45-8CB3-2A0DD92D0776}"/>
              </a:ext>
            </a:extLst>
          </p:cNvPr>
          <p:cNvSpPr/>
          <p:nvPr/>
        </p:nvSpPr>
        <p:spPr>
          <a:xfrm>
            <a:off x="786283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75B58F6-855A-DA40-83FE-DF61391223C0}"/>
              </a:ext>
            </a:extLst>
          </p:cNvPr>
          <p:cNvSpPr/>
          <p:nvPr/>
        </p:nvSpPr>
        <p:spPr>
          <a:xfrm>
            <a:off x="782330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E098DF1-26EA-7745-A9C9-601A5EA46526}"/>
              </a:ext>
            </a:extLst>
          </p:cNvPr>
          <p:cNvSpPr/>
          <p:nvPr/>
        </p:nvSpPr>
        <p:spPr>
          <a:xfrm>
            <a:off x="4997379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4B85E9F-E37E-2947-8EF1-41B0938F82A3}"/>
              </a:ext>
            </a:extLst>
          </p:cNvPr>
          <p:cNvSpPr/>
          <p:nvPr/>
        </p:nvSpPr>
        <p:spPr>
          <a:xfrm>
            <a:off x="4957846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D668BD-AA6F-7D4E-AE71-AC90C040733A}"/>
              </a:ext>
            </a:extLst>
          </p:cNvPr>
          <p:cNvSpPr/>
          <p:nvPr/>
        </p:nvSpPr>
        <p:spPr>
          <a:xfrm>
            <a:off x="5726127" y="2093430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299496B-E5B9-4A46-8F91-724F5A581043}"/>
              </a:ext>
            </a:extLst>
          </p:cNvPr>
          <p:cNvSpPr/>
          <p:nvPr/>
        </p:nvSpPr>
        <p:spPr>
          <a:xfrm>
            <a:off x="5686594" y="156521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7EBE034-E546-9041-838A-A6B3ED6F9D99}"/>
              </a:ext>
            </a:extLst>
          </p:cNvPr>
          <p:cNvSpPr/>
          <p:nvPr/>
        </p:nvSpPr>
        <p:spPr>
          <a:xfrm>
            <a:off x="9262266" y="329639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B6FD615-CC48-4B4D-B6BE-FC755C49CC7D}"/>
              </a:ext>
            </a:extLst>
          </p:cNvPr>
          <p:cNvSpPr/>
          <p:nvPr/>
        </p:nvSpPr>
        <p:spPr>
          <a:xfrm>
            <a:off x="9264309" y="263828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A30F574-8A6F-9741-ABAE-1F98456AC888}"/>
              </a:ext>
            </a:extLst>
          </p:cNvPr>
          <p:cNvSpPr/>
          <p:nvPr/>
        </p:nvSpPr>
        <p:spPr>
          <a:xfrm>
            <a:off x="9301799" y="207362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B7B423D-040A-BF40-9DC6-E7657F06FD32}"/>
              </a:ext>
            </a:extLst>
          </p:cNvPr>
          <p:cNvSpPr/>
          <p:nvPr/>
        </p:nvSpPr>
        <p:spPr>
          <a:xfrm>
            <a:off x="9262266" y="154540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B6FC69-1E71-8246-B839-AAA05C248170}"/>
              </a:ext>
            </a:extLst>
          </p:cNvPr>
          <p:cNvSpPr/>
          <p:nvPr/>
        </p:nvSpPr>
        <p:spPr>
          <a:xfrm>
            <a:off x="8504444" y="329027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9217B2-0A49-4B47-BFFB-9A93E12B5AB6}"/>
              </a:ext>
            </a:extLst>
          </p:cNvPr>
          <p:cNvSpPr/>
          <p:nvPr/>
        </p:nvSpPr>
        <p:spPr>
          <a:xfrm>
            <a:off x="8506487" y="263216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E5C821E-9272-4346-9EB9-80D22349070A}"/>
              </a:ext>
            </a:extLst>
          </p:cNvPr>
          <p:cNvSpPr/>
          <p:nvPr/>
        </p:nvSpPr>
        <p:spPr>
          <a:xfrm>
            <a:off x="8543977" y="206750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1B44FBC-1326-B84F-8B66-13C03CE410EE}"/>
              </a:ext>
            </a:extLst>
          </p:cNvPr>
          <p:cNvSpPr/>
          <p:nvPr/>
        </p:nvSpPr>
        <p:spPr>
          <a:xfrm>
            <a:off x="8504444" y="153928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AB9EF1E-39E2-2845-ABE9-AE0781E6FDC8}"/>
              </a:ext>
            </a:extLst>
          </p:cNvPr>
          <p:cNvSpPr/>
          <p:nvPr/>
        </p:nvSpPr>
        <p:spPr>
          <a:xfrm>
            <a:off x="4934076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004FE20-CEF5-8B40-8E33-90525743C9DD}"/>
              </a:ext>
            </a:extLst>
          </p:cNvPr>
          <p:cNvSpPr/>
          <p:nvPr/>
        </p:nvSpPr>
        <p:spPr>
          <a:xfrm>
            <a:off x="5673178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6E11ADD-00E4-A948-A87D-61B94729E467}"/>
              </a:ext>
            </a:extLst>
          </p:cNvPr>
          <p:cNvSpPr/>
          <p:nvPr/>
        </p:nvSpPr>
        <p:spPr>
          <a:xfrm>
            <a:off x="3709242" y="449139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4DB8C0-70D7-FA43-B6F2-F615AD7E9C24}"/>
              </a:ext>
            </a:extLst>
          </p:cNvPr>
          <p:cNvSpPr/>
          <p:nvPr/>
        </p:nvSpPr>
        <p:spPr>
          <a:xfrm>
            <a:off x="3754635" y="39225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F06B87-93D2-2248-B522-DC4D5E993018}"/>
              </a:ext>
            </a:extLst>
          </p:cNvPr>
          <p:cNvSpPr/>
          <p:nvPr/>
        </p:nvSpPr>
        <p:spPr>
          <a:xfrm>
            <a:off x="3730920" y="338952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854E1B-8924-7746-9606-CBA55658C5E9}"/>
              </a:ext>
            </a:extLst>
          </p:cNvPr>
          <p:cNvSpPr/>
          <p:nvPr/>
        </p:nvSpPr>
        <p:spPr>
          <a:xfrm>
            <a:off x="3726602" y="273170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E4796-B891-D24E-BED2-C9074366A58C}"/>
              </a:ext>
            </a:extLst>
          </p:cNvPr>
          <p:cNvSpPr/>
          <p:nvPr/>
        </p:nvSpPr>
        <p:spPr>
          <a:xfrm>
            <a:off x="3739115" y="21806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B53B4-B1A1-3445-8023-9E8BB964F3DE}"/>
              </a:ext>
            </a:extLst>
          </p:cNvPr>
          <p:cNvSpPr/>
          <p:nvPr/>
        </p:nvSpPr>
        <p:spPr>
          <a:xfrm>
            <a:off x="3697640" y="16296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08B2C6-EB36-6244-992A-76A2B9C28470}"/>
              </a:ext>
            </a:extLst>
          </p:cNvPr>
          <p:cNvSpPr/>
          <p:nvPr/>
        </p:nvSpPr>
        <p:spPr>
          <a:xfrm>
            <a:off x="4483266" y="164293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BDFFC6-2973-FE49-BB7C-B05694A58496}"/>
              </a:ext>
            </a:extLst>
          </p:cNvPr>
          <p:cNvSpPr/>
          <p:nvPr/>
        </p:nvSpPr>
        <p:spPr>
          <a:xfrm>
            <a:off x="4492784" y="216559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D691CD-092D-E442-8511-280272535872}"/>
              </a:ext>
            </a:extLst>
          </p:cNvPr>
          <p:cNvSpPr/>
          <p:nvPr/>
        </p:nvSpPr>
        <p:spPr>
          <a:xfrm>
            <a:off x="5224282" y="21769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E582BA-2A7D-4D4B-BA7C-89CA0B0BB0B7}"/>
              </a:ext>
            </a:extLst>
          </p:cNvPr>
          <p:cNvSpPr/>
          <p:nvPr/>
        </p:nvSpPr>
        <p:spPr>
          <a:xfrm>
            <a:off x="5166289" y="164293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F92412-E709-BE4E-B258-6BD482A961E4}"/>
              </a:ext>
            </a:extLst>
          </p:cNvPr>
          <p:cNvSpPr/>
          <p:nvPr/>
        </p:nvSpPr>
        <p:spPr>
          <a:xfrm>
            <a:off x="5937207" y="16371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52F4D7-D37D-B747-AD4A-2FBA3B74DFA4}"/>
              </a:ext>
            </a:extLst>
          </p:cNvPr>
          <p:cNvSpPr/>
          <p:nvPr/>
        </p:nvSpPr>
        <p:spPr>
          <a:xfrm>
            <a:off x="5965595" y="21765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491664-3225-B841-A34F-CFAD550F159B}"/>
              </a:ext>
            </a:extLst>
          </p:cNvPr>
          <p:cNvSpPr/>
          <p:nvPr/>
        </p:nvSpPr>
        <p:spPr>
          <a:xfrm>
            <a:off x="6591571" y="275196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8F7D0A-29DD-0C44-AC93-F90712FEB6D2}"/>
              </a:ext>
            </a:extLst>
          </p:cNvPr>
          <p:cNvSpPr/>
          <p:nvPr/>
        </p:nvSpPr>
        <p:spPr>
          <a:xfrm>
            <a:off x="6621335" y="337827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AF0C4F-8370-B043-9228-B94E2C810733}"/>
              </a:ext>
            </a:extLst>
          </p:cNvPr>
          <p:cNvSpPr/>
          <p:nvPr/>
        </p:nvSpPr>
        <p:spPr>
          <a:xfrm>
            <a:off x="6649170" y="39144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FF8BE5-9848-074E-83A2-AE76CD58CBA3}"/>
              </a:ext>
            </a:extLst>
          </p:cNvPr>
          <p:cNvSpPr/>
          <p:nvPr/>
        </p:nvSpPr>
        <p:spPr>
          <a:xfrm>
            <a:off x="6625299" y="448882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892220-6F41-A842-B75E-74A3FB79EEB7}"/>
              </a:ext>
            </a:extLst>
          </p:cNvPr>
          <p:cNvSpPr/>
          <p:nvPr/>
        </p:nvSpPr>
        <p:spPr>
          <a:xfrm>
            <a:off x="5896178" y="446584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BDDB21-1C18-7D44-A85C-9145D5082ED5}"/>
              </a:ext>
            </a:extLst>
          </p:cNvPr>
          <p:cNvSpPr/>
          <p:nvPr/>
        </p:nvSpPr>
        <p:spPr>
          <a:xfrm>
            <a:off x="5134722" y="4460577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8DB876-AA32-874C-9F67-5D5E660B5F9C}"/>
              </a:ext>
            </a:extLst>
          </p:cNvPr>
          <p:cNvSpPr/>
          <p:nvPr/>
        </p:nvSpPr>
        <p:spPr>
          <a:xfrm>
            <a:off x="4459051" y="447180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C7E466-27B8-714A-9182-4AD05B67044B}"/>
              </a:ext>
            </a:extLst>
          </p:cNvPr>
          <p:cNvSpPr/>
          <p:nvPr/>
        </p:nvSpPr>
        <p:spPr>
          <a:xfrm>
            <a:off x="7353922" y="448342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193443-B2F8-B04D-929B-761C742DF200}"/>
              </a:ext>
            </a:extLst>
          </p:cNvPr>
          <p:cNvSpPr/>
          <p:nvPr/>
        </p:nvSpPr>
        <p:spPr>
          <a:xfrm>
            <a:off x="7418910" y="389626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8CE12C-6350-034E-9E63-32C3E49E91AB}"/>
              </a:ext>
            </a:extLst>
          </p:cNvPr>
          <p:cNvSpPr/>
          <p:nvPr/>
        </p:nvSpPr>
        <p:spPr>
          <a:xfrm>
            <a:off x="7339775" y="341688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B28487A-15AC-BD4A-8B82-40AC9769269F}"/>
              </a:ext>
            </a:extLst>
          </p:cNvPr>
          <p:cNvSpPr/>
          <p:nvPr/>
        </p:nvSpPr>
        <p:spPr>
          <a:xfrm>
            <a:off x="7387762" y="274401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E8010C-76E4-DD4A-BC40-8597AF752FA6}"/>
              </a:ext>
            </a:extLst>
          </p:cNvPr>
          <p:cNvSpPr/>
          <p:nvPr/>
        </p:nvSpPr>
        <p:spPr>
          <a:xfrm>
            <a:off x="7398620" y="217655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B4857A0-D106-2646-AF70-531681199D85}"/>
              </a:ext>
            </a:extLst>
          </p:cNvPr>
          <p:cNvSpPr/>
          <p:nvPr/>
        </p:nvSpPr>
        <p:spPr>
          <a:xfrm>
            <a:off x="7378114" y="164315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6014F-DDBE-DB48-9405-CFA95BDE2DA4}"/>
              </a:ext>
            </a:extLst>
          </p:cNvPr>
          <p:cNvSpPr/>
          <p:nvPr/>
        </p:nvSpPr>
        <p:spPr>
          <a:xfrm>
            <a:off x="6632211" y="16371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07E581-0E1D-E54D-ACFE-239108D9E196}"/>
              </a:ext>
            </a:extLst>
          </p:cNvPr>
          <p:cNvSpPr/>
          <p:nvPr/>
        </p:nvSpPr>
        <p:spPr>
          <a:xfrm>
            <a:off x="6625299" y="217655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1F1F91-32FF-A449-B0AC-8A35F4829833}"/>
              </a:ext>
            </a:extLst>
          </p:cNvPr>
          <p:cNvSpPr/>
          <p:nvPr/>
        </p:nvSpPr>
        <p:spPr>
          <a:xfrm>
            <a:off x="8093948" y="216773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AB4EBD-7FE2-EA41-A221-8923C72873E6}"/>
              </a:ext>
            </a:extLst>
          </p:cNvPr>
          <p:cNvSpPr/>
          <p:nvPr/>
        </p:nvSpPr>
        <p:spPr>
          <a:xfrm>
            <a:off x="8074412" y="272166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219777-96F5-594A-8307-495ED09FF580}"/>
              </a:ext>
            </a:extLst>
          </p:cNvPr>
          <p:cNvSpPr/>
          <p:nvPr/>
        </p:nvSpPr>
        <p:spPr>
          <a:xfrm>
            <a:off x="8047890" y="338341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CF6D88-3F08-9747-A6B6-CFDC91F04027}"/>
              </a:ext>
            </a:extLst>
          </p:cNvPr>
          <p:cNvSpPr/>
          <p:nvPr/>
        </p:nvSpPr>
        <p:spPr>
          <a:xfrm>
            <a:off x="8727654" y="337827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16BA71-E4FC-E844-B4C2-4920C1704FBE}"/>
              </a:ext>
            </a:extLst>
          </p:cNvPr>
          <p:cNvSpPr/>
          <p:nvPr/>
        </p:nvSpPr>
        <p:spPr>
          <a:xfrm>
            <a:off x="8757100" y="273511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803E59-7D31-E749-802D-D23D27AB2C6A}"/>
              </a:ext>
            </a:extLst>
          </p:cNvPr>
          <p:cNvSpPr/>
          <p:nvPr/>
        </p:nvSpPr>
        <p:spPr>
          <a:xfrm>
            <a:off x="8770720" y="214891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CD9D07-CA02-C04E-B49A-E49D6524B193}"/>
              </a:ext>
            </a:extLst>
          </p:cNvPr>
          <p:cNvSpPr/>
          <p:nvPr/>
        </p:nvSpPr>
        <p:spPr>
          <a:xfrm>
            <a:off x="8746063" y="163520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2C5D72-E259-CD4A-8FE4-8D96EE896A1E}"/>
              </a:ext>
            </a:extLst>
          </p:cNvPr>
          <p:cNvSpPr/>
          <p:nvPr/>
        </p:nvSpPr>
        <p:spPr>
          <a:xfrm>
            <a:off x="8021931" y="161204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A9F4D0-8467-944C-8FAA-5F0F2733DD96}"/>
              </a:ext>
            </a:extLst>
          </p:cNvPr>
          <p:cNvSpPr/>
          <p:nvPr/>
        </p:nvSpPr>
        <p:spPr>
          <a:xfrm rot="16200000">
            <a:off x="3374628" y="188744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CFD158-8519-6847-A33D-CF9A61A553F2}"/>
              </a:ext>
            </a:extLst>
          </p:cNvPr>
          <p:cNvSpPr/>
          <p:nvPr/>
        </p:nvSpPr>
        <p:spPr>
          <a:xfrm rot="16200000">
            <a:off x="3386887" y="242450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B3C334-1C34-734F-A568-634B16FCE72E}"/>
              </a:ext>
            </a:extLst>
          </p:cNvPr>
          <p:cNvSpPr/>
          <p:nvPr/>
        </p:nvSpPr>
        <p:spPr>
          <a:xfrm rot="16200000">
            <a:off x="3363072" y="306909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F2370B-6126-6A42-BE0E-A0F4FE08C2EC}"/>
              </a:ext>
            </a:extLst>
          </p:cNvPr>
          <p:cNvSpPr/>
          <p:nvPr/>
        </p:nvSpPr>
        <p:spPr>
          <a:xfrm rot="16200000">
            <a:off x="3357309" y="368282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C1FFD8-7E0E-E344-93F7-9443B787419F}"/>
              </a:ext>
            </a:extLst>
          </p:cNvPr>
          <p:cNvSpPr/>
          <p:nvPr/>
        </p:nvSpPr>
        <p:spPr>
          <a:xfrm rot="16200000">
            <a:off x="3369288" y="423904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52FA037-BBE7-6B40-9CEB-F3B9915053A1}"/>
              </a:ext>
            </a:extLst>
          </p:cNvPr>
          <p:cNvSpPr/>
          <p:nvPr/>
        </p:nvSpPr>
        <p:spPr>
          <a:xfrm rot="16200000">
            <a:off x="4137542" y="421329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0E1B9A-0878-9D43-9CF3-DFDA5F366735}"/>
              </a:ext>
            </a:extLst>
          </p:cNvPr>
          <p:cNvSpPr/>
          <p:nvPr/>
        </p:nvSpPr>
        <p:spPr>
          <a:xfrm rot="16200000">
            <a:off x="4129314" y="364393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EE596D-28A0-5A4E-9E58-739E4FD4F007}"/>
              </a:ext>
            </a:extLst>
          </p:cNvPr>
          <p:cNvSpPr/>
          <p:nvPr/>
        </p:nvSpPr>
        <p:spPr>
          <a:xfrm rot="16200000">
            <a:off x="4106145" y="307217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A520ABA-3E1F-EC46-8A5E-401D28277CCE}"/>
              </a:ext>
            </a:extLst>
          </p:cNvPr>
          <p:cNvSpPr/>
          <p:nvPr/>
        </p:nvSpPr>
        <p:spPr>
          <a:xfrm rot="16200000">
            <a:off x="4136026" y="241514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DD84EC-DB6B-F140-938E-D999D7A83DE0}"/>
              </a:ext>
            </a:extLst>
          </p:cNvPr>
          <p:cNvSpPr/>
          <p:nvPr/>
        </p:nvSpPr>
        <p:spPr>
          <a:xfrm rot="16200000">
            <a:off x="6256992" y="24964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E4AD5D4-0076-9946-A6B8-102C4695FCAD}"/>
              </a:ext>
            </a:extLst>
          </p:cNvPr>
          <p:cNvSpPr/>
          <p:nvPr/>
        </p:nvSpPr>
        <p:spPr>
          <a:xfrm rot="16200000">
            <a:off x="7042156" y="250638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7EF243C-3105-C145-B36B-4AE5D83F3940}"/>
              </a:ext>
            </a:extLst>
          </p:cNvPr>
          <p:cNvSpPr/>
          <p:nvPr/>
        </p:nvSpPr>
        <p:spPr>
          <a:xfrm rot="16200000">
            <a:off x="7720729" y="250142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A58F80E-D2CE-E844-9345-3380F0979704}"/>
              </a:ext>
            </a:extLst>
          </p:cNvPr>
          <p:cNvSpPr/>
          <p:nvPr/>
        </p:nvSpPr>
        <p:spPr>
          <a:xfrm rot="16200000">
            <a:off x="8401280" y="244605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DD5E140-22DE-2D4C-95AB-19780A2B9932}"/>
              </a:ext>
            </a:extLst>
          </p:cNvPr>
          <p:cNvSpPr/>
          <p:nvPr/>
        </p:nvSpPr>
        <p:spPr>
          <a:xfrm rot="16200000">
            <a:off x="9171984" y="24028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370E081-C0B4-2B4C-AE09-E940104A6D67}"/>
              </a:ext>
            </a:extLst>
          </p:cNvPr>
          <p:cNvSpPr/>
          <p:nvPr/>
        </p:nvSpPr>
        <p:spPr>
          <a:xfrm rot="16200000">
            <a:off x="6272783" y="307808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A4269C2-EA83-E24D-93C6-2EFACA2D52E3}"/>
              </a:ext>
            </a:extLst>
          </p:cNvPr>
          <p:cNvSpPr/>
          <p:nvPr/>
        </p:nvSpPr>
        <p:spPr>
          <a:xfrm rot="16200000">
            <a:off x="7022430" y="307385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D2FE53-ACED-CE47-BB7E-16CCE4B7F2F8}"/>
              </a:ext>
            </a:extLst>
          </p:cNvPr>
          <p:cNvSpPr/>
          <p:nvPr/>
        </p:nvSpPr>
        <p:spPr>
          <a:xfrm rot="16200000">
            <a:off x="7739745" y="30497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833102D-E6E0-1E4C-BBCD-55A950FC402B}"/>
              </a:ext>
            </a:extLst>
          </p:cNvPr>
          <p:cNvSpPr/>
          <p:nvPr/>
        </p:nvSpPr>
        <p:spPr>
          <a:xfrm rot="16200000">
            <a:off x="8387527" y="301664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0EE71FE-FD4A-714C-AEF3-BFAACFDB5A3A}"/>
              </a:ext>
            </a:extLst>
          </p:cNvPr>
          <p:cNvSpPr/>
          <p:nvPr/>
        </p:nvSpPr>
        <p:spPr>
          <a:xfrm rot="16200000">
            <a:off x="9173512" y="304539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0FAB91-B48A-344D-BDFF-0CAE8673A555}"/>
              </a:ext>
            </a:extLst>
          </p:cNvPr>
          <p:cNvSpPr/>
          <p:nvPr/>
        </p:nvSpPr>
        <p:spPr>
          <a:xfrm rot="16200000">
            <a:off x="6272721" y="369645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F983CC4-C9EE-D448-A814-6F7022356E79}"/>
              </a:ext>
            </a:extLst>
          </p:cNvPr>
          <p:cNvSpPr/>
          <p:nvPr/>
        </p:nvSpPr>
        <p:spPr>
          <a:xfrm rot="16200000">
            <a:off x="7009771" y="362690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3DC917-F7E1-7846-A18E-A55964681DDD}"/>
              </a:ext>
            </a:extLst>
          </p:cNvPr>
          <p:cNvSpPr/>
          <p:nvPr/>
        </p:nvSpPr>
        <p:spPr>
          <a:xfrm rot="16200000">
            <a:off x="7747898" y="369645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D0D9C8A-DE2E-A344-B263-E18B94FF936F}"/>
              </a:ext>
            </a:extLst>
          </p:cNvPr>
          <p:cNvSpPr/>
          <p:nvPr/>
        </p:nvSpPr>
        <p:spPr>
          <a:xfrm rot="16200000">
            <a:off x="7736227" y="420778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9181E69-3C68-B640-B9F7-8602B8A8F1E3}"/>
              </a:ext>
            </a:extLst>
          </p:cNvPr>
          <p:cNvSpPr/>
          <p:nvPr/>
        </p:nvSpPr>
        <p:spPr>
          <a:xfrm rot="16200000">
            <a:off x="7045289" y="422359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B2F834A-C120-864F-BFC2-26A8D52A6915}"/>
              </a:ext>
            </a:extLst>
          </p:cNvPr>
          <p:cNvSpPr/>
          <p:nvPr/>
        </p:nvSpPr>
        <p:spPr>
          <a:xfrm rot="16200000">
            <a:off x="6289134" y="420778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663B94-0195-BC44-9554-6D9114BA9936}"/>
              </a:ext>
            </a:extLst>
          </p:cNvPr>
          <p:cNvSpPr/>
          <p:nvPr/>
        </p:nvSpPr>
        <p:spPr>
          <a:xfrm rot="16200000">
            <a:off x="4122766" y="191127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4767924-CD95-E447-9AA1-EC2D7204E9A8}"/>
              </a:ext>
            </a:extLst>
          </p:cNvPr>
          <p:cNvSpPr/>
          <p:nvPr/>
        </p:nvSpPr>
        <p:spPr>
          <a:xfrm rot="16200000">
            <a:off x="4844035" y="191127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72DF8D-8DE5-7D45-8192-B9923615C263}"/>
              </a:ext>
            </a:extLst>
          </p:cNvPr>
          <p:cNvSpPr/>
          <p:nvPr/>
        </p:nvSpPr>
        <p:spPr>
          <a:xfrm rot="16200000">
            <a:off x="5600665" y="185748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4528156-9480-9A4A-8832-11B4CB350DF0}"/>
              </a:ext>
            </a:extLst>
          </p:cNvPr>
          <p:cNvSpPr/>
          <p:nvPr/>
        </p:nvSpPr>
        <p:spPr>
          <a:xfrm rot="16200000">
            <a:off x="6268573" y="189486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17F4E8-41BE-6B4E-831B-915724199A74}"/>
              </a:ext>
            </a:extLst>
          </p:cNvPr>
          <p:cNvSpPr/>
          <p:nvPr/>
        </p:nvSpPr>
        <p:spPr>
          <a:xfrm rot="16200000">
            <a:off x="7006974" y="185748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5C925CE-66F5-9048-8E1D-2E2D635BE2D2}"/>
              </a:ext>
            </a:extLst>
          </p:cNvPr>
          <p:cNvSpPr/>
          <p:nvPr/>
        </p:nvSpPr>
        <p:spPr>
          <a:xfrm rot="16200000">
            <a:off x="7710673" y="187600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79730E6-BDBA-6546-8645-2C621174A7FC}"/>
              </a:ext>
            </a:extLst>
          </p:cNvPr>
          <p:cNvSpPr/>
          <p:nvPr/>
        </p:nvSpPr>
        <p:spPr>
          <a:xfrm rot="16200000">
            <a:off x="8396962" y="187455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5222155-2BBA-A848-9651-2B71630CCD2A}"/>
              </a:ext>
            </a:extLst>
          </p:cNvPr>
          <p:cNvSpPr/>
          <p:nvPr/>
        </p:nvSpPr>
        <p:spPr>
          <a:xfrm rot="16200000">
            <a:off x="9151607" y="18063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66259F6-8A3B-8C44-B56B-63570C4408E0}"/>
              </a:ext>
            </a:extLst>
          </p:cNvPr>
          <p:cNvSpPr/>
          <p:nvPr/>
        </p:nvSpPr>
        <p:spPr>
          <a:xfrm rot="2541353">
            <a:off x="3515990" y="303909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08EA5CF-83AE-2D42-810D-7F029EC323AD}"/>
              </a:ext>
            </a:extLst>
          </p:cNvPr>
          <p:cNvSpPr/>
          <p:nvPr/>
        </p:nvSpPr>
        <p:spPr>
          <a:xfrm rot="2541353">
            <a:off x="3527779" y="368425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60A8CC-83D5-3C42-84C2-DCE72E1698E0}"/>
              </a:ext>
            </a:extLst>
          </p:cNvPr>
          <p:cNvSpPr/>
          <p:nvPr/>
        </p:nvSpPr>
        <p:spPr>
          <a:xfrm rot="2541353">
            <a:off x="3557225" y="422237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1342698-3D17-194A-8232-3BA264344E29}"/>
              </a:ext>
            </a:extLst>
          </p:cNvPr>
          <p:cNvSpPr/>
          <p:nvPr/>
        </p:nvSpPr>
        <p:spPr>
          <a:xfrm rot="2541353">
            <a:off x="3587392" y="247706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96A8EC-99BF-1B48-BD9B-098DB78DFAE5}"/>
              </a:ext>
            </a:extLst>
          </p:cNvPr>
          <p:cNvSpPr/>
          <p:nvPr/>
        </p:nvSpPr>
        <p:spPr>
          <a:xfrm rot="2541353">
            <a:off x="3569966" y="189297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DFEC95-6616-1A41-A058-658C778C24E3}"/>
              </a:ext>
            </a:extLst>
          </p:cNvPr>
          <p:cNvSpPr/>
          <p:nvPr/>
        </p:nvSpPr>
        <p:spPr>
          <a:xfrm rot="2541353">
            <a:off x="4307706" y="184308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B9446F7-DC28-7B4B-9DDA-4F6AEEDB7347}"/>
              </a:ext>
            </a:extLst>
          </p:cNvPr>
          <p:cNvSpPr/>
          <p:nvPr/>
        </p:nvSpPr>
        <p:spPr>
          <a:xfrm rot="2541353">
            <a:off x="4975778" y="187820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0A7A7AA-C8FB-E74C-8ED0-D520153F7236}"/>
              </a:ext>
            </a:extLst>
          </p:cNvPr>
          <p:cNvSpPr/>
          <p:nvPr/>
        </p:nvSpPr>
        <p:spPr>
          <a:xfrm rot="2541353">
            <a:off x="6400244" y="300252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73EDEA3-5D5F-B744-A69C-BF0C0A18901E}"/>
              </a:ext>
            </a:extLst>
          </p:cNvPr>
          <p:cNvSpPr/>
          <p:nvPr/>
        </p:nvSpPr>
        <p:spPr>
          <a:xfrm rot="2541353">
            <a:off x="7174097" y="298590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63A0990-ACE4-F942-89D9-8BA0244D1022}"/>
              </a:ext>
            </a:extLst>
          </p:cNvPr>
          <p:cNvSpPr/>
          <p:nvPr/>
        </p:nvSpPr>
        <p:spPr>
          <a:xfrm rot="2541353">
            <a:off x="7876465" y="305550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E679584-8269-7A47-8530-87A407615A16}"/>
              </a:ext>
            </a:extLst>
          </p:cNvPr>
          <p:cNvSpPr/>
          <p:nvPr/>
        </p:nvSpPr>
        <p:spPr>
          <a:xfrm rot="2541353">
            <a:off x="8545926" y="296964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8A3ECDE-B30D-F145-BF04-B9D5D5D97CFD}"/>
              </a:ext>
            </a:extLst>
          </p:cNvPr>
          <p:cNvSpPr/>
          <p:nvPr/>
        </p:nvSpPr>
        <p:spPr>
          <a:xfrm rot="2541353">
            <a:off x="6435186" y="363619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08EB33-687E-9B4A-B288-B84F364224B9}"/>
              </a:ext>
            </a:extLst>
          </p:cNvPr>
          <p:cNvSpPr/>
          <p:nvPr/>
        </p:nvSpPr>
        <p:spPr>
          <a:xfrm rot="2541353">
            <a:off x="7173576" y="3604089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246D363-5325-6C4B-82CA-81376579ED90}"/>
              </a:ext>
            </a:extLst>
          </p:cNvPr>
          <p:cNvSpPr/>
          <p:nvPr/>
        </p:nvSpPr>
        <p:spPr>
          <a:xfrm rot="2541353">
            <a:off x="6488132" y="418063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EC66AED-1E7F-894C-83BE-55D5E276455E}"/>
              </a:ext>
            </a:extLst>
          </p:cNvPr>
          <p:cNvSpPr/>
          <p:nvPr/>
        </p:nvSpPr>
        <p:spPr>
          <a:xfrm rot="2541353">
            <a:off x="7155293" y="413070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CC35AAE-E022-5145-B6D4-D0C657627FCF}"/>
              </a:ext>
            </a:extLst>
          </p:cNvPr>
          <p:cNvSpPr/>
          <p:nvPr/>
        </p:nvSpPr>
        <p:spPr>
          <a:xfrm rot="2541353">
            <a:off x="6381675" y="242193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FB43371-7A69-724B-AAF9-E2BD034CB1AB}"/>
              </a:ext>
            </a:extLst>
          </p:cNvPr>
          <p:cNvSpPr/>
          <p:nvPr/>
        </p:nvSpPr>
        <p:spPr>
          <a:xfrm rot="2541353">
            <a:off x="6470442" y="193107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8D2E2E5-A331-B346-B468-4BAEA1934391}"/>
              </a:ext>
            </a:extLst>
          </p:cNvPr>
          <p:cNvSpPr/>
          <p:nvPr/>
        </p:nvSpPr>
        <p:spPr>
          <a:xfrm rot="2541353">
            <a:off x="7220080" y="1890996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8E8CB79-6060-AA44-B964-E09E0CF28EBE}"/>
              </a:ext>
            </a:extLst>
          </p:cNvPr>
          <p:cNvSpPr/>
          <p:nvPr/>
        </p:nvSpPr>
        <p:spPr>
          <a:xfrm rot="2541353">
            <a:off x="7853670" y="185508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2284E7-D8F1-F547-92CE-94D35EBC043C}"/>
              </a:ext>
            </a:extLst>
          </p:cNvPr>
          <p:cNvSpPr/>
          <p:nvPr/>
        </p:nvSpPr>
        <p:spPr>
          <a:xfrm rot="2541353">
            <a:off x="8593230" y="187216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3B5309C-97BF-2E45-9EA9-797D0B9BA6BA}"/>
              </a:ext>
            </a:extLst>
          </p:cNvPr>
          <p:cNvSpPr/>
          <p:nvPr/>
        </p:nvSpPr>
        <p:spPr>
          <a:xfrm rot="2541353">
            <a:off x="5725851" y="190903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A692F0F-8E9F-C947-A925-C909D10B603E}"/>
              </a:ext>
            </a:extLst>
          </p:cNvPr>
          <p:cNvSpPr/>
          <p:nvPr/>
        </p:nvSpPr>
        <p:spPr>
          <a:xfrm rot="19285727">
            <a:off x="6481362" y="417368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2F5ECE-5C5E-CE4C-BD8F-4F442E7BCBD4}"/>
              </a:ext>
            </a:extLst>
          </p:cNvPr>
          <p:cNvSpPr/>
          <p:nvPr/>
        </p:nvSpPr>
        <p:spPr>
          <a:xfrm rot="19285727">
            <a:off x="6457107" y="365812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4353E23-F411-354C-89F9-45CEA2C363D5}"/>
              </a:ext>
            </a:extLst>
          </p:cNvPr>
          <p:cNvSpPr/>
          <p:nvPr/>
        </p:nvSpPr>
        <p:spPr>
          <a:xfrm rot="19285727">
            <a:off x="6457972" y="302494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1815B97-E0EE-3644-B6AA-637F7E2D691A}"/>
              </a:ext>
            </a:extLst>
          </p:cNvPr>
          <p:cNvSpPr/>
          <p:nvPr/>
        </p:nvSpPr>
        <p:spPr>
          <a:xfrm rot="19285727">
            <a:off x="6492593" y="240746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A5BE6F0-131C-8D46-BAEC-0EB3495A2182}"/>
              </a:ext>
            </a:extLst>
          </p:cNvPr>
          <p:cNvSpPr/>
          <p:nvPr/>
        </p:nvSpPr>
        <p:spPr>
          <a:xfrm rot="19285727">
            <a:off x="3590719" y="418479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A2134B2-B8B2-CF4C-9F67-8728563AF9B1}"/>
              </a:ext>
            </a:extLst>
          </p:cNvPr>
          <p:cNvSpPr/>
          <p:nvPr/>
        </p:nvSpPr>
        <p:spPr>
          <a:xfrm rot="19285727">
            <a:off x="3556468" y="365957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597146F-5C5A-5B40-99D5-04D38AEA29E0}"/>
              </a:ext>
            </a:extLst>
          </p:cNvPr>
          <p:cNvSpPr/>
          <p:nvPr/>
        </p:nvSpPr>
        <p:spPr>
          <a:xfrm rot="19285727">
            <a:off x="3522823" y="304275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CC2DC8F-8427-BA4D-9D45-6B11BD77E08A}"/>
              </a:ext>
            </a:extLst>
          </p:cNvPr>
          <p:cNvSpPr/>
          <p:nvPr/>
        </p:nvSpPr>
        <p:spPr>
          <a:xfrm rot="19285727">
            <a:off x="3590553" y="241087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B1B4F39-7915-674C-855A-1B555B679D1F}"/>
              </a:ext>
            </a:extLst>
          </p:cNvPr>
          <p:cNvSpPr/>
          <p:nvPr/>
        </p:nvSpPr>
        <p:spPr>
          <a:xfrm rot="19285727">
            <a:off x="3590554" y="188233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971F95E-9F02-4148-BCA4-C01CA74C6067}"/>
              </a:ext>
            </a:extLst>
          </p:cNvPr>
          <p:cNvSpPr/>
          <p:nvPr/>
        </p:nvSpPr>
        <p:spPr>
          <a:xfrm rot="19285727">
            <a:off x="4312924" y="191889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94EBB04-0A64-A64E-A4BC-E022F0D0723C}"/>
              </a:ext>
            </a:extLst>
          </p:cNvPr>
          <p:cNvSpPr/>
          <p:nvPr/>
        </p:nvSpPr>
        <p:spPr>
          <a:xfrm rot="19285727">
            <a:off x="7265910" y="4167566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17584D9-CD8F-A646-A114-FB122C6CA8BA}"/>
              </a:ext>
            </a:extLst>
          </p:cNvPr>
          <p:cNvSpPr/>
          <p:nvPr/>
        </p:nvSpPr>
        <p:spPr>
          <a:xfrm rot="19285727">
            <a:off x="7144139" y="373086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7D67E8A-EB02-C84F-ADC7-2AED7D591CB7}"/>
              </a:ext>
            </a:extLst>
          </p:cNvPr>
          <p:cNvSpPr/>
          <p:nvPr/>
        </p:nvSpPr>
        <p:spPr>
          <a:xfrm rot="19285727">
            <a:off x="7178562" y="307723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0FA030B-C338-FF4D-8A17-511081A6F6B4}"/>
              </a:ext>
            </a:extLst>
          </p:cNvPr>
          <p:cNvSpPr/>
          <p:nvPr/>
        </p:nvSpPr>
        <p:spPr>
          <a:xfrm rot="19285727">
            <a:off x="7161271" y="244342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9C16BC-A343-DB41-A142-E9E615E9EEDE}"/>
              </a:ext>
            </a:extLst>
          </p:cNvPr>
          <p:cNvSpPr/>
          <p:nvPr/>
        </p:nvSpPr>
        <p:spPr>
          <a:xfrm rot="19285727">
            <a:off x="7213199" y="186524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BA997D3-A94F-994B-ACC5-C9AD1B234C71}"/>
              </a:ext>
            </a:extLst>
          </p:cNvPr>
          <p:cNvSpPr/>
          <p:nvPr/>
        </p:nvSpPr>
        <p:spPr>
          <a:xfrm rot="19285727">
            <a:off x="6492276" y="184605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452ADC6-0717-5B4D-BC4B-B76BF43903F0}"/>
              </a:ext>
            </a:extLst>
          </p:cNvPr>
          <p:cNvSpPr/>
          <p:nvPr/>
        </p:nvSpPr>
        <p:spPr>
          <a:xfrm rot="19285727">
            <a:off x="7830426" y="3024729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6A0BDE1-2A07-DD40-A988-EE2F1823FBB8}"/>
              </a:ext>
            </a:extLst>
          </p:cNvPr>
          <p:cNvSpPr/>
          <p:nvPr/>
        </p:nvSpPr>
        <p:spPr>
          <a:xfrm rot="19285727">
            <a:off x="7841251" y="370837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3F6528A-2FB5-FD44-85C7-DF6ACC7A2F2B}"/>
              </a:ext>
            </a:extLst>
          </p:cNvPr>
          <p:cNvSpPr/>
          <p:nvPr/>
        </p:nvSpPr>
        <p:spPr>
          <a:xfrm rot="19285727">
            <a:off x="7871598" y="243703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01170EF-F804-5F4E-A8A6-A4FC29CFECC0}"/>
              </a:ext>
            </a:extLst>
          </p:cNvPr>
          <p:cNvSpPr/>
          <p:nvPr/>
        </p:nvSpPr>
        <p:spPr>
          <a:xfrm rot="19285727">
            <a:off x="8642603" y="186851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236DF9A-8963-0945-B75D-6ECF43899F1D}"/>
              </a:ext>
            </a:extLst>
          </p:cNvPr>
          <p:cNvSpPr/>
          <p:nvPr/>
        </p:nvSpPr>
        <p:spPr>
          <a:xfrm rot="19285727">
            <a:off x="8583391" y="246249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30CE812-5905-7B4D-BB36-65ADB04007CC}"/>
              </a:ext>
            </a:extLst>
          </p:cNvPr>
          <p:cNvSpPr/>
          <p:nvPr/>
        </p:nvSpPr>
        <p:spPr>
          <a:xfrm rot="19285727">
            <a:off x="8593070" y="305546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F2D38-7D05-FD4A-9CA6-9C91EA6099B5}"/>
              </a:ext>
            </a:extLst>
          </p:cNvPr>
          <p:cNvSpPr/>
          <p:nvPr/>
        </p:nvSpPr>
        <p:spPr>
          <a:xfrm rot="19285727">
            <a:off x="4245002" y="248770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485622D-44AD-9748-99D0-7F346D371761}"/>
              </a:ext>
            </a:extLst>
          </p:cNvPr>
          <p:cNvSpPr/>
          <p:nvPr/>
        </p:nvSpPr>
        <p:spPr>
          <a:xfrm rot="19285727">
            <a:off x="5715482" y="413324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C74628E-B483-3C40-A267-FC2DE3413C11}"/>
              </a:ext>
            </a:extLst>
          </p:cNvPr>
          <p:cNvSpPr/>
          <p:nvPr/>
        </p:nvSpPr>
        <p:spPr>
          <a:xfrm rot="2541353">
            <a:off x="5726423" y="241604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FAA83E1-FFFB-7E4E-97EA-1FEDE688EB74}"/>
              </a:ext>
            </a:extLst>
          </p:cNvPr>
          <p:cNvSpPr/>
          <p:nvPr/>
        </p:nvSpPr>
        <p:spPr>
          <a:xfrm rot="2541353">
            <a:off x="4297053" y="422237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8777C96-16B8-1540-B38C-1ED2329D8AB4}"/>
              </a:ext>
            </a:extLst>
          </p:cNvPr>
          <p:cNvSpPr/>
          <p:nvPr/>
        </p:nvSpPr>
        <p:spPr>
          <a:xfrm rot="2541353">
            <a:off x="7210313" y="243956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8F76BF1-9DD8-9340-8F80-DC9564018AAF}"/>
              </a:ext>
            </a:extLst>
          </p:cNvPr>
          <p:cNvSpPr/>
          <p:nvPr/>
        </p:nvSpPr>
        <p:spPr>
          <a:xfrm rot="2541353">
            <a:off x="8593935" y="243531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F7F53CA-3AA8-604B-9038-EB8CCE6CD1C7}"/>
              </a:ext>
            </a:extLst>
          </p:cNvPr>
          <p:cNvSpPr/>
          <p:nvPr/>
        </p:nvSpPr>
        <p:spPr>
          <a:xfrm rot="2541353">
            <a:off x="7889979" y="245205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B072882-FADF-AB40-BAC9-5515CB50AF58}"/>
              </a:ext>
            </a:extLst>
          </p:cNvPr>
          <p:cNvSpPr/>
          <p:nvPr/>
        </p:nvSpPr>
        <p:spPr>
          <a:xfrm rot="19285727">
            <a:off x="7891728" y="187651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06B8DA1-D37E-B946-845F-DE0EC513F4C2}"/>
              </a:ext>
            </a:extLst>
          </p:cNvPr>
          <p:cNvSpPr/>
          <p:nvPr/>
        </p:nvSpPr>
        <p:spPr>
          <a:xfrm rot="19285727">
            <a:off x="4967166" y="192213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8943E91-D066-8F48-A14F-C3092CC592D8}"/>
              </a:ext>
            </a:extLst>
          </p:cNvPr>
          <p:cNvSpPr/>
          <p:nvPr/>
        </p:nvSpPr>
        <p:spPr>
          <a:xfrm rot="19285727">
            <a:off x="5752531" y="188145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5F15E8-D39D-F842-89C2-5862D7F26FD7}"/>
              </a:ext>
            </a:extLst>
          </p:cNvPr>
          <p:cNvSpPr/>
          <p:nvPr/>
        </p:nvSpPr>
        <p:spPr>
          <a:xfrm>
            <a:off x="571161" y="1259628"/>
            <a:ext cx="20172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I.e. These are all overlapping routes the vehicle could take to get from node to node.</a:t>
            </a:r>
          </a:p>
        </p:txBody>
      </p:sp>
    </p:spTree>
    <p:extLst>
      <p:ext uri="{BB962C8B-B14F-4D97-AF65-F5344CB8AC3E}">
        <p14:creationId xmlns:p14="http://schemas.microsoft.com/office/powerpoint/2010/main" val="253155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9025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Defining Neighbors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1B80CF-00F8-624D-90A2-71957CE20831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A9656-548D-0041-BE41-9BBF322F372B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317A5F-32A1-9741-819C-7C8CB9DF5C87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F14DFB-DDE2-C344-9B81-F890C29AAA1D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767CAD-9D44-3547-BA9C-26905E2885C2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D20F42-F2A8-1740-88FD-AF0DAA8225EE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B46093-B359-1B4F-BE69-14B47931FD81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3D2665-A3CC-8148-9DA8-BBE80AD78E79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DEFC61-0CAF-8943-8D48-51B4BAE77521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BE0D027-7CB9-0F49-A6EC-09E905176EAB}"/>
              </a:ext>
            </a:extLst>
          </p:cNvPr>
          <p:cNvSpPr/>
          <p:nvPr/>
        </p:nvSpPr>
        <p:spPr>
          <a:xfrm>
            <a:off x="3496802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B186B1-42E3-E144-9C0E-79E4F91E626E}"/>
              </a:ext>
            </a:extLst>
          </p:cNvPr>
          <p:cNvSpPr/>
          <p:nvPr/>
        </p:nvSpPr>
        <p:spPr>
          <a:xfrm>
            <a:off x="3534292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B018F80-9CE9-C54B-9031-E015954745A8}"/>
              </a:ext>
            </a:extLst>
          </p:cNvPr>
          <p:cNvSpPr/>
          <p:nvPr/>
        </p:nvSpPr>
        <p:spPr>
          <a:xfrm>
            <a:off x="3494759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91CF28B-1C46-314A-BD2E-2EE21C99FBC6}"/>
              </a:ext>
            </a:extLst>
          </p:cNvPr>
          <p:cNvSpPr/>
          <p:nvPr/>
        </p:nvSpPr>
        <p:spPr>
          <a:xfrm>
            <a:off x="3496802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D4A8583-5144-0D40-965D-A40AFF84A511}"/>
              </a:ext>
            </a:extLst>
          </p:cNvPr>
          <p:cNvSpPr/>
          <p:nvPr/>
        </p:nvSpPr>
        <p:spPr>
          <a:xfrm>
            <a:off x="3534292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50D391A-6D49-FA42-9893-F511997C28C1}"/>
              </a:ext>
            </a:extLst>
          </p:cNvPr>
          <p:cNvSpPr/>
          <p:nvPr/>
        </p:nvSpPr>
        <p:spPr>
          <a:xfrm>
            <a:off x="3494759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6B53B75-71BD-F841-9979-F58F0BC2D632}"/>
              </a:ext>
            </a:extLst>
          </p:cNvPr>
          <p:cNvSpPr/>
          <p:nvPr/>
        </p:nvSpPr>
        <p:spPr>
          <a:xfrm>
            <a:off x="423590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34F2D4-EAB4-404A-B607-9101FDEC8317}"/>
              </a:ext>
            </a:extLst>
          </p:cNvPr>
          <p:cNvSpPr/>
          <p:nvPr/>
        </p:nvSpPr>
        <p:spPr>
          <a:xfrm>
            <a:off x="427339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39F4F47-9E15-0349-8C0C-A44398CFC721}"/>
              </a:ext>
            </a:extLst>
          </p:cNvPr>
          <p:cNvSpPr/>
          <p:nvPr/>
        </p:nvSpPr>
        <p:spPr>
          <a:xfrm>
            <a:off x="423386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6D6C294-675E-0248-9D37-CCE812B6F5DA}"/>
              </a:ext>
            </a:extLst>
          </p:cNvPr>
          <p:cNvSpPr/>
          <p:nvPr/>
        </p:nvSpPr>
        <p:spPr>
          <a:xfrm>
            <a:off x="423590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0CFC071-05C4-5842-9B67-E32F7EE79EA4}"/>
              </a:ext>
            </a:extLst>
          </p:cNvPr>
          <p:cNvSpPr/>
          <p:nvPr/>
        </p:nvSpPr>
        <p:spPr>
          <a:xfrm>
            <a:off x="427339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747EEFA-1193-3C4D-85EF-93A1C556E693}"/>
              </a:ext>
            </a:extLst>
          </p:cNvPr>
          <p:cNvSpPr/>
          <p:nvPr/>
        </p:nvSpPr>
        <p:spPr>
          <a:xfrm>
            <a:off x="423386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ABFD851-A085-D640-9C48-0B2D4425912D}"/>
              </a:ext>
            </a:extLst>
          </p:cNvPr>
          <p:cNvSpPr/>
          <p:nvPr/>
        </p:nvSpPr>
        <p:spPr>
          <a:xfrm>
            <a:off x="6390750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339527F-48D4-7E4E-AFF7-79809283C1AE}"/>
              </a:ext>
            </a:extLst>
          </p:cNvPr>
          <p:cNvSpPr/>
          <p:nvPr/>
        </p:nvSpPr>
        <p:spPr>
          <a:xfrm>
            <a:off x="6428240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DF78D38-6374-D944-B373-42139D815E8F}"/>
              </a:ext>
            </a:extLst>
          </p:cNvPr>
          <p:cNvSpPr/>
          <p:nvPr/>
        </p:nvSpPr>
        <p:spPr>
          <a:xfrm>
            <a:off x="6388707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0D10ECE-1780-0C4D-85CA-80F7ECDDEBF6}"/>
              </a:ext>
            </a:extLst>
          </p:cNvPr>
          <p:cNvSpPr/>
          <p:nvPr/>
        </p:nvSpPr>
        <p:spPr>
          <a:xfrm>
            <a:off x="6390750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AAD8953-B373-9A4C-9F62-95A935F22D2F}"/>
              </a:ext>
            </a:extLst>
          </p:cNvPr>
          <p:cNvSpPr/>
          <p:nvPr/>
        </p:nvSpPr>
        <p:spPr>
          <a:xfrm>
            <a:off x="6428240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F00BE85-3361-5D4A-87AC-83F76F285E0E}"/>
              </a:ext>
            </a:extLst>
          </p:cNvPr>
          <p:cNvSpPr/>
          <p:nvPr/>
        </p:nvSpPr>
        <p:spPr>
          <a:xfrm>
            <a:off x="6388707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B28D545-B576-FD40-B4E5-440280199A1D}"/>
              </a:ext>
            </a:extLst>
          </p:cNvPr>
          <p:cNvSpPr/>
          <p:nvPr/>
        </p:nvSpPr>
        <p:spPr>
          <a:xfrm>
            <a:off x="7140997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0999F96-33EB-0B45-9551-DF34942ACCB8}"/>
              </a:ext>
            </a:extLst>
          </p:cNvPr>
          <p:cNvSpPr/>
          <p:nvPr/>
        </p:nvSpPr>
        <p:spPr>
          <a:xfrm>
            <a:off x="7178487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F194B70-8C7A-884F-9D7F-F09DC9D869B6}"/>
              </a:ext>
            </a:extLst>
          </p:cNvPr>
          <p:cNvSpPr/>
          <p:nvPr/>
        </p:nvSpPr>
        <p:spPr>
          <a:xfrm>
            <a:off x="7138954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E14717-6079-6D41-AEED-1CC5AD87698A}"/>
              </a:ext>
            </a:extLst>
          </p:cNvPr>
          <p:cNvSpPr/>
          <p:nvPr/>
        </p:nvSpPr>
        <p:spPr>
          <a:xfrm>
            <a:off x="7140997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0D7DD3-4595-2D4D-BA55-FBDA2152783A}"/>
              </a:ext>
            </a:extLst>
          </p:cNvPr>
          <p:cNvSpPr/>
          <p:nvPr/>
        </p:nvSpPr>
        <p:spPr>
          <a:xfrm>
            <a:off x="7178487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67DAC7F-0E88-FF49-B020-AD4A2CB3C2FC}"/>
              </a:ext>
            </a:extLst>
          </p:cNvPr>
          <p:cNvSpPr/>
          <p:nvPr/>
        </p:nvSpPr>
        <p:spPr>
          <a:xfrm>
            <a:off x="7138954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EE87A8-7644-C04E-B239-39CECA502A9A}"/>
              </a:ext>
            </a:extLst>
          </p:cNvPr>
          <p:cNvSpPr/>
          <p:nvPr/>
        </p:nvSpPr>
        <p:spPr>
          <a:xfrm>
            <a:off x="7825344" y="440881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E0AD4E4-35FF-BB4F-A86E-3443D8F1DDB5}"/>
              </a:ext>
            </a:extLst>
          </p:cNvPr>
          <p:cNvSpPr/>
          <p:nvPr/>
        </p:nvSpPr>
        <p:spPr>
          <a:xfrm>
            <a:off x="7862834" y="384415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C76602A-8B62-C447-8592-9AE070F1F991}"/>
              </a:ext>
            </a:extLst>
          </p:cNvPr>
          <p:cNvSpPr/>
          <p:nvPr/>
        </p:nvSpPr>
        <p:spPr>
          <a:xfrm>
            <a:off x="7823301" y="331593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77E2BA-E14E-DC4C-8B84-2160CBA96087}"/>
              </a:ext>
            </a:extLst>
          </p:cNvPr>
          <p:cNvSpPr/>
          <p:nvPr/>
        </p:nvSpPr>
        <p:spPr>
          <a:xfrm>
            <a:off x="7825344" y="265782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EB13E0-E8A6-FE45-8CB3-2A0DD92D0776}"/>
              </a:ext>
            </a:extLst>
          </p:cNvPr>
          <p:cNvSpPr/>
          <p:nvPr/>
        </p:nvSpPr>
        <p:spPr>
          <a:xfrm>
            <a:off x="7862834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75B58F6-855A-DA40-83FE-DF61391223C0}"/>
              </a:ext>
            </a:extLst>
          </p:cNvPr>
          <p:cNvSpPr/>
          <p:nvPr/>
        </p:nvSpPr>
        <p:spPr>
          <a:xfrm>
            <a:off x="7823301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E098DF1-26EA-7745-A9C9-601A5EA46526}"/>
              </a:ext>
            </a:extLst>
          </p:cNvPr>
          <p:cNvSpPr/>
          <p:nvPr/>
        </p:nvSpPr>
        <p:spPr>
          <a:xfrm>
            <a:off x="4997379" y="209316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4B85E9F-E37E-2947-8EF1-41B0938F82A3}"/>
              </a:ext>
            </a:extLst>
          </p:cNvPr>
          <p:cNvSpPr/>
          <p:nvPr/>
        </p:nvSpPr>
        <p:spPr>
          <a:xfrm>
            <a:off x="4957846" y="156494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D668BD-AA6F-7D4E-AE71-AC90C040733A}"/>
              </a:ext>
            </a:extLst>
          </p:cNvPr>
          <p:cNvSpPr/>
          <p:nvPr/>
        </p:nvSpPr>
        <p:spPr>
          <a:xfrm>
            <a:off x="5726127" y="2093430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299496B-E5B9-4A46-8F91-724F5A581043}"/>
              </a:ext>
            </a:extLst>
          </p:cNvPr>
          <p:cNvSpPr/>
          <p:nvPr/>
        </p:nvSpPr>
        <p:spPr>
          <a:xfrm>
            <a:off x="5686594" y="1565211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7EBE034-E546-9041-838A-A6B3ED6F9D99}"/>
              </a:ext>
            </a:extLst>
          </p:cNvPr>
          <p:cNvSpPr/>
          <p:nvPr/>
        </p:nvSpPr>
        <p:spPr>
          <a:xfrm>
            <a:off x="9262266" y="329639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B6FD615-CC48-4B4D-B6BE-FC755C49CC7D}"/>
              </a:ext>
            </a:extLst>
          </p:cNvPr>
          <p:cNvSpPr/>
          <p:nvPr/>
        </p:nvSpPr>
        <p:spPr>
          <a:xfrm>
            <a:off x="9264309" y="263828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A30F574-8A6F-9741-ABAE-1F98456AC888}"/>
              </a:ext>
            </a:extLst>
          </p:cNvPr>
          <p:cNvSpPr/>
          <p:nvPr/>
        </p:nvSpPr>
        <p:spPr>
          <a:xfrm>
            <a:off x="9301799" y="2073622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B7B423D-040A-BF40-9DC6-E7657F06FD32}"/>
              </a:ext>
            </a:extLst>
          </p:cNvPr>
          <p:cNvSpPr/>
          <p:nvPr/>
        </p:nvSpPr>
        <p:spPr>
          <a:xfrm>
            <a:off x="9262266" y="1545403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B6FC69-1E71-8246-B839-AAA05C248170}"/>
              </a:ext>
            </a:extLst>
          </p:cNvPr>
          <p:cNvSpPr/>
          <p:nvPr/>
        </p:nvSpPr>
        <p:spPr>
          <a:xfrm>
            <a:off x="8504444" y="329027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9217B2-0A49-4B47-BFFB-9A93E12B5AB6}"/>
              </a:ext>
            </a:extLst>
          </p:cNvPr>
          <p:cNvSpPr/>
          <p:nvPr/>
        </p:nvSpPr>
        <p:spPr>
          <a:xfrm>
            <a:off x="8506487" y="263216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E5C821E-9272-4346-9EB9-80D22349070A}"/>
              </a:ext>
            </a:extLst>
          </p:cNvPr>
          <p:cNvSpPr/>
          <p:nvPr/>
        </p:nvSpPr>
        <p:spPr>
          <a:xfrm>
            <a:off x="8543977" y="2067508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1B44FBC-1326-B84F-8B66-13C03CE410EE}"/>
              </a:ext>
            </a:extLst>
          </p:cNvPr>
          <p:cNvSpPr/>
          <p:nvPr/>
        </p:nvSpPr>
        <p:spPr>
          <a:xfrm>
            <a:off x="8504444" y="1539289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AB9EF1E-39E2-2845-ABE9-AE0781E6FDC8}"/>
              </a:ext>
            </a:extLst>
          </p:cNvPr>
          <p:cNvSpPr/>
          <p:nvPr/>
        </p:nvSpPr>
        <p:spPr>
          <a:xfrm>
            <a:off x="4934076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004FE20-CEF5-8B40-8E33-90525743C9DD}"/>
              </a:ext>
            </a:extLst>
          </p:cNvPr>
          <p:cNvSpPr/>
          <p:nvPr/>
        </p:nvSpPr>
        <p:spPr>
          <a:xfrm>
            <a:off x="5673178" y="4371105"/>
            <a:ext cx="220133" cy="1862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6E11ADD-00E4-A948-A87D-61B94729E467}"/>
              </a:ext>
            </a:extLst>
          </p:cNvPr>
          <p:cNvSpPr/>
          <p:nvPr/>
        </p:nvSpPr>
        <p:spPr>
          <a:xfrm>
            <a:off x="3709242" y="449139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4DB8C0-70D7-FA43-B6F2-F615AD7E9C24}"/>
              </a:ext>
            </a:extLst>
          </p:cNvPr>
          <p:cNvSpPr/>
          <p:nvPr/>
        </p:nvSpPr>
        <p:spPr>
          <a:xfrm>
            <a:off x="3754635" y="39225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F06B87-93D2-2248-B522-DC4D5E993018}"/>
              </a:ext>
            </a:extLst>
          </p:cNvPr>
          <p:cNvSpPr/>
          <p:nvPr/>
        </p:nvSpPr>
        <p:spPr>
          <a:xfrm>
            <a:off x="3730920" y="338952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854E1B-8924-7746-9606-CBA55658C5E9}"/>
              </a:ext>
            </a:extLst>
          </p:cNvPr>
          <p:cNvSpPr/>
          <p:nvPr/>
        </p:nvSpPr>
        <p:spPr>
          <a:xfrm>
            <a:off x="3726602" y="273170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4E4796-B891-D24E-BED2-C9074366A58C}"/>
              </a:ext>
            </a:extLst>
          </p:cNvPr>
          <p:cNvSpPr/>
          <p:nvPr/>
        </p:nvSpPr>
        <p:spPr>
          <a:xfrm>
            <a:off x="3739115" y="21806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1B53B4-B1A1-3445-8023-9E8BB964F3DE}"/>
              </a:ext>
            </a:extLst>
          </p:cNvPr>
          <p:cNvSpPr/>
          <p:nvPr/>
        </p:nvSpPr>
        <p:spPr>
          <a:xfrm>
            <a:off x="3697640" y="16296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08B2C6-EB36-6244-992A-76A2B9C28470}"/>
              </a:ext>
            </a:extLst>
          </p:cNvPr>
          <p:cNvSpPr/>
          <p:nvPr/>
        </p:nvSpPr>
        <p:spPr>
          <a:xfrm>
            <a:off x="4483266" y="164293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BDFFC6-2973-FE49-BB7C-B05694A58496}"/>
              </a:ext>
            </a:extLst>
          </p:cNvPr>
          <p:cNvSpPr/>
          <p:nvPr/>
        </p:nvSpPr>
        <p:spPr>
          <a:xfrm>
            <a:off x="4492784" y="216559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D691CD-092D-E442-8511-280272535872}"/>
              </a:ext>
            </a:extLst>
          </p:cNvPr>
          <p:cNvSpPr/>
          <p:nvPr/>
        </p:nvSpPr>
        <p:spPr>
          <a:xfrm>
            <a:off x="5224282" y="21769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E582BA-2A7D-4D4B-BA7C-89CA0B0BB0B7}"/>
              </a:ext>
            </a:extLst>
          </p:cNvPr>
          <p:cNvSpPr/>
          <p:nvPr/>
        </p:nvSpPr>
        <p:spPr>
          <a:xfrm>
            <a:off x="5166289" y="164293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F92412-E709-BE4E-B258-6BD482A961E4}"/>
              </a:ext>
            </a:extLst>
          </p:cNvPr>
          <p:cNvSpPr/>
          <p:nvPr/>
        </p:nvSpPr>
        <p:spPr>
          <a:xfrm>
            <a:off x="5937207" y="16371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52F4D7-D37D-B747-AD4A-2FBA3B74DFA4}"/>
              </a:ext>
            </a:extLst>
          </p:cNvPr>
          <p:cNvSpPr/>
          <p:nvPr/>
        </p:nvSpPr>
        <p:spPr>
          <a:xfrm>
            <a:off x="5965595" y="21765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491664-3225-B841-A34F-CFAD550F159B}"/>
              </a:ext>
            </a:extLst>
          </p:cNvPr>
          <p:cNvSpPr/>
          <p:nvPr/>
        </p:nvSpPr>
        <p:spPr>
          <a:xfrm>
            <a:off x="6591571" y="275196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8F7D0A-29DD-0C44-AC93-F90712FEB6D2}"/>
              </a:ext>
            </a:extLst>
          </p:cNvPr>
          <p:cNvSpPr/>
          <p:nvPr/>
        </p:nvSpPr>
        <p:spPr>
          <a:xfrm>
            <a:off x="6621335" y="337827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AF0C4F-8370-B043-9228-B94E2C810733}"/>
              </a:ext>
            </a:extLst>
          </p:cNvPr>
          <p:cNvSpPr/>
          <p:nvPr/>
        </p:nvSpPr>
        <p:spPr>
          <a:xfrm>
            <a:off x="6649170" y="39144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FF8BE5-9848-074E-83A2-AE76CD58CBA3}"/>
              </a:ext>
            </a:extLst>
          </p:cNvPr>
          <p:cNvSpPr/>
          <p:nvPr/>
        </p:nvSpPr>
        <p:spPr>
          <a:xfrm>
            <a:off x="6625299" y="448882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892220-6F41-A842-B75E-74A3FB79EEB7}"/>
              </a:ext>
            </a:extLst>
          </p:cNvPr>
          <p:cNvSpPr/>
          <p:nvPr/>
        </p:nvSpPr>
        <p:spPr>
          <a:xfrm>
            <a:off x="5896178" y="446584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BDDB21-1C18-7D44-A85C-9145D5082ED5}"/>
              </a:ext>
            </a:extLst>
          </p:cNvPr>
          <p:cNvSpPr/>
          <p:nvPr/>
        </p:nvSpPr>
        <p:spPr>
          <a:xfrm>
            <a:off x="5134722" y="4460577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8DB876-AA32-874C-9F67-5D5E660B5F9C}"/>
              </a:ext>
            </a:extLst>
          </p:cNvPr>
          <p:cNvSpPr/>
          <p:nvPr/>
        </p:nvSpPr>
        <p:spPr>
          <a:xfrm>
            <a:off x="4459051" y="447180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C7E466-27B8-714A-9182-4AD05B67044B}"/>
              </a:ext>
            </a:extLst>
          </p:cNvPr>
          <p:cNvSpPr/>
          <p:nvPr/>
        </p:nvSpPr>
        <p:spPr>
          <a:xfrm>
            <a:off x="7353922" y="448342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193443-B2F8-B04D-929B-761C742DF200}"/>
              </a:ext>
            </a:extLst>
          </p:cNvPr>
          <p:cNvSpPr/>
          <p:nvPr/>
        </p:nvSpPr>
        <p:spPr>
          <a:xfrm>
            <a:off x="7418910" y="389626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8CE12C-6350-034E-9E63-32C3E49E91AB}"/>
              </a:ext>
            </a:extLst>
          </p:cNvPr>
          <p:cNvSpPr/>
          <p:nvPr/>
        </p:nvSpPr>
        <p:spPr>
          <a:xfrm>
            <a:off x="7339775" y="341688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B28487A-15AC-BD4A-8B82-40AC9769269F}"/>
              </a:ext>
            </a:extLst>
          </p:cNvPr>
          <p:cNvSpPr/>
          <p:nvPr/>
        </p:nvSpPr>
        <p:spPr>
          <a:xfrm>
            <a:off x="7387762" y="274401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E8010C-76E4-DD4A-BC40-8597AF752FA6}"/>
              </a:ext>
            </a:extLst>
          </p:cNvPr>
          <p:cNvSpPr/>
          <p:nvPr/>
        </p:nvSpPr>
        <p:spPr>
          <a:xfrm>
            <a:off x="7398620" y="217655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B4857A0-D106-2646-AF70-531681199D85}"/>
              </a:ext>
            </a:extLst>
          </p:cNvPr>
          <p:cNvSpPr/>
          <p:nvPr/>
        </p:nvSpPr>
        <p:spPr>
          <a:xfrm>
            <a:off x="7378114" y="164315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6014F-DDBE-DB48-9405-CFA95BDE2DA4}"/>
              </a:ext>
            </a:extLst>
          </p:cNvPr>
          <p:cNvSpPr/>
          <p:nvPr/>
        </p:nvSpPr>
        <p:spPr>
          <a:xfrm>
            <a:off x="6632211" y="163719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07E581-0E1D-E54D-ACFE-239108D9E196}"/>
              </a:ext>
            </a:extLst>
          </p:cNvPr>
          <p:cNvSpPr/>
          <p:nvPr/>
        </p:nvSpPr>
        <p:spPr>
          <a:xfrm>
            <a:off x="6625299" y="217655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1F1F91-32FF-A449-B0AC-8A35F4829833}"/>
              </a:ext>
            </a:extLst>
          </p:cNvPr>
          <p:cNvSpPr/>
          <p:nvPr/>
        </p:nvSpPr>
        <p:spPr>
          <a:xfrm>
            <a:off x="8093948" y="216773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AB4EBD-7FE2-EA41-A221-8923C72873E6}"/>
              </a:ext>
            </a:extLst>
          </p:cNvPr>
          <p:cNvSpPr/>
          <p:nvPr/>
        </p:nvSpPr>
        <p:spPr>
          <a:xfrm>
            <a:off x="8074412" y="272166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219777-96F5-594A-8307-495ED09FF580}"/>
              </a:ext>
            </a:extLst>
          </p:cNvPr>
          <p:cNvSpPr/>
          <p:nvPr/>
        </p:nvSpPr>
        <p:spPr>
          <a:xfrm>
            <a:off x="8047890" y="338341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CF6D88-3F08-9747-A6B6-CFDC91F04027}"/>
              </a:ext>
            </a:extLst>
          </p:cNvPr>
          <p:cNvSpPr/>
          <p:nvPr/>
        </p:nvSpPr>
        <p:spPr>
          <a:xfrm>
            <a:off x="8727654" y="337827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16BA71-E4FC-E844-B4C2-4920C1704FBE}"/>
              </a:ext>
            </a:extLst>
          </p:cNvPr>
          <p:cNvSpPr/>
          <p:nvPr/>
        </p:nvSpPr>
        <p:spPr>
          <a:xfrm>
            <a:off x="8757100" y="2735114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803E59-7D31-E749-802D-D23D27AB2C6A}"/>
              </a:ext>
            </a:extLst>
          </p:cNvPr>
          <p:cNvSpPr/>
          <p:nvPr/>
        </p:nvSpPr>
        <p:spPr>
          <a:xfrm>
            <a:off x="8770720" y="214891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CD9D07-CA02-C04E-B49A-E49D6524B193}"/>
              </a:ext>
            </a:extLst>
          </p:cNvPr>
          <p:cNvSpPr/>
          <p:nvPr/>
        </p:nvSpPr>
        <p:spPr>
          <a:xfrm>
            <a:off x="8746063" y="163520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2C5D72-E259-CD4A-8FE4-8D96EE896A1E}"/>
              </a:ext>
            </a:extLst>
          </p:cNvPr>
          <p:cNvSpPr/>
          <p:nvPr/>
        </p:nvSpPr>
        <p:spPr>
          <a:xfrm>
            <a:off x="8021931" y="161204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A9F4D0-8467-944C-8FAA-5F0F2733DD96}"/>
              </a:ext>
            </a:extLst>
          </p:cNvPr>
          <p:cNvSpPr/>
          <p:nvPr/>
        </p:nvSpPr>
        <p:spPr>
          <a:xfrm rot="16200000">
            <a:off x="3374628" y="188744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CFD158-8519-6847-A33D-CF9A61A553F2}"/>
              </a:ext>
            </a:extLst>
          </p:cNvPr>
          <p:cNvSpPr/>
          <p:nvPr/>
        </p:nvSpPr>
        <p:spPr>
          <a:xfrm rot="16200000">
            <a:off x="3386887" y="242450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B3C334-1C34-734F-A568-634B16FCE72E}"/>
              </a:ext>
            </a:extLst>
          </p:cNvPr>
          <p:cNvSpPr/>
          <p:nvPr/>
        </p:nvSpPr>
        <p:spPr>
          <a:xfrm rot="16200000">
            <a:off x="3363072" y="306909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F2370B-6126-6A42-BE0E-A0F4FE08C2EC}"/>
              </a:ext>
            </a:extLst>
          </p:cNvPr>
          <p:cNvSpPr/>
          <p:nvPr/>
        </p:nvSpPr>
        <p:spPr>
          <a:xfrm rot="16200000">
            <a:off x="3357309" y="368282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C1FFD8-7E0E-E344-93F7-9443B787419F}"/>
              </a:ext>
            </a:extLst>
          </p:cNvPr>
          <p:cNvSpPr/>
          <p:nvPr/>
        </p:nvSpPr>
        <p:spPr>
          <a:xfrm rot="16200000">
            <a:off x="3369288" y="423904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52FA037-BBE7-6B40-9CEB-F3B9915053A1}"/>
              </a:ext>
            </a:extLst>
          </p:cNvPr>
          <p:cNvSpPr/>
          <p:nvPr/>
        </p:nvSpPr>
        <p:spPr>
          <a:xfrm rot="16200000">
            <a:off x="4137542" y="421329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0E1B9A-0878-9D43-9CF3-DFDA5F366735}"/>
              </a:ext>
            </a:extLst>
          </p:cNvPr>
          <p:cNvSpPr/>
          <p:nvPr/>
        </p:nvSpPr>
        <p:spPr>
          <a:xfrm rot="16200000">
            <a:off x="4129314" y="364393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EE596D-28A0-5A4E-9E58-739E4FD4F007}"/>
              </a:ext>
            </a:extLst>
          </p:cNvPr>
          <p:cNvSpPr/>
          <p:nvPr/>
        </p:nvSpPr>
        <p:spPr>
          <a:xfrm rot="16200000">
            <a:off x="4106145" y="307217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A520ABA-3E1F-EC46-8A5E-401D28277CCE}"/>
              </a:ext>
            </a:extLst>
          </p:cNvPr>
          <p:cNvSpPr/>
          <p:nvPr/>
        </p:nvSpPr>
        <p:spPr>
          <a:xfrm rot="16200000">
            <a:off x="4136026" y="241514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DD84EC-DB6B-F140-938E-D999D7A83DE0}"/>
              </a:ext>
            </a:extLst>
          </p:cNvPr>
          <p:cNvSpPr/>
          <p:nvPr/>
        </p:nvSpPr>
        <p:spPr>
          <a:xfrm rot="16200000">
            <a:off x="6256992" y="249642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E4AD5D4-0076-9946-A6B8-102C4695FCAD}"/>
              </a:ext>
            </a:extLst>
          </p:cNvPr>
          <p:cNvSpPr/>
          <p:nvPr/>
        </p:nvSpPr>
        <p:spPr>
          <a:xfrm rot="16200000">
            <a:off x="7042156" y="250638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7EF243C-3105-C145-B36B-4AE5D83F3940}"/>
              </a:ext>
            </a:extLst>
          </p:cNvPr>
          <p:cNvSpPr/>
          <p:nvPr/>
        </p:nvSpPr>
        <p:spPr>
          <a:xfrm rot="16200000">
            <a:off x="7720729" y="250142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A58F80E-D2CE-E844-9345-3380F0979704}"/>
              </a:ext>
            </a:extLst>
          </p:cNvPr>
          <p:cNvSpPr/>
          <p:nvPr/>
        </p:nvSpPr>
        <p:spPr>
          <a:xfrm rot="16200000">
            <a:off x="8401280" y="244605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DD5E140-22DE-2D4C-95AB-19780A2B9932}"/>
              </a:ext>
            </a:extLst>
          </p:cNvPr>
          <p:cNvSpPr/>
          <p:nvPr/>
        </p:nvSpPr>
        <p:spPr>
          <a:xfrm rot="16200000">
            <a:off x="9171984" y="24028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370E081-C0B4-2B4C-AE09-E940104A6D67}"/>
              </a:ext>
            </a:extLst>
          </p:cNvPr>
          <p:cNvSpPr/>
          <p:nvPr/>
        </p:nvSpPr>
        <p:spPr>
          <a:xfrm rot="16200000">
            <a:off x="6272783" y="3078086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A4269C2-EA83-E24D-93C6-2EFACA2D52E3}"/>
              </a:ext>
            </a:extLst>
          </p:cNvPr>
          <p:cNvSpPr/>
          <p:nvPr/>
        </p:nvSpPr>
        <p:spPr>
          <a:xfrm rot="16200000">
            <a:off x="7022430" y="3073858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D2FE53-ACED-CE47-BB7E-16CCE4B7F2F8}"/>
              </a:ext>
            </a:extLst>
          </p:cNvPr>
          <p:cNvSpPr/>
          <p:nvPr/>
        </p:nvSpPr>
        <p:spPr>
          <a:xfrm rot="16200000">
            <a:off x="7739745" y="3049735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833102D-E6E0-1E4C-BBCD-55A950FC402B}"/>
              </a:ext>
            </a:extLst>
          </p:cNvPr>
          <p:cNvSpPr/>
          <p:nvPr/>
        </p:nvSpPr>
        <p:spPr>
          <a:xfrm rot="16200000">
            <a:off x="8387527" y="301664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0EE71FE-FD4A-714C-AEF3-BFAACFDB5A3A}"/>
              </a:ext>
            </a:extLst>
          </p:cNvPr>
          <p:cNvSpPr/>
          <p:nvPr/>
        </p:nvSpPr>
        <p:spPr>
          <a:xfrm rot="16200000">
            <a:off x="9173512" y="304539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0FAB91-B48A-344D-BDFF-0CAE8673A555}"/>
              </a:ext>
            </a:extLst>
          </p:cNvPr>
          <p:cNvSpPr/>
          <p:nvPr/>
        </p:nvSpPr>
        <p:spPr>
          <a:xfrm rot="16200000">
            <a:off x="6272721" y="3696451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F983CC4-C9EE-D448-A814-6F7022356E79}"/>
              </a:ext>
            </a:extLst>
          </p:cNvPr>
          <p:cNvSpPr/>
          <p:nvPr/>
        </p:nvSpPr>
        <p:spPr>
          <a:xfrm rot="16200000">
            <a:off x="7009771" y="362690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3DC917-F7E1-7846-A18E-A55964681DDD}"/>
              </a:ext>
            </a:extLst>
          </p:cNvPr>
          <p:cNvSpPr/>
          <p:nvPr/>
        </p:nvSpPr>
        <p:spPr>
          <a:xfrm rot="16200000">
            <a:off x="7747898" y="369645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D0D9C8A-DE2E-A344-B263-E18B94FF936F}"/>
              </a:ext>
            </a:extLst>
          </p:cNvPr>
          <p:cNvSpPr/>
          <p:nvPr/>
        </p:nvSpPr>
        <p:spPr>
          <a:xfrm rot="16200000">
            <a:off x="7736227" y="420778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9181E69-3C68-B640-B9F7-8602B8A8F1E3}"/>
              </a:ext>
            </a:extLst>
          </p:cNvPr>
          <p:cNvSpPr/>
          <p:nvPr/>
        </p:nvSpPr>
        <p:spPr>
          <a:xfrm rot="16200000">
            <a:off x="7045289" y="422359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B2F834A-C120-864F-BFC2-26A8D52A6915}"/>
              </a:ext>
            </a:extLst>
          </p:cNvPr>
          <p:cNvSpPr/>
          <p:nvPr/>
        </p:nvSpPr>
        <p:spPr>
          <a:xfrm rot="16200000">
            <a:off x="6289134" y="420778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663B94-0195-BC44-9554-6D9114BA9936}"/>
              </a:ext>
            </a:extLst>
          </p:cNvPr>
          <p:cNvSpPr/>
          <p:nvPr/>
        </p:nvSpPr>
        <p:spPr>
          <a:xfrm rot="16200000">
            <a:off x="4122766" y="191127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4767924-CD95-E447-9AA1-EC2D7204E9A8}"/>
              </a:ext>
            </a:extLst>
          </p:cNvPr>
          <p:cNvSpPr/>
          <p:nvPr/>
        </p:nvSpPr>
        <p:spPr>
          <a:xfrm rot="16200000">
            <a:off x="4844035" y="1911272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72DF8D-8DE5-7D45-8192-B9923615C263}"/>
              </a:ext>
            </a:extLst>
          </p:cNvPr>
          <p:cNvSpPr/>
          <p:nvPr/>
        </p:nvSpPr>
        <p:spPr>
          <a:xfrm rot="16200000">
            <a:off x="5600665" y="185748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4528156-9480-9A4A-8832-11B4CB350DF0}"/>
              </a:ext>
            </a:extLst>
          </p:cNvPr>
          <p:cNvSpPr/>
          <p:nvPr/>
        </p:nvSpPr>
        <p:spPr>
          <a:xfrm rot="16200000">
            <a:off x="6268573" y="189486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17F4E8-41BE-6B4E-831B-915724199A74}"/>
              </a:ext>
            </a:extLst>
          </p:cNvPr>
          <p:cNvSpPr/>
          <p:nvPr/>
        </p:nvSpPr>
        <p:spPr>
          <a:xfrm rot="16200000">
            <a:off x="7006974" y="1857489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5C925CE-66F5-9048-8E1D-2E2D635BE2D2}"/>
              </a:ext>
            </a:extLst>
          </p:cNvPr>
          <p:cNvSpPr/>
          <p:nvPr/>
        </p:nvSpPr>
        <p:spPr>
          <a:xfrm rot="16200000">
            <a:off x="7710673" y="187600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79730E6-BDBA-6546-8645-2C621174A7FC}"/>
              </a:ext>
            </a:extLst>
          </p:cNvPr>
          <p:cNvSpPr/>
          <p:nvPr/>
        </p:nvSpPr>
        <p:spPr>
          <a:xfrm rot="16200000">
            <a:off x="8396962" y="1874553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5222155-2BBA-A848-9651-2B71630CCD2A}"/>
              </a:ext>
            </a:extLst>
          </p:cNvPr>
          <p:cNvSpPr/>
          <p:nvPr/>
        </p:nvSpPr>
        <p:spPr>
          <a:xfrm rot="16200000">
            <a:off x="9151607" y="1806360"/>
            <a:ext cx="49963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66259F6-8A3B-8C44-B56B-63570C4408E0}"/>
              </a:ext>
            </a:extLst>
          </p:cNvPr>
          <p:cNvSpPr/>
          <p:nvPr/>
        </p:nvSpPr>
        <p:spPr>
          <a:xfrm rot="2541353">
            <a:off x="3515990" y="303909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08EA5CF-83AE-2D42-810D-7F029EC323AD}"/>
              </a:ext>
            </a:extLst>
          </p:cNvPr>
          <p:cNvSpPr/>
          <p:nvPr/>
        </p:nvSpPr>
        <p:spPr>
          <a:xfrm rot="2541353">
            <a:off x="3527779" y="368425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60A8CC-83D5-3C42-84C2-DCE72E1698E0}"/>
              </a:ext>
            </a:extLst>
          </p:cNvPr>
          <p:cNvSpPr/>
          <p:nvPr/>
        </p:nvSpPr>
        <p:spPr>
          <a:xfrm rot="2541353">
            <a:off x="3557225" y="422237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1342698-3D17-194A-8232-3BA264344E29}"/>
              </a:ext>
            </a:extLst>
          </p:cNvPr>
          <p:cNvSpPr/>
          <p:nvPr/>
        </p:nvSpPr>
        <p:spPr>
          <a:xfrm rot="2541353">
            <a:off x="3587392" y="247706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96A8EC-99BF-1B48-BD9B-098DB78DFAE5}"/>
              </a:ext>
            </a:extLst>
          </p:cNvPr>
          <p:cNvSpPr/>
          <p:nvPr/>
        </p:nvSpPr>
        <p:spPr>
          <a:xfrm rot="2541353">
            <a:off x="3569966" y="189297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DFEC95-6616-1A41-A058-658C778C24E3}"/>
              </a:ext>
            </a:extLst>
          </p:cNvPr>
          <p:cNvSpPr/>
          <p:nvPr/>
        </p:nvSpPr>
        <p:spPr>
          <a:xfrm rot="2541353">
            <a:off x="4307706" y="184308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B9446F7-DC28-7B4B-9DDA-4F6AEEDB7347}"/>
              </a:ext>
            </a:extLst>
          </p:cNvPr>
          <p:cNvSpPr/>
          <p:nvPr/>
        </p:nvSpPr>
        <p:spPr>
          <a:xfrm rot="2541353">
            <a:off x="4975778" y="187820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0A7A7AA-C8FB-E74C-8ED0-D520153F7236}"/>
              </a:ext>
            </a:extLst>
          </p:cNvPr>
          <p:cNvSpPr/>
          <p:nvPr/>
        </p:nvSpPr>
        <p:spPr>
          <a:xfrm rot="2541353">
            <a:off x="6400244" y="300252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73EDEA3-5D5F-B744-A69C-BF0C0A18901E}"/>
              </a:ext>
            </a:extLst>
          </p:cNvPr>
          <p:cNvSpPr/>
          <p:nvPr/>
        </p:nvSpPr>
        <p:spPr>
          <a:xfrm rot="2541353">
            <a:off x="7174097" y="298590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63A0990-ACE4-F942-89D9-8BA0244D1022}"/>
              </a:ext>
            </a:extLst>
          </p:cNvPr>
          <p:cNvSpPr/>
          <p:nvPr/>
        </p:nvSpPr>
        <p:spPr>
          <a:xfrm rot="2541353">
            <a:off x="7876465" y="305550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E679584-8269-7A47-8530-87A407615A16}"/>
              </a:ext>
            </a:extLst>
          </p:cNvPr>
          <p:cNvSpPr/>
          <p:nvPr/>
        </p:nvSpPr>
        <p:spPr>
          <a:xfrm rot="2541353">
            <a:off x="8545926" y="296964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8A3ECDE-B30D-F145-BF04-B9D5D5D97CFD}"/>
              </a:ext>
            </a:extLst>
          </p:cNvPr>
          <p:cNvSpPr/>
          <p:nvPr/>
        </p:nvSpPr>
        <p:spPr>
          <a:xfrm rot="2541353">
            <a:off x="6435186" y="363619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208EB33-687E-9B4A-B288-B84F364224B9}"/>
              </a:ext>
            </a:extLst>
          </p:cNvPr>
          <p:cNvSpPr/>
          <p:nvPr/>
        </p:nvSpPr>
        <p:spPr>
          <a:xfrm rot="2541353">
            <a:off x="7173576" y="3604089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246D363-5325-6C4B-82CA-81376579ED90}"/>
              </a:ext>
            </a:extLst>
          </p:cNvPr>
          <p:cNvSpPr/>
          <p:nvPr/>
        </p:nvSpPr>
        <p:spPr>
          <a:xfrm rot="2541353">
            <a:off x="6488132" y="418063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EC66AED-1E7F-894C-83BE-55D5E276455E}"/>
              </a:ext>
            </a:extLst>
          </p:cNvPr>
          <p:cNvSpPr/>
          <p:nvPr/>
        </p:nvSpPr>
        <p:spPr>
          <a:xfrm rot="2541353">
            <a:off x="7155293" y="413070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CC35AAE-E022-5145-B6D4-D0C657627FCF}"/>
              </a:ext>
            </a:extLst>
          </p:cNvPr>
          <p:cNvSpPr/>
          <p:nvPr/>
        </p:nvSpPr>
        <p:spPr>
          <a:xfrm rot="2541353">
            <a:off x="6381675" y="242193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FB43371-7A69-724B-AAF9-E2BD034CB1AB}"/>
              </a:ext>
            </a:extLst>
          </p:cNvPr>
          <p:cNvSpPr/>
          <p:nvPr/>
        </p:nvSpPr>
        <p:spPr>
          <a:xfrm rot="2541353">
            <a:off x="6470442" y="193107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8D2E2E5-A331-B346-B468-4BAEA1934391}"/>
              </a:ext>
            </a:extLst>
          </p:cNvPr>
          <p:cNvSpPr/>
          <p:nvPr/>
        </p:nvSpPr>
        <p:spPr>
          <a:xfrm rot="2541353">
            <a:off x="7220080" y="1890996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8E8CB79-6060-AA44-B964-E09E0CF28EBE}"/>
              </a:ext>
            </a:extLst>
          </p:cNvPr>
          <p:cNvSpPr/>
          <p:nvPr/>
        </p:nvSpPr>
        <p:spPr>
          <a:xfrm rot="2541353">
            <a:off x="7853670" y="185508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2284E7-D8F1-F547-92CE-94D35EBC043C}"/>
              </a:ext>
            </a:extLst>
          </p:cNvPr>
          <p:cNvSpPr/>
          <p:nvPr/>
        </p:nvSpPr>
        <p:spPr>
          <a:xfrm rot="2541353">
            <a:off x="8593230" y="187216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3B5309C-97BF-2E45-9EA9-797D0B9BA6BA}"/>
              </a:ext>
            </a:extLst>
          </p:cNvPr>
          <p:cNvSpPr/>
          <p:nvPr/>
        </p:nvSpPr>
        <p:spPr>
          <a:xfrm rot="2541353">
            <a:off x="5725851" y="190903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A692F0F-8E9F-C947-A925-C909D10B603E}"/>
              </a:ext>
            </a:extLst>
          </p:cNvPr>
          <p:cNvSpPr/>
          <p:nvPr/>
        </p:nvSpPr>
        <p:spPr>
          <a:xfrm rot="19285727">
            <a:off x="6481362" y="417368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92F5ECE-5C5E-CE4C-BD8F-4F442E7BCBD4}"/>
              </a:ext>
            </a:extLst>
          </p:cNvPr>
          <p:cNvSpPr/>
          <p:nvPr/>
        </p:nvSpPr>
        <p:spPr>
          <a:xfrm rot="19285727">
            <a:off x="6457107" y="365812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4353E23-F411-354C-89F9-45CEA2C363D5}"/>
              </a:ext>
            </a:extLst>
          </p:cNvPr>
          <p:cNvSpPr/>
          <p:nvPr/>
        </p:nvSpPr>
        <p:spPr>
          <a:xfrm rot="19285727">
            <a:off x="6457972" y="302494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1815B97-E0EE-3644-B6AA-637F7E2D691A}"/>
              </a:ext>
            </a:extLst>
          </p:cNvPr>
          <p:cNvSpPr/>
          <p:nvPr/>
        </p:nvSpPr>
        <p:spPr>
          <a:xfrm rot="19285727">
            <a:off x="6492593" y="240746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A5BE6F0-131C-8D46-BAEC-0EB3495A2182}"/>
              </a:ext>
            </a:extLst>
          </p:cNvPr>
          <p:cNvSpPr/>
          <p:nvPr/>
        </p:nvSpPr>
        <p:spPr>
          <a:xfrm rot="19285727">
            <a:off x="3590719" y="418479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A2134B2-B8B2-CF4C-9F67-8728563AF9B1}"/>
              </a:ext>
            </a:extLst>
          </p:cNvPr>
          <p:cNvSpPr/>
          <p:nvPr/>
        </p:nvSpPr>
        <p:spPr>
          <a:xfrm rot="19285727">
            <a:off x="3556468" y="365957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597146F-5C5A-5B40-99D5-04D38AEA29E0}"/>
              </a:ext>
            </a:extLst>
          </p:cNvPr>
          <p:cNvSpPr/>
          <p:nvPr/>
        </p:nvSpPr>
        <p:spPr>
          <a:xfrm rot="19285727">
            <a:off x="3522823" y="304275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CC2DC8F-8427-BA4D-9D45-6B11BD77E08A}"/>
              </a:ext>
            </a:extLst>
          </p:cNvPr>
          <p:cNvSpPr/>
          <p:nvPr/>
        </p:nvSpPr>
        <p:spPr>
          <a:xfrm rot="19285727">
            <a:off x="3590553" y="241087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B1B4F39-7915-674C-855A-1B555B679D1F}"/>
              </a:ext>
            </a:extLst>
          </p:cNvPr>
          <p:cNvSpPr/>
          <p:nvPr/>
        </p:nvSpPr>
        <p:spPr>
          <a:xfrm rot="19285727">
            <a:off x="3590554" y="188233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971F95E-9F02-4148-BCA4-C01CA74C6067}"/>
              </a:ext>
            </a:extLst>
          </p:cNvPr>
          <p:cNvSpPr/>
          <p:nvPr/>
        </p:nvSpPr>
        <p:spPr>
          <a:xfrm rot="19285727">
            <a:off x="4312924" y="191889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94EBB04-0A64-A64E-A4BC-E022F0D0723C}"/>
              </a:ext>
            </a:extLst>
          </p:cNvPr>
          <p:cNvSpPr/>
          <p:nvPr/>
        </p:nvSpPr>
        <p:spPr>
          <a:xfrm rot="19285727">
            <a:off x="7265910" y="4167566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17584D9-CD8F-A646-A114-FB122C6CA8BA}"/>
              </a:ext>
            </a:extLst>
          </p:cNvPr>
          <p:cNvSpPr/>
          <p:nvPr/>
        </p:nvSpPr>
        <p:spPr>
          <a:xfrm rot="19285727">
            <a:off x="7144139" y="373086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7D67E8A-EB02-C84F-ADC7-2AED7D591CB7}"/>
              </a:ext>
            </a:extLst>
          </p:cNvPr>
          <p:cNvSpPr/>
          <p:nvPr/>
        </p:nvSpPr>
        <p:spPr>
          <a:xfrm rot="19285727">
            <a:off x="7178562" y="307723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0FA030B-C338-FF4D-8A17-511081A6F6B4}"/>
              </a:ext>
            </a:extLst>
          </p:cNvPr>
          <p:cNvSpPr/>
          <p:nvPr/>
        </p:nvSpPr>
        <p:spPr>
          <a:xfrm rot="19285727">
            <a:off x="7161271" y="244342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9C16BC-A343-DB41-A142-E9E615E9EEDE}"/>
              </a:ext>
            </a:extLst>
          </p:cNvPr>
          <p:cNvSpPr/>
          <p:nvPr/>
        </p:nvSpPr>
        <p:spPr>
          <a:xfrm rot="19285727">
            <a:off x="7213199" y="186524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BA997D3-A94F-994B-ACC5-C9AD1B234C71}"/>
              </a:ext>
            </a:extLst>
          </p:cNvPr>
          <p:cNvSpPr/>
          <p:nvPr/>
        </p:nvSpPr>
        <p:spPr>
          <a:xfrm rot="19285727">
            <a:off x="6492276" y="184605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452ADC6-0717-5B4D-BC4B-B76BF43903F0}"/>
              </a:ext>
            </a:extLst>
          </p:cNvPr>
          <p:cNvSpPr/>
          <p:nvPr/>
        </p:nvSpPr>
        <p:spPr>
          <a:xfrm rot="19285727">
            <a:off x="7830426" y="3024729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6A0BDE1-2A07-DD40-A988-EE2F1823FBB8}"/>
              </a:ext>
            </a:extLst>
          </p:cNvPr>
          <p:cNvSpPr/>
          <p:nvPr/>
        </p:nvSpPr>
        <p:spPr>
          <a:xfrm rot="19285727">
            <a:off x="7841251" y="370837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3F6528A-2FB5-FD44-85C7-DF6ACC7A2F2B}"/>
              </a:ext>
            </a:extLst>
          </p:cNvPr>
          <p:cNvSpPr/>
          <p:nvPr/>
        </p:nvSpPr>
        <p:spPr>
          <a:xfrm rot="19285727">
            <a:off x="7871598" y="243703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01170EF-F804-5F4E-A8A6-A4FC29CFECC0}"/>
              </a:ext>
            </a:extLst>
          </p:cNvPr>
          <p:cNvSpPr/>
          <p:nvPr/>
        </p:nvSpPr>
        <p:spPr>
          <a:xfrm rot="19285727">
            <a:off x="8642603" y="186851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236DF9A-8963-0945-B75D-6ECF43899F1D}"/>
              </a:ext>
            </a:extLst>
          </p:cNvPr>
          <p:cNvSpPr/>
          <p:nvPr/>
        </p:nvSpPr>
        <p:spPr>
          <a:xfrm rot="19285727">
            <a:off x="8583391" y="2462498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30CE812-5905-7B4D-BB36-65ADB04007CC}"/>
              </a:ext>
            </a:extLst>
          </p:cNvPr>
          <p:cNvSpPr/>
          <p:nvPr/>
        </p:nvSpPr>
        <p:spPr>
          <a:xfrm rot="19285727">
            <a:off x="8593070" y="305546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F2D38-7D05-FD4A-9CA6-9C91EA6099B5}"/>
              </a:ext>
            </a:extLst>
          </p:cNvPr>
          <p:cNvSpPr/>
          <p:nvPr/>
        </p:nvSpPr>
        <p:spPr>
          <a:xfrm rot="19285727">
            <a:off x="4245002" y="2487700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485622D-44AD-9748-99D0-7F346D371761}"/>
              </a:ext>
            </a:extLst>
          </p:cNvPr>
          <p:cNvSpPr/>
          <p:nvPr/>
        </p:nvSpPr>
        <p:spPr>
          <a:xfrm rot="19285727">
            <a:off x="5715482" y="4133241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C74628E-B483-3C40-A267-FC2DE3413C11}"/>
              </a:ext>
            </a:extLst>
          </p:cNvPr>
          <p:cNvSpPr/>
          <p:nvPr/>
        </p:nvSpPr>
        <p:spPr>
          <a:xfrm rot="2541353">
            <a:off x="5726423" y="241604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FAA83E1-FFFB-7E4E-97EA-1FEDE688EB74}"/>
              </a:ext>
            </a:extLst>
          </p:cNvPr>
          <p:cNvSpPr/>
          <p:nvPr/>
        </p:nvSpPr>
        <p:spPr>
          <a:xfrm rot="2541353">
            <a:off x="4297053" y="422237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8777C96-16B8-1540-B38C-1ED2329D8AB4}"/>
              </a:ext>
            </a:extLst>
          </p:cNvPr>
          <p:cNvSpPr/>
          <p:nvPr/>
        </p:nvSpPr>
        <p:spPr>
          <a:xfrm rot="2541353">
            <a:off x="7210313" y="2439562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8F76BF1-9DD8-9340-8F80-DC9564018AAF}"/>
              </a:ext>
            </a:extLst>
          </p:cNvPr>
          <p:cNvSpPr/>
          <p:nvPr/>
        </p:nvSpPr>
        <p:spPr>
          <a:xfrm rot="2541353">
            <a:off x="8593935" y="243531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F7F53CA-3AA8-604B-9038-EB8CCE6CD1C7}"/>
              </a:ext>
            </a:extLst>
          </p:cNvPr>
          <p:cNvSpPr/>
          <p:nvPr/>
        </p:nvSpPr>
        <p:spPr>
          <a:xfrm rot="2541353">
            <a:off x="7889979" y="2452055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B072882-FADF-AB40-BAC9-5515CB50AF58}"/>
              </a:ext>
            </a:extLst>
          </p:cNvPr>
          <p:cNvSpPr/>
          <p:nvPr/>
        </p:nvSpPr>
        <p:spPr>
          <a:xfrm rot="19285727">
            <a:off x="7891728" y="1876517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406B8DA1-D37E-B946-845F-DE0EC513F4C2}"/>
              </a:ext>
            </a:extLst>
          </p:cNvPr>
          <p:cNvSpPr/>
          <p:nvPr/>
        </p:nvSpPr>
        <p:spPr>
          <a:xfrm rot="19285727">
            <a:off x="4967166" y="1922134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8943E91-D066-8F48-A14F-C3092CC592D8}"/>
              </a:ext>
            </a:extLst>
          </p:cNvPr>
          <p:cNvSpPr/>
          <p:nvPr/>
        </p:nvSpPr>
        <p:spPr>
          <a:xfrm rot="19285727">
            <a:off x="5752531" y="1881453"/>
            <a:ext cx="914302" cy="79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92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18727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087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816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288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64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85860-DCBC-5349-A153-345643B3F14C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EEB385-F8B2-AD4C-95F1-5A260111B748}"/>
                  </a:ext>
                </a:extLst>
              </p:cNvPr>
              <p:cNvSpPr/>
              <p:nvPr/>
            </p:nvSpPr>
            <p:spPr>
              <a:xfrm>
                <a:off x="1606704" y="2721114"/>
                <a:ext cx="138249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𝐴𝑂𝐼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EEB385-F8B2-AD4C-95F1-5A260111B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704" y="2721114"/>
                <a:ext cx="1382494" cy="707886"/>
              </a:xfrm>
              <a:prstGeom prst="rect">
                <a:avLst/>
              </a:prstGeom>
              <a:blipFill>
                <a:blip r:embed="rId2"/>
                <a:stretch>
                  <a:fillRect l="-1818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BEAED2-3FE3-B04C-9F64-AD19CA74C8B7}"/>
                  </a:ext>
                </a:extLst>
              </p:cNvPr>
              <p:cNvSpPr/>
              <p:nvPr/>
            </p:nvSpPr>
            <p:spPr>
              <a:xfrm>
                <a:off x="6096000" y="4768094"/>
                <a:ext cx="12357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𝐴𝑂𝐼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BEAED2-3FE3-B04C-9F64-AD19CA74C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68094"/>
                <a:ext cx="1235787" cy="707886"/>
              </a:xfrm>
              <a:prstGeom prst="rect">
                <a:avLst/>
              </a:prstGeom>
              <a:blipFill>
                <a:blip r:embed="rId3"/>
                <a:stretch>
                  <a:fillRect l="-204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A16DAF-1575-064B-BF19-6C7C5E6CBA99}"/>
              </a:ext>
            </a:extLst>
          </p:cNvPr>
          <p:cNvSpPr txBox="1"/>
          <p:nvPr/>
        </p:nvSpPr>
        <p:spPr>
          <a:xfrm>
            <a:off x="866399" y="201599"/>
            <a:ext cx="6899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Define the Area of Interest (AOI)</a:t>
            </a:r>
          </a:p>
        </p:txBody>
      </p:sp>
    </p:spTree>
    <p:extLst>
      <p:ext uri="{BB962C8B-B14F-4D97-AF65-F5344CB8AC3E}">
        <p14:creationId xmlns:p14="http://schemas.microsoft.com/office/powerpoint/2010/main" val="15960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7711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3361F58-3D0C-5B49-A001-A262ABDE73FA}"/>
              </a:ext>
            </a:extLst>
          </p:cNvPr>
          <p:cNvSpPr/>
          <p:nvPr/>
        </p:nvSpPr>
        <p:spPr>
          <a:xfrm rot="10800000">
            <a:off x="7748548" y="4674933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FECB25FA-B084-124F-96E2-E19FB4DD1B2B}"/>
              </a:ext>
            </a:extLst>
          </p:cNvPr>
          <p:cNvSpPr/>
          <p:nvPr/>
        </p:nvSpPr>
        <p:spPr>
          <a:xfrm rot="16200000">
            <a:off x="2871090" y="1262108"/>
            <a:ext cx="423884" cy="7913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/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End Goal,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9DB1DA-ADF6-DD46-9CB9-D7D3C271B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31" y="5491830"/>
                <a:ext cx="1568122" cy="441724"/>
              </a:xfrm>
              <a:prstGeom prst="rect">
                <a:avLst/>
              </a:prstGeom>
              <a:blipFill>
                <a:blip r:embed="rId3"/>
                <a:stretch>
                  <a:fillRect l="-4000" t="-8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/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Starting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2217105-6459-F34E-8929-6723D93C1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2" y="1429445"/>
                <a:ext cx="2361929" cy="415498"/>
              </a:xfrm>
              <a:prstGeom prst="rect">
                <a:avLst/>
              </a:prstGeom>
              <a:blipFill>
                <a:blip r:embed="rId4"/>
                <a:stretch>
                  <a:fillRect l="-2660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7118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7726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Wavefront Algorithm – WAVEFRONT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9450D-B7FE-A845-BACF-691F5727ABFF}"/>
              </a:ext>
            </a:extLst>
          </p:cNvPr>
          <p:cNvSpPr/>
          <p:nvPr/>
        </p:nvSpPr>
        <p:spPr>
          <a:xfrm>
            <a:off x="3655663" y="5027306"/>
            <a:ext cx="6023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THIS IS THE POTENTIAL FUNCTION!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78B756-A7D7-4E47-9EA0-36FB8AD85E35}"/>
                  </a:ext>
                </a:extLst>
              </p:cNvPr>
              <p:cNvSpPr/>
              <p:nvPr/>
            </p:nvSpPr>
            <p:spPr>
              <a:xfrm>
                <a:off x="221293" y="2371431"/>
                <a:ext cx="310585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78B756-A7D7-4E47-9EA0-36FB8AD85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3" y="2371431"/>
                <a:ext cx="3105850" cy="1200329"/>
              </a:xfrm>
              <a:prstGeom prst="rect">
                <a:avLst/>
              </a:prstGeom>
              <a:blipFill>
                <a:blip r:embed="rId3"/>
                <a:stretch>
                  <a:fillRect l="-365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67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</a:t>
            </a:r>
            <a:r>
              <a:rPr lang="en-US" sz="4000" dirty="0" err="1"/>
              <a:t>Acsent</a:t>
            </a:r>
            <a:r>
              <a:rPr lang="en-US" sz="4000" dirty="0"/>
              <a:t> – Find the coverage path</a:t>
            </a:r>
          </a:p>
        </p:txBody>
      </p: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E40D5520-D423-7E46-BF9F-6A0CA51B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9450D-B7FE-A845-BACF-691F5727ABFF}"/>
              </a:ext>
            </a:extLst>
          </p:cNvPr>
          <p:cNvSpPr/>
          <p:nvPr/>
        </p:nvSpPr>
        <p:spPr>
          <a:xfrm>
            <a:off x="3655663" y="5027306"/>
            <a:ext cx="6023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THIS IS THE POTENTIAL FUNCTION!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78B756-A7D7-4E47-9EA0-36FB8AD85E35}"/>
                  </a:ext>
                </a:extLst>
              </p:cNvPr>
              <p:cNvSpPr/>
              <p:nvPr/>
            </p:nvSpPr>
            <p:spPr>
              <a:xfrm>
                <a:off x="221293" y="2371431"/>
                <a:ext cx="310585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78B756-A7D7-4E47-9EA0-36FB8AD85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3" y="2371431"/>
                <a:ext cx="3105850" cy="1200329"/>
              </a:xfrm>
              <a:prstGeom prst="rect">
                <a:avLst/>
              </a:prstGeom>
              <a:blipFill>
                <a:blip r:embed="rId4"/>
                <a:stretch>
                  <a:fillRect l="-365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36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3635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2D2A816-1822-A74A-BA55-DB086D3E3127}"/>
                  </a:ext>
                </a:extLst>
              </p:cNvPr>
              <p:cNvSpPr/>
              <p:nvPr/>
            </p:nvSpPr>
            <p:spPr>
              <a:xfrm>
                <a:off x="5002645" y="5146097"/>
                <a:ext cx="21598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2D2A816-1822-A74A-BA55-DB086D3E3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45" y="5146097"/>
                <a:ext cx="2159822" cy="1200329"/>
              </a:xfrm>
              <a:prstGeom prst="rect">
                <a:avLst/>
              </a:prstGeom>
              <a:blipFill>
                <a:blip r:embed="rId2"/>
                <a:stretch>
                  <a:fillRect l="-5882" r="-10588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727A4ED-C3B8-BE4D-9A6E-64567C73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473200"/>
            <a:ext cx="6629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9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</a:t>
            </a:r>
            <a:r>
              <a:rPr lang="en-US" sz="4000" dirty="0" err="1"/>
              <a:t>Acsent</a:t>
            </a:r>
            <a:r>
              <a:rPr lang="en-US" sz="4000" dirty="0"/>
              <a:t>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45D92C-1A99-4B46-A2E1-BD9310076C31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B8375A-BC0E-D147-8CA2-4DCCA3086AE9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Shape&#10;&#10;Description automatically generated">
            <a:extLst>
              <a:ext uri="{FF2B5EF4-FFF2-40B4-BE49-F238E27FC236}">
                <a16:creationId xmlns:a16="http://schemas.microsoft.com/office/drawing/2014/main" id="{F4A51CA0-F298-7A41-8300-E570BBBA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C92988-7F8A-0946-AE60-66C63506908A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399B583-B3F9-304E-9567-ED8037D0C845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613124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</a:t>
            </a:r>
            <a:r>
              <a:rPr lang="en-US" sz="4000" dirty="0" err="1"/>
              <a:t>Acsent</a:t>
            </a:r>
            <a:r>
              <a:rPr lang="en-US" sz="4000" dirty="0"/>
              <a:t>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Shape&#10;&#10;Description automatically generated">
            <a:extLst>
              <a:ext uri="{FF2B5EF4-FFF2-40B4-BE49-F238E27FC236}">
                <a16:creationId xmlns:a16="http://schemas.microsoft.com/office/drawing/2014/main" id="{AA4EF379-411F-164D-9B29-24619B03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F0FE755-8610-EA42-9AC3-0083D3E40F7D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E2908A2-5968-2D4C-84A2-4991D9E52349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EBA263-548D-B741-90A5-8F9D4EE14D1A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62FF5D-094C-8E40-9A96-91170F01E0D7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07229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</a:t>
            </a:r>
            <a:r>
              <a:rPr lang="en-US" sz="4000" dirty="0" err="1"/>
              <a:t>Acsent</a:t>
            </a:r>
            <a:r>
              <a:rPr lang="en-US" sz="4000" dirty="0"/>
              <a:t>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Shape&#10;&#10;Description automatically generated">
            <a:extLst>
              <a:ext uri="{FF2B5EF4-FFF2-40B4-BE49-F238E27FC236}">
                <a16:creationId xmlns:a16="http://schemas.microsoft.com/office/drawing/2014/main" id="{EEA066A8-9787-8C4C-9DCD-E89587327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00B305D4-4462-4945-82FA-26492E00E34A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9368A4D-43EA-264B-93CB-EA50C8E8DFE3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F8A2C5-064D-C84F-A710-C7C6ADBA3B72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45C54F-F4BA-0442-B284-B7C8052A37EF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89199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</a:t>
            </a:r>
            <a:r>
              <a:rPr lang="en-US" sz="4000" dirty="0" err="1"/>
              <a:t>Acsent</a:t>
            </a:r>
            <a:r>
              <a:rPr lang="en-US" sz="4000" dirty="0"/>
              <a:t>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Shape&#10;&#10;Description automatically generated">
            <a:extLst>
              <a:ext uri="{FF2B5EF4-FFF2-40B4-BE49-F238E27FC236}">
                <a16:creationId xmlns:a16="http://schemas.microsoft.com/office/drawing/2014/main" id="{69820CD4-B94A-7947-88A9-59A67B2A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B856A858-2AAD-2246-B6D5-D052EA8055F7}"/>
              </a:ext>
            </a:extLst>
          </p:cNvPr>
          <p:cNvSpPr/>
          <p:nvPr/>
        </p:nvSpPr>
        <p:spPr>
          <a:xfrm>
            <a:off x="148866" y="1490791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E147C3-58C3-F346-AED8-DBCDD0F7A71C}"/>
              </a:ext>
            </a:extLst>
          </p:cNvPr>
          <p:cNvSpPr/>
          <p:nvPr/>
        </p:nvSpPr>
        <p:spPr>
          <a:xfrm>
            <a:off x="148866" y="2143273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662C2D-4A92-A042-8105-4090F8455B82}"/>
              </a:ext>
            </a:extLst>
          </p:cNvPr>
          <p:cNvSpPr/>
          <p:nvPr/>
        </p:nvSpPr>
        <p:spPr>
          <a:xfrm>
            <a:off x="637500" y="2122331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DC6E1D-7961-CC4A-8C74-2A3D6E1564AF}"/>
              </a:ext>
            </a:extLst>
          </p:cNvPr>
          <p:cNvSpPr/>
          <p:nvPr/>
        </p:nvSpPr>
        <p:spPr>
          <a:xfrm>
            <a:off x="632640" y="146048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561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</a:t>
            </a:r>
            <a:r>
              <a:rPr lang="en-US" sz="4000" dirty="0" err="1"/>
              <a:t>Acsent</a:t>
            </a:r>
            <a:r>
              <a:rPr lang="en-US" sz="4000" dirty="0"/>
              <a:t>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Shape&#10;&#10;Description automatically generated">
            <a:extLst>
              <a:ext uri="{FF2B5EF4-FFF2-40B4-BE49-F238E27FC236}">
                <a16:creationId xmlns:a16="http://schemas.microsoft.com/office/drawing/2014/main" id="{3EB85C61-7180-DB40-9EED-7BA98F15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F0064394-A74E-2F49-9760-323887C80AD4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F40DDD-E236-484B-9D26-E717AFAC5DE5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C8624A-9528-8F46-BCFA-E1C2F26490BC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03E4B-082B-A74C-A523-525C67D05771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9966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85860-DCBC-5349-A153-345643B3F14C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A6ED15-B8C6-A640-A031-F73B6DD3B8CC}"/>
              </a:ext>
            </a:extLst>
          </p:cNvPr>
          <p:cNvSpPr/>
          <p:nvPr/>
        </p:nvSpPr>
        <p:spPr>
          <a:xfrm>
            <a:off x="3589867" y="1879600"/>
            <a:ext cx="11176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5D6E13-F911-F94C-93F2-DDE0B3B4A2AF}"/>
              </a:ext>
            </a:extLst>
          </p:cNvPr>
          <p:cNvSpPr/>
          <p:nvPr/>
        </p:nvSpPr>
        <p:spPr>
          <a:xfrm>
            <a:off x="8669866" y="3793066"/>
            <a:ext cx="745067" cy="804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EEB385-F8B2-AD4C-95F1-5A260111B748}"/>
                  </a:ext>
                </a:extLst>
              </p:cNvPr>
              <p:cNvSpPr/>
              <p:nvPr/>
            </p:nvSpPr>
            <p:spPr>
              <a:xfrm>
                <a:off x="1606704" y="2721114"/>
                <a:ext cx="138249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𝐴𝑂𝐼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EEB385-F8B2-AD4C-95F1-5A260111B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704" y="2721114"/>
                <a:ext cx="1382494" cy="707886"/>
              </a:xfrm>
              <a:prstGeom prst="rect">
                <a:avLst/>
              </a:prstGeom>
              <a:blipFill>
                <a:blip r:embed="rId2"/>
                <a:stretch>
                  <a:fillRect l="-1818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BEAED2-3FE3-B04C-9F64-AD19CA74C8B7}"/>
                  </a:ext>
                </a:extLst>
              </p:cNvPr>
              <p:cNvSpPr/>
              <p:nvPr/>
            </p:nvSpPr>
            <p:spPr>
              <a:xfrm>
                <a:off x="6096000" y="4768094"/>
                <a:ext cx="12357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𝐴𝑂𝐼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BEAED2-3FE3-B04C-9F64-AD19CA74C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68094"/>
                <a:ext cx="1235787" cy="707886"/>
              </a:xfrm>
              <a:prstGeom prst="rect">
                <a:avLst/>
              </a:prstGeom>
              <a:blipFill>
                <a:blip r:embed="rId3"/>
                <a:stretch>
                  <a:fillRect l="-204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95D90A-D03F-D04A-BCB1-E4C0D92A89BF}"/>
                  </a:ext>
                </a:extLst>
              </p:cNvPr>
              <p:cNvSpPr/>
              <p:nvPr/>
            </p:nvSpPr>
            <p:spPr>
              <a:xfrm>
                <a:off x="3723871" y="2109857"/>
                <a:ext cx="84959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95D90A-D03F-D04A-BCB1-E4C0D92A8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71" y="2109857"/>
                <a:ext cx="849592" cy="707886"/>
              </a:xfrm>
              <a:prstGeom prst="rect">
                <a:avLst/>
              </a:prstGeom>
              <a:blipFill>
                <a:blip r:embed="rId4"/>
                <a:stretch>
                  <a:fillRect l="-29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D18B0-6CFF-9E4D-8C13-BD2A86582C82}"/>
                  </a:ext>
                </a:extLst>
              </p:cNvPr>
              <p:cNvSpPr/>
              <p:nvPr/>
            </p:nvSpPr>
            <p:spPr>
              <a:xfrm>
                <a:off x="8601973" y="3771515"/>
                <a:ext cx="8614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D18B0-6CFF-9E4D-8C13-BD2A86582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973" y="3771515"/>
                <a:ext cx="861453" cy="707886"/>
              </a:xfrm>
              <a:prstGeom prst="rect">
                <a:avLst/>
              </a:prstGeom>
              <a:blipFill>
                <a:blip r:embed="rId5"/>
                <a:stretch>
                  <a:fillRect l="-29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141B1-EBBF-DF45-8F17-FE13AB4533E2}"/>
              </a:ext>
            </a:extLst>
          </p:cNvPr>
          <p:cNvSpPr txBox="1"/>
          <p:nvPr/>
        </p:nvSpPr>
        <p:spPr>
          <a:xfrm>
            <a:off x="866399" y="201599"/>
            <a:ext cx="3982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Define the objects</a:t>
            </a:r>
          </a:p>
        </p:txBody>
      </p:sp>
    </p:spTree>
    <p:extLst>
      <p:ext uri="{BB962C8B-B14F-4D97-AF65-F5344CB8AC3E}">
        <p14:creationId xmlns:p14="http://schemas.microsoft.com/office/powerpoint/2010/main" val="1722350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005A9-7D7E-6142-9737-EE64E45E85F1}"/>
              </a:ext>
            </a:extLst>
          </p:cNvPr>
          <p:cNvSpPr/>
          <p:nvPr/>
        </p:nvSpPr>
        <p:spPr>
          <a:xfrm>
            <a:off x="4053729" y="3075813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17EA75-F0E1-4D4E-9200-DFFD54CC9639}"/>
              </a:ext>
            </a:extLst>
          </p:cNvPr>
          <p:cNvSpPr/>
          <p:nvPr/>
        </p:nvSpPr>
        <p:spPr>
          <a:xfrm>
            <a:off x="4065833" y="2505332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6CD6685-BDBC-634A-91A1-7EBD85577CBD}"/>
              </a:ext>
            </a:extLst>
          </p:cNvPr>
          <p:cNvSpPr/>
          <p:nvPr/>
        </p:nvSpPr>
        <p:spPr>
          <a:xfrm>
            <a:off x="3203146" y="5046609"/>
            <a:ext cx="81980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 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6360F3-262E-B045-943E-4CD45B5285EA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3E23FD5-4ABD-8144-A770-7621EDCAAE4B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CE1FAF-31B1-E248-A7F3-E0E99F421D7E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7C8275-2EB3-104E-89AF-A336F7893E4B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23625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6CD6685-BDBC-634A-91A1-7EBD85577CBD}"/>
              </a:ext>
            </a:extLst>
          </p:cNvPr>
          <p:cNvSpPr/>
          <p:nvPr/>
        </p:nvSpPr>
        <p:spPr>
          <a:xfrm>
            <a:off x="3203146" y="5046609"/>
            <a:ext cx="81980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 </a:t>
            </a:r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6DB0E4-9F26-B842-ABF5-DBC580B7F2C9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3B9F63-FB5F-9A44-8A9C-37F432574043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C1BBDB-7854-B542-AC74-F3B083146978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E34B8B-54AB-EC4B-B754-AE2ED8DB3C79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40689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4CADBDA-985E-994F-862E-2E5422288AF0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D0332C-B683-C14E-931B-618FAAD6BBD3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3E64F0-105A-7943-B500-8022F127033B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D20EC2-2D57-9E45-A967-E161FD4DA9FD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77034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8F7888-26FD-6B43-BD9B-34E00EA18B43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41A50BF-FDDC-AF4E-B6E7-1B5256EB2512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5D8A69-19E8-7944-BE25-11A803EE5CD9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0004CE-7913-2048-A029-8CCBC90E2039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753326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CFCF16B-4B6C-E545-8D88-8DD1579818F6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250AEBD-ADE2-F040-B497-127F12C0B3FF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343E6E-EA14-9941-92F0-450B3D3099C8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588823-DF7E-464C-A91C-355397F1FAD2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63309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6BC844-A0CB-6F4A-9147-3ECD09C34F54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9BBED8-336E-8341-8968-4E1DEB966DD0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0853CF-70EA-D144-9C2B-25D89E0E11DF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F2A2656-3ED4-F44D-ACCA-7C5E490C6239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180826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B9985EE-41D1-A94E-9EF5-C4B53A4CF899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B64486-7277-E540-A7D1-D3F237F48455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81C81E-4FE0-C24E-8D4A-ABF363A72F99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068F0F-832D-BE4E-B315-85FC1617F414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7C3E3F-11B9-0F40-ABDB-7C9A8272BB01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839044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CCEFAA-52E6-AD4F-8525-99755CDA58C6}"/>
              </a:ext>
            </a:extLst>
          </p:cNvPr>
          <p:cNvSpPr/>
          <p:nvPr/>
        </p:nvSpPr>
        <p:spPr>
          <a:xfrm>
            <a:off x="3203146" y="5046609"/>
            <a:ext cx="81980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 </a:t>
            </a: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516A90B-5A98-9042-B834-ACBCB639EDBA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977BA3-B1DD-BA4D-8B21-804489A9E9B8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6F243F-4FD6-EC49-92CE-9C2257E76ED4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C462ED-C270-2045-BA56-06596189C0AB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74971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B7BD55F-E624-C140-B63A-8031A65444FD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BACCE1-24B5-2F41-9E08-167097B3BE0A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90C899-F272-1545-8116-28D337BDB241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0DA2E7-0A8A-7B41-ABE0-3C5FC409E5CD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018273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2F91C77-D6C8-5B44-9570-6910FDEE1379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DA2CC4-A0CE-FC4A-9D1E-4D8F107F3303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E70E9A-E4B4-0B41-AB39-3862EB2CD669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CB78A1-A876-3746-B5F4-928E5735DD1F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2564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44E8F7-BCF2-9B45-BD41-70B0B6540895}"/>
              </a:ext>
            </a:extLst>
          </p:cNvPr>
          <p:cNvSpPr/>
          <p:nvPr/>
        </p:nvSpPr>
        <p:spPr>
          <a:xfrm>
            <a:off x="3178908" y="4360984"/>
            <a:ext cx="2201333" cy="11430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362E79-2B60-5144-8C8F-7D2CEAC2643D}"/>
              </a:ext>
            </a:extLst>
          </p:cNvPr>
          <p:cNvCxnSpPr>
            <a:cxnSpLocks/>
          </p:cNvCxnSpPr>
          <p:nvPr/>
        </p:nvCxnSpPr>
        <p:spPr>
          <a:xfrm flipV="1">
            <a:off x="3178908" y="1705707"/>
            <a:ext cx="1016001" cy="265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A1B08F-DAE3-614D-8387-E3E30F47B780}"/>
              </a:ext>
            </a:extLst>
          </p:cNvPr>
          <p:cNvCxnSpPr>
            <a:cxnSpLocks/>
          </p:cNvCxnSpPr>
          <p:nvPr/>
        </p:nvCxnSpPr>
        <p:spPr>
          <a:xfrm flipH="1" flipV="1">
            <a:off x="4364241" y="1705708"/>
            <a:ext cx="1016001" cy="265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13572D2-7D36-F84F-8BEB-4D1698B0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33"/>
          <a:stretch/>
        </p:blipFill>
        <p:spPr>
          <a:xfrm>
            <a:off x="6096000" y="2013437"/>
            <a:ext cx="5296900" cy="3798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043F5C-6C9A-F44C-BDDD-1C9AB496CBF3}"/>
              </a:ext>
            </a:extLst>
          </p:cNvPr>
          <p:cNvSpPr txBox="1"/>
          <p:nvPr/>
        </p:nvSpPr>
        <p:spPr>
          <a:xfrm>
            <a:off x="866399" y="201599"/>
            <a:ext cx="964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 – S_FOV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39CDAE-110B-584F-9E39-07F1FCE9E37B}"/>
              </a:ext>
            </a:extLst>
          </p:cNvPr>
          <p:cNvCxnSpPr>
            <a:cxnSpLocks/>
          </p:cNvCxnSpPr>
          <p:nvPr/>
        </p:nvCxnSpPr>
        <p:spPr>
          <a:xfrm flipV="1">
            <a:off x="3178908" y="1705707"/>
            <a:ext cx="1100666" cy="379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23FC13-E6FA-B94A-B06F-30A524E7D416}"/>
              </a:ext>
            </a:extLst>
          </p:cNvPr>
          <p:cNvCxnSpPr>
            <a:cxnSpLocks/>
          </p:cNvCxnSpPr>
          <p:nvPr/>
        </p:nvCxnSpPr>
        <p:spPr>
          <a:xfrm flipH="1" flipV="1">
            <a:off x="4279574" y="1705707"/>
            <a:ext cx="1100667" cy="379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10521-B6AB-0640-B933-138CD9CEDDE6}"/>
              </a:ext>
            </a:extLst>
          </p:cNvPr>
          <p:cNvSpPr/>
          <p:nvPr/>
        </p:nvSpPr>
        <p:spPr>
          <a:xfrm>
            <a:off x="2452719" y="4578541"/>
            <a:ext cx="641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85147C-E29B-574C-B4C8-8E6C98374BBA}"/>
              </a:ext>
            </a:extLst>
          </p:cNvPr>
          <p:cNvSpPr/>
          <p:nvPr/>
        </p:nvSpPr>
        <p:spPr>
          <a:xfrm>
            <a:off x="3983980" y="5503985"/>
            <a:ext cx="401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98696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02088D-E198-C34C-974D-19F9290A2EB1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CF86E3-2130-2F40-90A5-407209FE1A1C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3C7158-26DB-6A4E-8CEE-064FEAF5509C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5F5F5F4-44D3-A94C-92E8-FF58D3C2C271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807960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DA3E711-D52B-254A-8E7A-30CCAEB0910F}"/>
              </a:ext>
            </a:extLst>
          </p:cNvPr>
          <p:cNvSpPr/>
          <p:nvPr/>
        </p:nvSpPr>
        <p:spPr>
          <a:xfrm>
            <a:off x="4910977" y="1928599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A46B09-6421-0648-ADAE-E0F46F118541}"/>
              </a:ext>
            </a:extLst>
          </p:cNvPr>
          <p:cNvSpPr/>
          <p:nvPr/>
        </p:nvSpPr>
        <p:spPr>
          <a:xfrm>
            <a:off x="3203146" y="5046609"/>
            <a:ext cx="81980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 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AFC8D11-B7AA-224A-AC9F-8D9160C416FF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A944F0-F60A-D04E-9EE1-858B1BDAEDBE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244CA2-54FB-1B41-8B46-344627888A8F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C721DE-CD19-094C-980B-50DE21314976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846691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A46B09-6421-0648-ADAE-E0F46F118541}"/>
              </a:ext>
            </a:extLst>
          </p:cNvPr>
          <p:cNvSpPr/>
          <p:nvPr/>
        </p:nvSpPr>
        <p:spPr>
          <a:xfrm>
            <a:off x="3203146" y="5046609"/>
            <a:ext cx="81980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 </a:t>
            </a: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91C0E9C-1D95-DA4F-9CCF-6DB70EC4E956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31EAE43-85D0-B645-BC5A-D62B934E68BA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E7994CB-52EF-2046-9E2C-231EFE72B728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C36D017-3B89-E44F-8B0E-2BEB881BAEBA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772839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A46B09-6421-0648-ADAE-E0F46F118541}"/>
              </a:ext>
            </a:extLst>
          </p:cNvPr>
          <p:cNvSpPr/>
          <p:nvPr/>
        </p:nvSpPr>
        <p:spPr>
          <a:xfrm>
            <a:off x="3203146" y="5046609"/>
            <a:ext cx="81980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 </a:t>
            </a: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1CD3D83-75B0-0549-B427-CC74292A6ED1}"/>
              </a:ext>
            </a:extLst>
          </p:cNvPr>
          <p:cNvSpPr/>
          <p:nvPr/>
        </p:nvSpPr>
        <p:spPr>
          <a:xfrm>
            <a:off x="8402427" y="1958756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4C04428-3E49-5646-8565-62021353D853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C06A55-7DC3-3D42-91D8-B96AD29C3C55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43E5B8-4C8D-5544-9D33-FB8D63D60DCB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EDCBC5-116C-104E-98C7-3EF6D1BE8EE4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828396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A46B09-6421-0648-ADAE-E0F46F118541}"/>
              </a:ext>
            </a:extLst>
          </p:cNvPr>
          <p:cNvSpPr/>
          <p:nvPr/>
        </p:nvSpPr>
        <p:spPr>
          <a:xfrm>
            <a:off x="3203146" y="5046609"/>
            <a:ext cx="84021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Heuristic – make smallest turns if multiple equal</a:t>
            </a:r>
          </a:p>
          <a:p>
            <a:r>
              <a:rPr lang="en-US" sz="3200" dirty="0"/>
              <a:t>                     weighted neighbors available. If same</a:t>
            </a:r>
          </a:p>
          <a:p>
            <a:r>
              <a:rPr lang="en-US" sz="3200" dirty="0"/>
              <a:t>                     angle and weight choose at random.</a:t>
            </a: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A6113B-75BB-6B4D-9227-026E347CD43C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7C14867-60A1-B64E-877E-01225B4B32BF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1906807-E268-E848-B4C0-F3B3759F5BEF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66EA03B-84EE-D048-B0DE-EEE6E7C1C6CA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32772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02D4834-5984-3247-AFC8-A4D73AC0A40B}"/>
              </a:ext>
            </a:extLst>
          </p:cNvPr>
          <p:cNvSpPr/>
          <p:nvPr/>
        </p:nvSpPr>
        <p:spPr>
          <a:xfrm>
            <a:off x="3433487" y="5106725"/>
            <a:ext cx="766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no possible moves left and there are unchecked nodes, start at the highest, closest, weighted node.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433BCC-3BA9-9741-94F1-833579B93483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4760D0E-3121-FB4B-A162-6EADEAA97E2F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287DF27-1C3F-4046-A938-A70C7F9D79C4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ECCCAAC-D88C-2148-85FC-8BA249B40F7D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58943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EBA0A-8C18-A443-8702-0AB887673B00}"/>
              </a:ext>
            </a:extLst>
          </p:cNvPr>
          <p:cNvSpPr/>
          <p:nvPr/>
        </p:nvSpPr>
        <p:spPr>
          <a:xfrm>
            <a:off x="3433487" y="5106725"/>
            <a:ext cx="766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no possible moves left and there are unchecked nodes, start at the highest, closest, weighted node.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D4288B25-A355-3749-A125-A5D1EE8E5B47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194A89-2E14-FF4D-AF3C-D14B38CE4453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D7DA2F-9FD8-BC45-A7FA-75E11AEC3663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ED7B5D-319D-974F-8BA2-E171C15CCBD3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782362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EBA0A-8C18-A443-8702-0AB887673B00}"/>
              </a:ext>
            </a:extLst>
          </p:cNvPr>
          <p:cNvSpPr/>
          <p:nvPr/>
        </p:nvSpPr>
        <p:spPr>
          <a:xfrm>
            <a:off x="3433487" y="5106725"/>
            <a:ext cx="766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no possible moves left and there are unchecked nodes, start at the highest, closest, weighted node.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EB94E36-E1FA-2A41-99F8-62668D7D4DBB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A8984F5-99F0-C84A-88C9-1057CBBCBD56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D8C9AB-E788-5C4C-9A52-61726843AB3F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C946A9-4FFB-2E40-9A68-29C46183EB44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902206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EBA0A-8C18-A443-8702-0AB887673B00}"/>
              </a:ext>
            </a:extLst>
          </p:cNvPr>
          <p:cNvSpPr/>
          <p:nvPr/>
        </p:nvSpPr>
        <p:spPr>
          <a:xfrm>
            <a:off x="3433487" y="5106725"/>
            <a:ext cx="766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no possible moves left and there are unchecked nodes, start at the highest, closest, weighted node.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63E1FF7-BEF1-EF49-841A-4D4A62BD76D9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639431-368E-F841-9BCC-C58F380A3A55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EE78A-AA0E-6F4E-A3FE-BAA63C2C557E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919522-8C65-1B42-B92C-F10A3D0751D3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134642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EBA0A-8C18-A443-8702-0AB887673B00}"/>
              </a:ext>
            </a:extLst>
          </p:cNvPr>
          <p:cNvSpPr/>
          <p:nvPr/>
        </p:nvSpPr>
        <p:spPr>
          <a:xfrm>
            <a:off x="3433487" y="5106725"/>
            <a:ext cx="766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no possible moves left and there are unchecked nodes, start at the highest, closest, weighted node.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200AF53-F609-A546-9E06-F95A1299D4AB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977411F-7EA1-4341-9055-EE008E9A42F7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17BED5-5562-D742-B3B8-880C288F5B11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F7A1CE3-1490-154C-ABCB-A1753078520A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0011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043F5C-6C9A-F44C-BDDD-1C9AB496CBF3}"/>
              </a:ext>
            </a:extLst>
          </p:cNvPr>
          <p:cNvSpPr txBox="1"/>
          <p:nvPr/>
        </p:nvSpPr>
        <p:spPr>
          <a:xfrm>
            <a:off x="866399" y="201599"/>
            <a:ext cx="9888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 – cell size</a:t>
            </a: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49225FB4-7C1E-8148-92F3-1FACA1F8D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6" t="69487" r="17187" b="7436"/>
          <a:stretch/>
        </p:blipFill>
        <p:spPr>
          <a:xfrm>
            <a:off x="351692" y="1925515"/>
            <a:ext cx="5890845" cy="3955501"/>
          </a:xfrm>
          <a:prstGeom prst="rect">
            <a:avLst/>
          </a:prstGeom>
        </p:spPr>
      </p:pic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AD3F6959-1B1E-784E-AA23-9732D644E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5" r="29178"/>
          <a:stretch/>
        </p:blipFill>
        <p:spPr>
          <a:xfrm>
            <a:off x="6422328" y="2391507"/>
            <a:ext cx="5417980" cy="26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4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EBA0A-8C18-A443-8702-0AB887673B00}"/>
              </a:ext>
            </a:extLst>
          </p:cNvPr>
          <p:cNvSpPr/>
          <p:nvPr/>
        </p:nvSpPr>
        <p:spPr>
          <a:xfrm>
            <a:off x="3433487" y="5106725"/>
            <a:ext cx="7663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no possible moves left and there are unchecked nodes, start at the highest, closest, weighted node.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F930A8-DD83-3847-B647-D0837EAE59D8}"/>
              </a:ext>
            </a:extLst>
          </p:cNvPr>
          <p:cNvSpPr/>
          <p:nvPr/>
        </p:nvSpPr>
        <p:spPr>
          <a:xfrm>
            <a:off x="8474361" y="314053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EA89C5D-52D0-A345-8C25-43EA271EBF2C}"/>
              </a:ext>
            </a:extLst>
          </p:cNvPr>
          <p:cNvSpPr/>
          <p:nvPr/>
        </p:nvSpPr>
        <p:spPr>
          <a:xfrm>
            <a:off x="7746600" y="315171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297AF6E-5A67-3948-B2BE-0A8E1C7A33A7}"/>
              </a:ext>
            </a:extLst>
          </p:cNvPr>
          <p:cNvSpPr/>
          <p:nvPr/>
        </p:nvSpPr>
        <p:spPr>
          <a:xfrm>
            <a:off x="7002988" y="317992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9EFF0A93-9D2C-6340-BF2A-2432267D153D}"/>
              </a:ext>
            </a:extLst>
          </p:cNvPr>
          <p:cNvSpPr/>
          <p:nvPr/>
        </p:nvSpPr>
        <p:spPr>
          <a:xfrm rot="5400000">
            <a:off x="8871784" y="325354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>
            <a:extLst>
              <a:ext uri="{FF2B5EF4-FFF2-40B4-BE49-F238E27FC236}">
                <a16:creationId xmlns:a16="http://schemas.microsoft.com/office/drawing/2014/main" id="{DAD9960F-6AD5-A645-AE7E-CE76E8800489}"/>
              </a:ext>
            </a:extLst>
          </p:cNvPr>
          <p:cNvSpPr/>
          <p:nvPr/>
        </p:nvSpPr>
        <p:spPr>
          <a:xfrm rot="5400000">
            <a:off x="8215847" y="321327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66809AB6-D612-8847-831F-57E4C092A580}"/>
              </a:ext>
            </a:extLst>
          </p:cNvPr>
          <p:cNvSpPr/>
          <p:nvPr/>
        </p:nvSpPr>
        <p:spPr>
          <a:xfrm rot="5400000">
            <a:off x="7507758" y="318896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A9D4408-69BF-B249-AE94-B149A8853F1B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1006E96-A6BC-1740-B97C-D2AE239597C9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173503-D1F1-234D-AE0A-AF84B6809F3A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2A8426-0A67-3644-8BA4-E6716ABF7061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1296922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F930A8-DD83-3847-B647-D0837EAE59D8}"/>
              </a:ext>
            </a:extLst>
          </p:cNvPr>
          <p:cNvSpPr/>
          <p:nvPr/>
        </p:nvSpPr>
        <p:spPr>
          <a:xfrm>
            <a:off x="8474361" y="314053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EA89C5D-52D0-A345-8C25-43EA271EBF2C}"/>
              </a:ext>
            </a:extLst>
          </p:cNvPr>
          <p:cNvSpPr/>
          <p:nvPr/>
        </p:nvSpPr>
        <p:spPr>
          <a:xfrm>
            <a:off x="7746600" y="315171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297AF6E-5A67-3948-B2BE-0A8E1C7A33A7}"/>
              </a:ext>
            </a:extLst>
          </p:cNvPr>
          <p:cNvSpPr/>
          <p:nvPr/>
        </p:nvSpPr>
        <p:spPr>
          <a:xfrm>
            <a:off x="7002988" y="317992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9EFF0A93-9D2C-6340-BF2A-2432267D153D}"/>
              </a:ext>
            </a:extLst>
          </p:cNvPr>
          <p:cNvSpPr/>
          <p:nvPr/>
        </p:nvSpPr>
        <p:spPr>
          <a:xfrm rot="5400000">
            <a:off x="8871784" y="325354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>
            <a:extLst>
              <a:ext uri="{FF2B5EF4-FFF2-40B4-BE49-F238E27FC236}">
                <a16:creationId xmlns:a16="http://schemas.microsoft.com/office/drawing/2014/main" id="{DAD9960F-6AD5-A645-AE7E-CE76E8800489}"/>
              </a:ext>
            </a:extLst>
          </p:cNvPr>
          <p:cNvSpPr/>
          <p:nvPr/>
        </p:nvSpPr>
        <p:spPr>
          <a:xfrm rot="5400000">
            <a:off x="8215847" y="321327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66809AB6-D612-8847-831F-57E4C092A580}"/>
              </a:ext>
            </a:extLst>
          </p:cNvPr>
          <p:cNvSpPr/>
          <p:nvPr/>
        </p:nvSpPr>
        <p:spPr>
          <a:xfrm rot="5400000">
            <a:off x="7507758" y="318896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2C0FC5E-19C2-1B42-B507-A1F2733D43E2}"/>
              </a:ext>
            </a:extLst>
          </p:cNvPr>
          <p:cNvSpPr/>
          <p:nvPr/>
        </p:nvSpPr>
        <p:spPr>
          <a:xfrm>
            <a:off x="7012613" y="371753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>
            <a:extLst>
              <a:ext uri="{FF2B5EF4-FFF2-40B4-BE49-F238E27FC236}">
                <a16:creationId xmlns:a16="http://schemas.microsoft.com/office/drawing/2014/main" id="{DB540F53-F8F1-A340-AF66-8D18981771E2}"/>
              </a:ext>
            </a:extLst>
          </p:cNvPr>
          <p:cNvSpPr/>
          <p:nvPr/>
        </p:nvSpPr>
        <p:spPr>
          <a:xfrm>
            <a:off x="7150180" y="3533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F67BF11-9A86-AA4A-B31D-BE5351614E95}"/>
              </a:ext>
            </a:extLst>
          </p:cNvPr>
          <p:cNvSpPr/>
          <p:nvPr/>
        </p:nvSpPr>
        <p:spPr>
          <a:xfrm>
            <a:off x="7006810" y="423807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4F3B67EE-0AD6-DB45-A382-C87689958F8B}"/>
              </a:ext>
            </a:extLst>
          </p:cNvPr>
          <p:cNvSpPr/>
          <p:nvPr/>
        </p:nvSpPr>
        <p:spPr>
          <a:xfrm>
            <a:off x="7128205" y="407374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EAE7470-261D-E84B-B4BB-D1D8F32AA5B5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B21319-1B11-E04C-BBDA-BB2A4C02BB60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2BBBAD8-BBD1-354D-BA09-AE351D3C128D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64B618-BFDB-E24C-A45B-70BD80E0A49D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2744385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F930A8-DD83-3847-B647-D0837EAE59D8}"/>
              </a:ext>
            </a:extLst>
          </p:cNvPr>
          <p:cNvSpPr/>
          <p:nvPr/>
        </p:nvSpPr>
        <p:spPr>
          <a:xfrm>
            <a:off x="8474361" y="314053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EA89C5D-52D0-A345-8C25-43EA271EBF2C}"/>
              </a:ext>
            </a:extLst>
          </p:cNvPr>
          <p:cNvSpPr/>
          <p:nvPr/>
        </p:nvSpPr>
        <p:spPr>
          <a:xfrm>
            <a:off x="7746600" y="315171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297AF6E-5A67-3948-B2BE-0A8E1C7A33A7}"/>
              </a:ext>
            </a:extLst>
          </p:cNvPr>
          <p:cNvSpPr/>
          <p:nvPr/>
        </p:nvSpPr>
        <p:spPr>
          <a:xfrm>
            <a:off x="7002988" y="317992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9EFF0A93-9D2C-6340-BF2A-2432267D153D}"/>
              </a:ext>
            </a:extLst>
          </p:cNvPr>
          <p:cNvSpPr/>
          <p:nvPr/>
        </p:nvSpPr>
        <p:spPr>
          <a:xfrm rot="5400000">
            <a:off x="8871784" y="325354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>
            <a:extLst>
              <a:ext uri="{FF2B5EF4-FFF2-40B4-BE49-F238E27FC236}">
                <a16:creationId xmlns:a16="http://schemas.microsoft.com/office/drawing/2014/main" id="{DAD9960F-6AD5-A645-AE7E-CE76E8800489}"/>
              </a:ext>
            </a:extLst>
          </p:cNvPr>
          <p:cNvSpPr/>
          <p:nvPr/>
        </p:nvSpPr>
        <p:spPr>
          <a:xfrm rot="5400000">
            <a:off x="8215847" y="321327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66809AB6-D612-8847-831F-57E4C092A580}"/>
              </a:ext>
            </a:extLst>
          </p:cNvPr>
          <p:cNvSpPr/>
          <p:nvPr/>
        </p:nvSpPr>
        <p:spPr>
          <a:xfrm rot="5400000">
            <a:off x="7507758" y="318896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2C0FC5E-19C2-1B42-B507-A1F2733D43E2}"/>
              </a:ext>
            </a:extLst>
          </p:cNvPr>
          <p:cNvSpPr/>
          <p:nvPr/>
        </p:nvSpPr>
        <p:spPr>
          <a:xfrm>
            <a:off x="7012613" y="371753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>
            <a:extLst>
              <a:ext uri="{FF2B5EF4-FFF2-40B4-BE49-F238E27FC236}">
                <a16:creationId xmlns:a16="http://schemas.microsoft.com/office/drawing/2014/main" id="{DB540F53-F8F1-A340-AF66-8D18981771E2}"/>
              </a:ext>
            </a:extLst>
          </p:cNvPr>
          <p:cNvSpPr/>
          <p:nvPr/>
        </p:nvSpPr>
        <p:spPr>
          <a:xfrm>
            <a:off x="7150180" y="3533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F67BF11-9A86-AA4A-B31D-BE5351614E95}"/>
              </a:ext>
            </a:extLst>
          </p:cNvPr>
          <p:cNvSpPr/>
          <p:nvPr/>
        </p:nvSpPr>
        <p:spPr>
          <a:xfrm>
            <a:off x="7006810" y="423807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4F3B67EE-0AD6-DB45-A382-C87689958F8B}"/>
              </a:ext>
            </a:extLst>
          </p:cNvPr>
          <p:cNvSpPr/>
          <p:nvPr/>
        </p:nvSpPr>
        <p:spPr>
          <a:xfrm>
            <a:off x="7128205" y="407374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13071F-09E8-6C48-A299-D9527DB84822}"/>
              </a:ext>
            </a:extLst>
          </p:cNvPr>
          <p:cNvSpPr/>
          <p:nvPr/>
        </p:nvSpPr>
        <p:spPr>
          <a:xfrm>
            <a:off x="7721240" y="368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01616320-FFFF-CF49-AB38-772D4D6AF12D}"/>
              </a:ext>
            </a:extLst>
          </p:cNvPr>
          <p:cNvSpPr/>
          <p:nvPr/>
        </p:nvSpPr>
        <p:spPr>
          <a:xfrm rot="13900471">
            <a:off x="7508055" y="401603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40816C4-785E-9F42-BD95-DC6334C74D8F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CE0984F-192E-BD4A-BB02-BDF556205CF7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DF62A4-5D05-5F49-920A-D5536E432E5E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AC6AB49-F013-DA43-9751-05E472D85084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4060492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F930A8-DD83-3847-B647-D0837EAE59D8}"/>
              </a:ext>
            </a:extLst>
          </p:cNvPr>
          <p:cNvSpPr/>
          <p:nvPr/>
        </p:nvSpPr>
        <p:spPr>
          <a:xfrm>
            <a:off x="8474361" y="314053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EA89C5D-52D0-A345-8C25-43EA271EBF2C}"/>
              </a:ext>
            </a:extLst>
          </p:cNvPr>
          <p:cNvSpPr/>
          <p:nvPr/>
        </p:nvSpPr>
        <p:spPr>
          <a:xfrm>
            <a:off x="7746600" y="315171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297AF6E-5A67-3948-B2BE-0A8E1C7A33A7}"/>
              </a:ext>
            </a:extLst>
          </p:cNvPr>
          <p:cNvSpPr/>
          <p:nvPr/>
        </p:nvSpPr>
        <p:spPr>
          <a:xfrm>
            <a:off x="7002988" y="317992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9EFF0A93-9D2C-6340-BF2A-2432267D153D}"/>
              </a:ext>
            </a:extLst>
          </p:cNvPr>
          <p:cNvSpPr/>
          <p:nvPr/>
        </p:nvSpPr>
        <p:spPr>
          <a:xfrm rot="5400000">
            <a:off x="8871784" y="325354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>
            <a:extLst>
              <a:ext uri="{FF2B5EF4-FFF2-40B4-BE49-F238E27FC236}">
                <a16:creationId xmlns:a16="http://schemas.microsoft.com/office/drawing/2014/main" id="{DAD9960F-6AD5-A645-AE7E-CE76E8800489}"/>
              </a:ext>
            </a:extLst>
          </p:cNvPr>
          <p:cNvSpPr/>
          <p:nvPr/>
        </p:nvSpPr>
        <p:spPr>
          <a:xfrm rot="5400000">
            <a:off x="8215847" y="321327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66809AB6-D612-8847-831F-57E4C092A580}"/>
              </a:ext>
            </a:extLst>
          </p:cNvPr>
          <p:cNvSpPr/>
          <p:nvPr/>
        </p:nvSpPr>
        <p:spPr>
          <a:xfrm rot="5400000">
            <a:off x="7507758" y="318896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2C0FC5E-19C2-1B42-B507-A1F2733D43E2}"/>
              </a:ext>
            </a:extLst>
          </p:cNvPr>
          <p:cNvSpPr/>
          <p:nvPr/>
        </p:nvSpPr>
        <p:spPr>
          <a:xfrm>
            <a:off x="7012613" y="371753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>
            <a:extLst>
              <a:ext uri="{FF2B5EF4-FFF2-40B4-BE49-F238E27FC236}">
                <a16:creationId xmlns:a16="http://schemas.microsoft.com/office/drawing/2014/main" id="{DB540F53-F8F1-A340-AF66-8D18981771E2}"/>
              </a:ext>
            </a:extLst>
          </p:cNvPr>
          <p:cNvSpPr/>
          <p:nvPr/>
        </p:nvSpPr>
        <p:spPr>
          <a:xfrm>
            <a:off x="7150180" y="3533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F67BF11-9A86-AA4A-B31D-BE5351614E95}"/>
              </a:ext>
            </a:extLst>
          </p:cNvPr>
          <p:cNvSpPr/>
          <p:nvPr/>
        </p:nvSpPr>
        <p:spPr>
          <a:xfrm>
            <a:off x="7006810" y="423807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4F3B67EE-0AD6-DB45-A382-C87689958F8B}"/>
              </a:ext>
            </a:extLst>
          </p:cNvPr>
          <p:cNvSpPr/>
          <p:nvPr/>
        </p:nvSpPr>
        <p:spPr>
          <a:xfrm>
            <a:off x="7128205" y="407374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13071F-09E8-6C48-A299-D9527DB84822}"/>
              </a:ext>
            </a:extLst>
          </p:cNvPr>
          <p:cNvSpPr/>
          <p:nvPr/>
        </p:nvSpPr>
        <p:spPr>
          <a:xfrm>
            <a:off x="7721240" y="368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01616320-FFFF-CF49-AB38-772D4D6AF12D}"/>
              </a:ext>
            </a:extLst>
          </p:cNvPr>
          <p:cNvSpPr/>
          <p:nvPr/>
        </p:nvSpPr>
        <p:spPr>
          <a:xfrm rot="13900471">
            <a:off x="7508055" y="401603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39C4DFD-E0CC-1044-9E2A-5A3FA2F7A624}"/>
              </a:ext>
            </a:extLst>
          </p:cNvPr>
          <p:cNvSpPr/>
          <p:nvPr/>
        </p:nvSpPr>
        <p:spPr>
          <a:xfrm>
            <a:off x="7714511" y="4244881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80978F-C476-404A-B24D-71EB6E8F9394}"/>
              </a:ext>
            </a:extLst>
          </p:cNvPr>
          <p:cNvSpPr/>
          <p:nvPr/>
        </p:nvSpPr>
        <p:spPr>
          <a:xfrm>
            <a:off x="2953540" y="5063560"/>
            <a:ext cx="8508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goal node hit, make sure there are no unvisited nodes. If there are, fly to them and start again. If none, reach the goal!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CF94E68-328C-3E4C-B4CF-04497B0BF13D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897B355-E26D-B443-A4B8-CFAB1FE40F0D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14113A-C95B-7747-A8FD-CBDFA5423DA0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1DA2D8-0040-974A-8C77-923DF0EEEACA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515599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2BA183F5-811C-A24B-B8C1-B87DDAF624DF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CDF7D64A-F548-BF4A-BCCF-C2DA9F9F1642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975165-BE4E-FD48-A20B-BD9E68B77429}"/>
              </a:ext>
            </a:extLst>
          </p:cNvPr>
          <p:cNvSpPr txBox="1"/>
          <p:nvPr/>
        </p:nvSpPr>
        <p:spPr>
          <a:xfrm>
            <a:off x="4680521" y="356180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898BB07-D1EB-C744-BD40-179C461B6751}"/>
              </a:ext>
            </a:extLst>
          </p:cNvPr>
          <p:cNvSpPr txBox="1"/>
          <p:nvPr/>
        </p:nvSpPr>
        <p:spPr>
          <a:xfrm>
            <a:off x="5379077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518C41-2536-C341-91D6-F783B06BCF74}"/>
              </a:ext>
            </a:extLst>
          </p:cNvPr>
          <p:cNvSpPr txBox="1"/>
          <p:nvPr/>
        </p:nvSpPr>
        <p:spPr>
          <a:xfrm>
            <a:off x="5374551" y="300794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D487C15-A711-354D-8445-89884E7378C7}"/>
              </a:ext>
            </a:extLst>
          </p:cNvPr>
          <p:cNvSpPr txBox="1"/>
          <p:nvPr/>
        </p:nvSpPr>
        <p:spPr>
          <a:xfrm>
            <a:off x="5401793" y="242491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07D0B7F-9E9D-7B4F-9570-D7A3BF4EDBEF}"/>
              </a:ext>
            </a:extLst>
          </p:cNvPr>
          <p:cNvSpPr txBox="1"/>
          <p:nvPr/>
        </p:nvSpPr>
        <p:spPr>
          <a:xfrm>
            <a:off x="4675048" y="297159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E59801-E748-BA47-8C77-35305D681729}"/>
              </a:ext>
            </a:extLst>
          </p:cNvPr>
          <p:cNvSpPr txBox="1"/>
          <p:nvPr/>
        </p:nvSpPr>
        <p:spPr>
          <a:xfrm>
            <a:off x="4669575" y="241023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CB98E20-21F7-0744-A2C1-1A085FB00B40}"/>
              </a:ext>
            </a:extLst>
          </p:cNvPr>
          <p:cNvSpPr txBox="1"/>
          <p:nvPr/>
        </p:nvSpPr>
        <p:spPr>
          <a:xfrm>
            <a:off x="8293329" y="357648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80E1D5-F320-5E4F-A711-1F09A2C3C378}"/>
              </a:ext>
            </a:extLst>
          </p:cNvPr>
          <p:cNvSpPr txBox="1"/>
          <p:nvPr/>
        </p:nvSpPr>
        <p:spPr>
          <a:xfrm>
            <a:off x="8924241" y="3560176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5B5EB51-7999-9D43-81E1-F95554643D2E}"/>
              </a:ext>
            </a:extLst>
          </p:cNvPr>
          <p:cNvSpPr txBox="1"/>
          <p:nvPr/>
        </p:nvSpPr>
        <p:spPr>
          <a:xfrm>
            <a:off x="8206299" y="4094451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9DE86EB-BFD0-E740-B7F2-E278519376CC}"/>
              </a:ext>
            </a:extLst>
          </p:cNvPr>
          <p:cNvSpPr txBox="1"/>
          <p:nvPr/>
        </p:nvSpPr>
        <p:spPr>
          <a:xfrm>
            <a:off x="8977310" y="410121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Shape&#10;&#10;Description automatically generated">
            <a:extLst>
              <a:ext uri="{FF2B5EF4-FFF2-40B4-BE49-F238E27FC236}">
                <a16:creationId xmlns:a16="http://schemas.microsoft.com/office/drawing/2014/main" id="{F0A02AAC-EF89-1944-89FF-56140A9D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" y="4464239"/>
            <a:ext cx="2822171" cy="2154991"/>
          </a:xfrm>
          <a:prstGeom prst="rect">
            <a:avLst/>
          </a:prstGeom>
        </p:spPr>
      </p:pic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F930A8-DD83-3847-B647-D0837EAE59D8}"/>
              </a:ext>
            </a:extLst>
          </p:cNvPr>
          <p:cNvSpPr/>
          <p:nvPr/>
        </p:nvSpPr>
        <p:spPr>
          <a:xfrm>
            <a:off x="8474361" y="314053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EA89C5D-52D0-A345-8C25-43EA271EBF2C}"/>
              </a:ext>
            </a:extLst>
          </p:cNvPr>
          <p:cNvSpPr/>
          <p:nvPr/>
        </p:nvSpPr>
        <p:spPr>
          <a:xfrm>
            <a:off x="7746600" y="315171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297AF6E-5A67-3948-B2BE-0A8E1C7A33A7}"/>
              </a:ext>
            </a:extLst>
          </p:cNvPr>
          <p:cNvSpPr/>
          <p:nvPr/>
        </p:nvSpPr>
        <p:spPr>
          <a:xfrm>
            <a:off x="7002988" y="317992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9EFF0A93-9D2C-6340-BF2A-2432267D153D}"/>
              </a:ext>
            </a:extLst>
          </p:cNvPr>
          <p:cNvSpPr/>
          <p:nvPr/>
        </p:nvSpPr>
        <p:spPr>
          <a:xfrm rot="5400000">
            <a:off x="8871784" y="325354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>
            <a:extLst>
              <a:ext uri="{FF2B5EF4-FFF2-40B4-BE49-F238E27FC236}">
                <a16:creationId xmlns:a16="http://schemas.microsoft.com/office/drawing/2014/main" id="{DAD9960F-6AD5-A645-AE7E-CE76E8800489}"/>
              </a:ext>
            </a:extLst>
          </p:cNvPr>
          <p:cNvSpPr/>
          <p:nvPr/>
        </p:nvSpPr>
        <p:spPr>
          <a:xfrm rot="5400000">
            <a:off x="8215847" y="321327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66809AB6-D612-8847-831F-57E4C092A580}"/>
              </a:ext>
            </a:extLst>
          </p:cNvPr>
          <p:cNvSpPr/>
          <p:nvPr/>
        </p:nvSpPr>
        <p:spPr>
          <a:xfrm rot="5400000">
            <a:off x="7507758" y="318896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2C0FC5E-19C2-1B42-B507-A1F2733D43E2}"/>
              </a:ext>
            </a:extLst>
          </p:cNvPr>
          <p:cNvSpPr/>
          <p:nvPr/>
        </p:nvSpPr>
        <p:spPr>
          <a:xfrm>
            <a:off x="7012613" y="371753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>
            <a:extLst>
              <a:ext uri="{FF2B5EF4-FFF2-40B4-BE49-F238E27FC236}">
                <a16:creationId xmlns:a16="http://schemas.microsoft.com/office/drawing/2014/main" id="{DB540F53-F8F1-A340-AF66-8D18981771E2}"/>
              </a:ext>
            </a:extLst>
          </p:cNvPr>
          <p:cNvSpPr/>
          <p:nvPr/>
        </p:nvSpPr>
        <p:spPr>
          <a:xfrm>
            <a:off x="7150180" y="3533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F67BF11-9A86-AA4A-B31D-BE5351614E95}"/>
              </a:ext>
            </a:extLst>
          </p:cNvPr>
          <p:cNvSpPr/>
          <p:nvPr/>
        </p:nvSpPr>
        <p:spPr>
          <a:xfrm>
            <a:off x="7006810" y="423807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4F3B67EE-0AD6-DB45-A382-C87689958F8B}"/>
              </a:ext>
            </a:extLst>
          </p:cNvPr>
          <p:cNvSpPr/>
          <p:nvPr/>
        </p:nvSpPr>
        <p:spPr>
          <a:xfrm>
            <a:off x="7128205" y="407374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13071F-09E8-6C48-A299-D9527DB84822}"/>
              </a:ext>
            </a:extLst>
          </p:cNvPr>
          <p:cNvSpPr/>
          <p:nvPr/>
        </p:nvSpPr>
        <p:spPr>
          <a:xfrm>
            <a:off x="7721240" y="368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01616320-FFFF-CF49-AB38-772D4D6AF12D}"/>
              </a:ext>
            </a:extLst>
          </p:cNvPr>
          <p:cNvSpPr/>
          <p:nvPr/>
        </p:nvSpPr>
        <p:spPr>
          <a:xfrm rot="13900471">
            <a:off x="7508055" y="401603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39C4DFD-E0CC-1044-9E2A-5A3FA2F7A624}"/>
              </a:ext>
            </a:extLst>
          </p:cNvPr>
          <p:cNvSpPr/>
          <p:nvPr/>
        </p:nvSpPr>
        <p:spPr>
          <a:xfrm>
            <a:off x="771451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80978F-C476-404A-B24D-71EB6E8F9394}"/>
              </a:ext>
            </a:extLst>
          </p:cNvPr>
          <p:cNvSpPr/>
          <p:nvPr/>
        </p:nvSpPr>
        <p:spPr>
          <a:xfrm>
            <a:off x="2953540" y="5063560"/>
            <a:ext cx="8508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goal node hit, make sure there are no unvisited nodes. If there are, fly to them and start again. If none, reach the goal!</a:t>
            </a:r>
          </a:p>
        </p:txBody>
      </p:sp>
      <p:sp>
        <p:nvSpPr>
          <p:cNvPr id="156" name="Down Arrow 155">
            <a:extLst>
              <a:ext uri="{FF2B5EF4-FFF2-40B4-BE49-F238E27FC236}">
                <a16:creationId xmlns:a16="http://schemas.microsoft.com/office/drawing/2014/main" id="{EF11BFE2-50B2-4D48-B2B6-C4F9FC6B78BA}"/>
              </a:ext>
            </a:extLst>
          </p:cNvPr>
          <p:cNvSpPr/>
          <p:nvPr/>
        </p:nvSpPr>
        <p:spPr>
          <a:xfrm>
            <a:off x="7853940" y="404297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F7C928A-7843-7E47-9B83-1FAAF31A7995}"/>
              </a:ext>
            </a:extLst>
          </p:cNvPr>
          <p:cNvSpPr/>
          <p:nvPr/>
        </p:nvSpPr>
        <p:spPr>
          <a:xfrm>
            <a:off x="148866" y="1473206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7739553-13B6-8244-A6DA-21F1D3A42487}"/>
              </a:ext>
            </a:extLst>
          </p:cNvPr>
          <p:cNvSpPr/>
          <p:nvPr/>
        </p:nvSpPr>
        <p:spPr>
          <a:xfrm>
            <a:off x="148866" y="2125688"/>
            <a:ext cx="509954" cy="5428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0CD35E9-9BB7-4B4A-A7AF-5A77EB2A3822}"/>
              </a:ext>
            </a:extLst>
          </p:cNvPr>
          <p:cNvSpPr/>
          <p:nvPr/>
        </p:nvSpPr>
        <p:spPr>
          <a:xfrm>
            <a:off x="637500" y="2104746"/>
            <a:ext cx="1703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Possible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A802411-441B-F643-91B3-10BB6F5BA8E8}"/>
              </a:ext>
            </a:extLst>
          </p:cNvPr>
          <p:cNvSpPr/>
          <p:nvPr/>
        </p:nvSpPr>
        <p:spPr>
          <a:xfrm>
            <a:off x="632640" y="144290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569663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AE1E8C2-7D2A-3D42-9AFF-2879E5B7B692}"/>
              </a:ext>
            </a:extLst>
          </p:cNvPr>
          <p:cNvSpPr txBox="1"/>
          <p:nvPr/>
        </p:nvSpPr>
        <p:spPr>
          <a:xfrm>
            <a:off x="866399" y="201599"/>
            <a:ext cx="875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Ascent – Find the coverage path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9D21F0B-459D-9B4E-9FDB-EBFB0C7ACB35}"/>
              </a:ext>
            </a:extLst>
          </p:cNvPr>
          <p:cNvSpPr txBox="1"/>
          <p:nvPr/>
        </p:nvSpPr>
        <p:spPr>
          <a:xfrm>
            <a:off x="7738313" y="41128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1D9C-2B60-6B4A-A7D9-DD285F1B2F6B}"/>
              </a:ext>
            </a:extLst>
          </p:cNvPr>
          <p:cNvSpPr txBox="1"/>
          <p:nvPr/>
        </p:nvSpPr>
        <p:spPr>
          <a:xfrm>
            <a:off x="6990936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52D56-01AF-1B40-811E-10C2D6B02DD6}"/>
              </a:ext>
            </a:extLst>
          </p:cNvPr>
          <p:cNvSpPr txBox="1"/>
          <p:nvPr/>
        </p:nvSpPr>
        <p:spPr>
          <a:xfrm>
            <a:off x="6985468" y="35767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633E5-6710-3F4C-8942-08989C4C32E8}"/>
              </a:ext>
            </a:extLst>
          </p:cNvPr>
          <p:cNvSpPr txBox="1"/>
          <p:nvPr/>
        </p:nvSpPr>
        <p:spPr>
          <a:xfrm>
            <a:off x="7704353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44D98-72BB-624C-9B32-7036B1F42C06}"/>
              </a:ext>
            </a:extLst>
          </p:cNvPr>
          <p:cNvSpPr txBox="1"/>
          <p:nvPr/>
        </p:nvSpPr>
        <p:spPr>
          <a:xfrm>
            <a:off x="6333732" y="41281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5478F-31B1-5441-A311-0E7B8796C621}"/>
              </a:ext>
            </a:extLst>
          </p:cNvPr>
          <p:cNvSpPr txBox="1"/>
          <p:nvPr/>
        </p:nvSpPr>
        <p:spPr>
          <a:xfrm>
            <a:off x="6310098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FB8E5-835C-004B-AF61-0D54E5838BAF}"/>
              </a:ext>
            </a:extLst>
          </p:cNvPr>
          <p:cNvSpPr txBox="1"/>
          <p:nvPr/>
        </p:nvSpPr>
        <p:spPr>
          <a:xfrm>
            <a:off x="6321915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407F5-0776-A748-815F-F05D8EFDCB1F}"/>
              </a:ext>
            </a:extLst>
          </p:cNvPr>
          <p:cNvSpPr txBox="1"/>
          <p:nvPr/>
        </p:nvSpPr>
        <p:spPr>
          <a:xfrm>
            <a:off x="6985468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95579-A604-3145-B754-CC8B93B1D489}"/>
              </a:ext>
            </a:extLst>
          </p:cNvPr>
          <p:cNvSpPr txBox="1"/>
          <p:nvPr/>
        </p:nvSpPr>
        <p:spPr>
          <a:xfrm>
            <a:off x="7754041" y="30027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26A6AB-1F18-A24C-81CD-8B73AE63472E}"/>
              </a:ext>
            </a:extLst>
          </p:cNvPr>
          <p:cNvSpPr txBox="1"/>
          <p:nvPr/>
        </p:nvSpPr>
        <p:spPr>
          <a:xfrm>
            <a:off x="8468641" y="30139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57D1B-999B-8A4C-A890-B141AD7045F0}"/>
              </a:ext>
            </a:extLst>
          </p:cNvPr>
          <p:cNvSpPr txBox="1"/>
          <p:nvPr/>
        </p:nvSpPr>
        <p:spPr>
          <a:xfrm>
            <a:off x="5588956" y="4159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04D70-8CCB-AB43-8838-99E9B0FB5D8A}"/>
              </a:ext>
            </a:extLst>
          </p:cNvPr>
          <p:cNvSpPr txBox="1"/>
          <p:nvPr/>
        </p:nvSpPr>
        <p:spPr>
          <a:xfrm>
            <a:off x="6340596" y="235639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DD5E8-784D-5841-A206-E844E3CE4EC8}"/>
              </a:ext>
            </a:extLst>
          </p:cNvPr>
          <p:cNvSpPr txBox="1"/>
          <p:nvPr/>
        </p:nvSpPr>
        <p:spPr>
          <a:xfrm>
            <a:off x="7019839" y="24047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FBF06-D3F1-B64C-9355-0807DA27DB16}"/>
              </a:ext>
            </a:extLst>
          </p:cNvPr>
          <p:cNvSpPr txBox="1"/>
          <p:nvPr/>
        </p:nvSpPr>
        <p:spPr>
          <a:xfrm>
            <a:off x="7666989" y="24125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37B6CE-D78A-A546-847A-67CCF6BAB639}"/>
              </a:ext>
            </a:extLst>
          </p:cNvPr>
          <p:cNvSpPr txBox="1"/>
          <p:nvPr/>
        </p:nvSpPr>
        <p:spPr>
          <a:xfrm>
            <a:off x="8360792" y="24237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7C151-1C66-6B43-BD4A-D71966069364}"/>
              </a:ext>
            </a:extLst>
          </p:cNvPr>
          <p:cNvSpPr txBox="1"/>
          <p:nvPr/>
        </p:nvSpPr>
        <p:spPr>
          <a:xfrm>
            <a:off x="9161655" y="242397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9A962-354E-A240-96C3-322AC65AABD7}"/>
              </a:ext>
            </a:extLst>
          </p:cNvPr>
          <p:cNvSpPr txBox="1"/>
          <p:nvPr/>
        </p:nvSpPr>
        <p:spPr>
          <a:xfrm>
            <a:off x="9139532" y="29992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D7552-A887-0B42-9A25-A22DC4A3D238}"/>
              </a:ext>
            </a:extLst>
          </p:cNvPr>
          <p:cNvSpPr txBox="1"/>
          <p:nvPr/>
        </p:nvSpPr>
        <p:spPr>
          <a:xfrm>
            <a:off x="4827037" y="4123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8DEAB-23A7-8A41-B6E8-84E4A5ED3CBE}"/>
              </a:ext>
            </a:extLst>
          </p:cNvPr>
          <p:cNvSpPr txBox="1"/>
          <p:nvPr/>
        </p:nvSpPr>
        <p:spPr>
          <a:xfrm>
            <a:off x="629609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5BCE5-70AB-9A4A-8784-BAF1CDAEB8B7}"/>
              </a:ext>
            </a:extLst>
          </p:cNvPr>
          <p:cNvSpPr txBox="1"/>
          <p:nvPr/>
        </p:nvSpPr>
        <p:spPr>
          <a:xfrm>
            <a:off x="5617967" y="18427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98EEFF-9162-3A45-846D-CC76EA640E93}"/>
              </a:ext>
            </a:extLst>
          </p:cNvPr>
          <p:cNvSpPr txBox="1"/>
          <p:nvPr/>
        </p:nvSpPr>
        <p:spPr>
          <a:xfrm>
            <a:off x="7011755" y="18515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680D63-EF7D-E74F-8CFC-9C23D1D6A465}"/>
              </a:ext>
            </a:extLst>
          </p:cNvPr>
          <p:cNvSpPr txBox="1"/>
          <p:nvPr/>
        </p:nvSpPr>
        <p:spPr>
          <a:xfrm>
            <a:off x="7599540" y="185633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BFCBE-2831-2B41-9B3F-A0CD7A41B60C}"/>
              </a:ext>
            </a:extLst>
          </p:cNvPr>
          <p:cNvSpPr txBox="1"/>
          <p:nvPr/>
        </p:nvSpPr>
        <p:spPr>
          <a:xfrm>
            <a:off x="8424168" y="18571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1F3136-DB24-7E43-A9FC-32D5B5F33766}"/>
              </a:ext>
            </a:extLst>
          </p:cNvPr>
          <p:cNvSpPr txBox="1"/>
          <p:nvPr/>
        </p:nvSpPr>
        <p:spPr>
          <a:xfrm>
            <a:off x="9108586" y="185424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62759-5DCF-BA44-9736-2BEB12C48179}"/>
              </a:ext>
            </a:extLst>
          </p:cNvPr>
          <p:cNvSpPr txBox="1"/>
          <p:nvPr/>
        </p:nvSpPr>
        <p:spPr>
          <a:xfrm>
            <a:off x="4116994" y="41249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4CAD76-AB89-2043-97F5-D8B21FC92F2D}"/>
              </a:ext>
            </a:extLst>
          </p:cNvPr>
          <p:cNvSpPr txBox="1"/>
          <p:nvPr/>
        </p:nvSpPr>
        <p:spPr>
          <a:xfrm>
            <a:off x="4128242" y="35601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27699B-8D53-2E4A-9BD3-D96C787CCD08}"/>
              </a:ext>
            </a:extLst>
          </p:cNvPr>
          <p:cNvSpPr txBox="1"/>
          <p:nvPr/>
        </p:nvSpPr>
        <p:spPr>
          <a:xfrm>
            <a:off x="4912193" y="18488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CE3315-9708-9A40-802D-2FF3FEA8DCF3}"/>
              </a:ext>
            </a:extLst>
          </p:cNvPr>
          <p:cNvSpPr txBox="1"/>
          <p:nvPr/>
        </p:nvSpPr>
        <p:spPr>
          <a:xfrm>
            <a:off x="4914109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5814D-8E93-8F4D-9B0B-066D0149C362}"/>
              </a:ext>
            </a:extLst>
          </p:cNvPr>
          <p:cNvSpPr txBox="1"/>
          <p:nvPr/>
        </p:nvSpPr>
        <p:spPr>
          <a:xfrm>
            <a:off x="5599262" y="1288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EB7AD-B33E-D343-BB45-C79B9FA11A4B}"/>
              </a:ext>
            </a:extLst>
          </p:cNvPr>
          <p:cNvSpPr txBox="1"/>
          <p:nvPr/>
        </p:nvSpPr>
        <p:spPr>
          <a:xfrm>
            <a:off x="6302385" y="13038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5D62D-DB3E-CC4D-AF0C-FA67B3B3FAEE}"/>
              </a:ext>
            </a:extLst>
          </p:cNvPr>
          <p:cNvSpPr txBox="1"/>
          <p:nvPr/>
        </p:nvSpPr>
        <p:spPr>
          <a:xfrm>
            <a:off x="6986851" y="133012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312028-DE9D-BC4F-8DD9-50FA575991C3}"/>
              </a:ext>
            </a:extLst>
          </p:cNvPr>
          <p:cNvSpPr txBox="1"/>
          <p:nvPr/>
        </p:nvSpPr>
        <p:spPr>
          <a:xfrm>
            <a:off x="7693057" y="13199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67EEB6-F564-AF42-BE3F-1D2B8D9B643D}"/>
              </a:ext>
            </a:extLst>
          </p:cNvPr>
          <p:cNvSpPr txBox="1"/>
          <p:nvPr/>
        </p:nvSpPr>
        <p:spPr>
          <a:xfrm>
            <a:off x="8348560" y="13212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43E76-58CA-FD43-ABD9-F214104F4F2F}"/>
              </a:ext>
            </a:extLst>
          </p:cNvPr>
          <p:cNvSpPr txBox="1"/>
          <p:nvPr/>
        </p:nvSpPr>
        <p:spPr>
          <a:xfrm>
            <a:off x="9168090" y="13032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FBC95-4C4E-264B-9E3C-C1A28323B394}"/>
              </a:ext>
            </a:extLst>
          </p:cNvPr>
          <p:cNvSpPr txBox="1"/>
          <p:nvPr/>
        </p:nvSpPr>
        <p:spPr>
          <a:xfrm>
            <a:off x="3425057" y="411845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CBF118-8EAF-D942-ACFB-A6D6E3E76004}"/>
              </a:ext>
            </a:extLst>
          </p:cNvPr>
          <p:cNvSpPr txBox="1"/>
          <p:nvPr/>
        </p:nvSpPr>
        <p:spPr>
          <a:xfrm>
            <a:off x="3434646" y="35627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845B93-56C5-FD42-811C-9473A6D7366E}"/>
              </a:ext>
            </a:extLst>
          </p:cNvPr>
          <p:cNvSpPr txBox="1"/>
          <p:nvPr/>
        </p:nvSpPr>
        <p:spPr>
          <a:xfrm>
            <a:off x="3413223" y="302894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C4A2A-5C6D-C84F-A95B-8BBD1EF672AF}"/>
              </a:ext>
            </a:extLst>
          </p:cNvPr>
          <p:cNvSpPr txBox="1"/>
          <p:nvPr/>
        </p:nvSpPr>
        <p:spPr>
          <a:xfrm>
            <a:off x="4131943" y="300794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8877-E06A-0942-A864-A538F0D008E7}"/>
              </a:ext>
            </a:extLst>
          </p:cNvPr>
          <p:cNvSpPr txBox="1"/>
          <p:nvPr/>
        </p:nvSpPr>
        <p:spPr>
          <a:xfrm>
            <a:off x="4256690" y="18689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F2090C-A696-9E42-95DE-F926A921C5A0}"/>
              </a:ext>
            </a:extLst>
          </p:cNvPr>
          <p:cNvSpPr txBox="1"/>
          <p:nvPr/>
        </p:nvSpPr>
        <p:spPr>
          <a:xfrm>
            <a:off x="4150710" y="2433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9B304-27E9-E84A-86FE-9671E1DB573D}"/>
              </a:ext>
            </a:extLst>
          </p:cNvPr>
          <p:cNvSpPr txBox="1"/>
          <p:nvPr/>
        </p:nvSpPr>
        <p:spPr>
          <a:xfrm>
            <a:off x="4239265" y="13407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F33EC2-C884-5447-AAD2-FCA54B11D181}"/>
              </a:ext>
            </a:extLst>
          </p:cNvPr>
          <p:cNvSpPr txBox="1"/>
          <p:nvPr/>
        </p:nvSpPr>
        <p:spPr>
          <a:xfrm>
            <a:off x="3428436" y="23971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1C4AB-14B9-E444-A97B-5B125FF85E73}"/>
              </a:ext>
            </a:extLst>
          </p:cNvPr>
          <p:cNvSpPr txBox="1"/>
          <p:nvPr/>
        </p:nvSpPr>
        <p:spPr>
          <a:xfrm>
            <a:off x="3404690" y="18135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D3539-A242-5B43-9F93-7AED0916207A}"/>
              </a:ext>
            </a:extLst>
          </p:cNvPr>
          <p:cNvSpPr txBox="1"/>
          <p:nvPr/>
        </p:nvSpPr>
        <p:spPr>
          <a:xfrm>
            <a:off x="3433487" y="12776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2A71BA-4B1C-5542-A787-91E6D7F053BE}"/>
              </a:ext>
            </a:extLst>
          </p:cNvPr>
          <p:cNvSpPr/>
          <p:nvPr/>
        </p:nvSpPr>
        <p:spPr>
          <a:xfrm>
            <a:off x="3374871" y="137697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A03101-0AF9-FB47-ACC5-6D8707F3E1B9}"/>
              </a:ext>
            </a:extLst>
          </p:cNvPr>
          <p:cNvSpPr/>
          <p:nvPr/>
        </p:nvSpPr>
        <p:spPr>
          <a:xfrm>
            <a:off x="3404689" y="1934037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E65D9BC6-639D-0D49-9350-97800076E431}"/>
              </a:ext>
            </a:extLst>
          </p:cNvPr>
          <p:cNvSpPr/>
          <p:nvPr/>
        </p:nvSpPr>
        <p:spPr>
          <a:xfrm>
            <a:off x="3515967" y="170279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A947CD-B83E-6D4A-81BD-5CCB3C3A8C8B}"/>
              </a:ext>
            </a:extLst>
          </p:cNvPr>
          <p:cNvSpPr/>
          <p:nvPr/>
        </p:nvSpPr>
        <p:spPr>
          <a:xfrm>
            <a:off x="3380422" y="2509348"/>
            <a:ext cx="509954" cy="54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891BA4BF-B90D-B341-850F-B06AD69F02D2}"/>
              </a:ext>
            </a:extLst>
          </p:cNvPr>
          <p:cNvSpPr/>
          <p:nvPr/>
        </p:nvSpPr>
        <p:spPr>
          <a:xfrm>
            <a:off x="3494981" y="232964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619E5B-8EFE-6F4A-8334-5BCC1C897F2F}"/>
              </a:ext>
            </a:extLst>
          </p:cNvPr>
          <p:cNvSpPr/>
          <p:nvPr/>
        </p:nvSpPr>
        <p:spPr>
          <a:xfrm>
            <a:off x="3392256" y="310204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FF0E9DC6-1963-104E-81E0-00B22FFF1A24}"/>
              </a:ext>
            </a:extLst>
          </p:cNvPr>
          <p:cNvSpPr/>
          <p:nvPr/>
        </p:nvSpPr>
        <p:spPr>
          <a:xfrm>
            <a:off x="3472178" y="293942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F42555-272C-F848-9F67-4A1B554BC723}"/>
              </a:ext>
            </a:extLst>
          </p:cNvPr>
          <p:cNvSpPr/>
          <p:nvPr/>
        </p:nvSpPr>
        <p:spPr>
          <a:xfrm>
            <a:off x="3403296" y="36592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417248C7-47BE-584C-87BA-FC81CA119073}"/>
              </a:ext>
            </a:extLst>
          </p:cNvPr>
          <p:cNvSpPr/>
          <p:nvPr/>
        </p:nvSpPr>
        <p:spPr>
          <a:xfrm>
            <a:off x="3519955" y="349473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B8F6A3-3321-F04F-BAE2-A95CF69326EC}"/>
              </a:ext>
            </a:extLst>
          </p:cNvPr>
          <p:cNvSpPr/>
          <p:nvPr/>
        </p:nvSpPr>
        <p:spPr>
          <a:xfrm>
            <a:off x="3414198" y="423458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7D0FA282-259D-7941-9218-ABE6D7DAA52F}"/>
              </a:ext>
            </a:extLst>
          </p:cNvPr>
          <p:cNvSpPr/>
          <p:nvPr/>
        </p:nvSpPr>
        <p:spPr>
          <a:xfrm>
            <a:off x="3494980" y="410536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878F90-A590-F642-AE99-1DB332401941}"/>
              </a:ext>
            </a:extLst>
          </p:cNvPr>
          <p:cNvSpPr/>
          <p:nvPr/>
        </p:nvSpPr>
        <p:spPr>
          <a:xfrm>
            <a:off x="4075867" y="420979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22069400-66B6-9C49-8A5B-0F4F89D3F6F3}"/>
              </a:ext>
            </a:extLst>
          </p:cNvPr>
          <p:cNvSpPr/>
          <p:nvPr/>
        </p:nvSpPr>
        <p:spPr>
          <a:xfrm rot="16014088">
            <a:off x="3909252" y="425693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4A9E48-B605-6949-BBF5-10B7C7879263}"/>
              </a:ext>
            </a:extLst>
          </p:cNvPr>
          <p:cNvSpPr/>
          <p:nvPr/>
        </p:nvSpPr>
        <p:spPr>
          <a:xfrm>
            <a:off x="4089205" y="360528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52928B86-4D63-D442-9F4A-3F7517868BC0}"/>
              </a:ext>
            </a:extLst>
          </p:cNvPr>
          <p:cNvSpPr/>
          <p:nvPr/>
        </p:nvSpPr>
        <p:spPr>
          <a:xfrm rot="10571948">
            <a:off x="4239239" y="397018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D271A8-C50C-734F-A4B7-096646115BF4}"/>
              </a:ext>
            </a:extLst>
          </p:cNvPr>
          <p:cNvSpPr/>
          <p:nvPr/>
        </p:nvSpPr>
        <p:spPr>
          <a:xfrm>
            <a:off x="4101718" y="302057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6216595-E843-084F-BAE9-CA507E723594}"/>
              </a:ext>
            </a:extLst>
          </p:cNvPr>
          <p:cNvSpPr/>
          <p:nvPr/>
        </p:nvSpPr>
        <p:spPr>
          <a:xfrm>
            <a:off x="4077266" y="24336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FBB92F-0739-A44C-B8C9-7C5D81495026}"/>
              </a:ext>
            </a:extLst>
          </p:cNvPr>
          <p:cNvSpPr/>
          <p:nvPr/>
        </p:nvSpPr>
        <p:spPr>
          <a:xfrm>
            <a:off x="4070928" y="188268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C6A6-CE5C-0844-B0D7-7B947F3E9DC4}"/>
              </a:ext>
            </a:extLst>
          </p:cNvPr>
          <p:cNvSpPr/>
          <p:nvPr/>
        </p:nvSpPr>
        <p:spPr>
          <a:xfrm>
            <a:off x="4137345" y="13494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B6B7DDA7-CEF0-9143-BBAE-C2677698E420}"/>
              </a:ext>
            </a:extLst>
          </p:cNvPr>
          <p:cNvSpPr/>
          <p:nvPr/>
        </p:nvSpPr>
        <p:spPr>
          <a:xfrm rot="10571948">
            <a:off x="4215492" y="331399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442318C2-9D8A-AB48-9C7D-63F989D6282B}"/>
              </a:ext>
            </a:extLst>
          </p:cNvPr>
          <p:cNvSpPr/>
          <p:nvPr/>
        </p:nvSpPr>
        <p:spPr>
          <a:xfrm rot="10571948">
            <a:off x="4209321" y="269167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8AF439B-37BE-034E-B28C-C5B83314A100}"/>
              </a:ext>
            </a:extLst>
          </p:cNvPr>
          <p:cNvSpPr/>
          <p:nvPr/>
        </p:nvSpPr>
        <p:spPr>
          <a:xfrm rot="10571948">
            <a:off x="4238622" y="215839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1D6639D6-D519-2745-8B39-8870A45EE098}"/>
              </a:ext>
            </a:extLst>
          </p:cNvPr>
          <p:cNvSpPr/>
          <p:nvPr/>
        </p:nvSpPr>
        <p:spPr>
          <a:xfrm rot="10571948">
            <a:off x="4250836" y="165941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881307-D5B2-624D-93AE-F71FBFF3D1BD}"/>
              </a:ext>
            </a:extLst>
          </p:cNvPr>
          <p:cNvSpPr/>
          <p:nvPr/>
        </p:nvSpPr>
        <p:spPr>
          <a:xfrm>
            <a:off x="4909488" y="13487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34F4613-868C-C94C-A6C7-3C209FAAF5FA}"/>
              </a:ext>
            </a:extLst>
          </p:cNvPr>
          <p:cNvSpPr/>
          <p:nvPr/>
        </p:nvSpPr>
        <p:spPr>
          <a:xfrm rot="16043063">
            <a:off x="4703004" y="142563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8F7DFA-6B76-5746-9706-18E7B627E862}"/>
              </a:ext>
            </a:extLst>
          </p:cNvPr>
          <p:cNvSpPr/>
          <p:nvPr/>
        </p:nvSpPr>
        <p:spPr>
          <a:xfrm>
            <a:off x="5572045" y="136010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35AB90-04D7-2945-B054-05FB95078A56}"/>
              </a:ext>
            </a:extLst>
          </p:cNvPr>
          <p:cNvSpPr/>
          <p:nvPr/>
        </p:nvSpPr>
        <p:spPr>
          <a:xfrm>
            <a:off x="6251101" y="137305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AC44A1-6234-2A48-8513-D787D66502DA}"/>
              </a:ext>
            </a:extLst>
          </p:cNvPr>
          <p:cNvSpPr/>
          <p:nvPr/>
        </p:nvSpPr>
        <p:spPr>
          <a:xfrm>
            <a:off x="6983146" y="140245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1DB93B4-801C-1B43-A4AE-D7AAE60EBB89}"/>
              </a:ext>
            </a:extLst>
          </p:cNvPr>
          <p:cNvSpPr/>
          <p:nvPr/>
        </p:nvSpPr>
        <p:spPr>
          <a:xfrm>
            <a:off x="7751873" y="139717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2B57A0-5546-C34B-A28D-1607C0FA725F}"/>
              </a:ext>
            </a:extLst>
          </p:cNvPr>
          <p:cNvSpPr/>
          <p:nvPr/>
        </p:nvSpPr>
        <p:spPr>
          <a:xfrm>
            <a:off x="8397772" y="137372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E568384-B4AD-7449-87FE-E1EAC6A0848F}"/>
              </a:ext>
            </a:extLst>
          </p:cNvPr>
          <p:cNvSpPr/>
          <p:nvPr/>
        </p:nvSpPr>
        <p:spPr>
          <a:xfrm>
            <a:off x="9181347" y="138575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ED3BE2B3-3550-B949-9659-40227D4EDA98}"/>
              </a:ext>
            </a:extLst>
          </p:cNvPr>
          <p:cNvSpPr/>
          <p:nvPr/>
        </p:nvSpPr>
        <p:spPr>
          <a:xfrm rot="16043063">
            <a:off x="5435012" y="147282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E4CE03DA-B998-174B-B9F8-33C4B4F0A860}"/>
              </a:ext>
            </a:extLst>
          </p:cNvPr>
          <p:cNvSpPr/>
          <p:nvPr/>
        </p:nvSpPr>
        <p:spPr>
          <a:xfrm rot="16043063">
            <a:off x="6100273" y="145049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7A54FDA-3463-9745-A5C2-D4F7307F4E05}"/>
              </a:ext>
            </a:extLst>
          </p:cNvPr>
          <p:cNvSpPr/>
          <p:nvPr/>
        </p:nvSpPr>
        <p:spPr>
          <a:xfrm rot="16043063">
            <a:off x="6779891" y="1479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1AA37054-FE1F-E848-83FD-1FD24EE5BF4B}"/>
              </a:ext>
            </a:extLst>
          </p:cNvPr>
          <p:cNvSpPr/>
          <p:nvPr/>
        </p:nvSpPr>
        <p:spPr>
          <a:xfrm rot="16043063">
            <a:off x="7547250" y="145551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4745EFE9-A185-1D44-8562-4E3D27D76B7A}"/>
              </a:ext>
            </a:extLst>
          </p:cNvPr>
          <p:cNvSpPr/>
          <p:nvPr/>
        </p:nvSpPr>
        <p:spPr>
          <a:xfrm rot="16043063">
            <a:off x="8210048" y="144967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6A84B386-8E99-9149-B2F1-CE056F5B42F4}"/>
              </a:ext>
            </a:extLst>
          </p:cNvPr>
          <p:cNvSpPr/>
          <p:nvPr/>
        </p:nvSpPr>
        <p:spPr>
          <a:xfrm rot="16043063">
            <a:off x="8872178" y="140867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0E1D287-D2A8-2D41-8038-32CC65AC360F}"/>
              </a:ext>
            </a:extLst>
          </p:cNvPr>
          <p:cNvSpPr/>
          <p:nvPr/>
        </p:nvSpPr>
        <p:spPr>
          <a:xfrm>
            <a:off x="9165083" y="194647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ABAB75BC-6206-3348-8992-55D2EC8C6BB0}"/>
              </a:ext>
            </a:extLst>
          </p:cNvPr>
          <p:cNvSpPr/>
          <p:nvPr/>
        </p:nvSpPr>
        <p:spPr>
          <a:xfrm rot="21365723">
            <a:off x="9306078" y="1735722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DF92D9-897A-A545-AB74-B5ECB056E98F}"/>
              </a:ext>
            </a:extLst>
          </p:cNvPr>
          <p:cNvSpPr/>
          <p:nvPr/>
        </p:nvSpPr>
        <p:spPr>
          <a:xfrm>
            <a:off x="8402427" y="195857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221C0F9-3723-5046-9DB7-60E4E2A41AA6}"/>
              </a:ext>
            </a:extLst>
          </p:cNvPr>
          <p:cNvSpPr/>
          <p:nvPr/>
        </p:nvSpPr>
        <p:spPr>
          <a:xfrm>
            <a:off x="7699490" y="197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CB0DF0-9C0B-BB4A-9A52-9ADB6928BABD}"/>
              </a:ext>
            </a:extLst>
          </p:cNvPr>
          <p:cNvSpPr/>
          <p:nvPr/>
        </p:nvSpPr>
        <p:spPr>
          <a:xfrm>
            <a:off x="6996099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81B00A-3A6B-0C4E-B4D2-96BDE441378C}"/>
              </a:ext>
            </a:extLst>
          </p:cNvPr>
          <p:cNvSpPr/>
          <p:nvPr/>
        </p:nvSpPr>
        <p:spPr>
          <a:xfrm>
            <a:off x="629306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69946-1DCF-AE47-BEF5-EAF16A2BB03F}"/>
              </a:ext>
            </a:extLst>
          </p:cNvPr>
          <p:cNvSpPr/>
          <p:nvPr/>
        </p:nvSpPr>
        <p:spPr>
          <a:xfrm>
            <a:off x="5572045" y="194076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055AF1-F616-F246-8A37-E160077D972B}"/>
              </a:ext>
            </a:extLst>
          </p:cNvPr>
          <p:cNvSpPr/>
          <p:nvPr/>
        </p:nvSpPr>
        <p:spPr>
          <a:xfrm>
            <a:off x="4920786" y="195831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26183FB-B472-AD4C-AE2B-AB2AAB32691C}"/>
              </a:ext>
            </a:extLst>
          </p:cNvPr>
          <p:cNvSpPr/>
          <p:nvPr/>
        </p:nvSpPr>
        <p:spPr>
          <a:xfrm rot="5400000">
            <a:off x="8894814" y="201122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E09469C9-822E-0A4E-BDE2-41D7A1E635A4}"/>
              </a:ext>
            </a:extLst>
          </p:cNvPr>
          <p:cNvSpPr/>
          <p:nvPr/>
        </p:nvSpPr>
        <p:spPr>
          <a:xfrm rot="5400000">
            <a:off x="8131532" y="202171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60A9DA1F-C38D-F146-99FE-E8C6783DE584}"/>
              </a:ext>
            </a:extLst>
          </p:cNvPr>
          <p:cNvSpPr/>
          <p:nvPr/>
        </p:nvSpPr>
        <p:spPr>
          <a:xfrm rot="5400000">
            <a:off x="7412308" y="2024501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348A635C-D017-2A4E-88C5-AA89647396AB}"/>
              </a:ext>
            </a:extLst>
          </p:cNvPr>
          <p:cNvSpPr/>
          <p:nvPr/>
        </p:nvSpPr>
        <p:spPr>
          <a:xfrm rot="5400000">
            <a:off x="6725070" y="1986708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CB39480F-54B5-AB4A-AA7E-EBCB0BD5F389}"/>
              </a:ext>
            </a:extLst>
          </p:cNvPr>
          <p:cNvSpPr/>
          <p:nvPr/>
        </p:nvSpPr>
        <p:spPr>
          <a:xfrm rot="5400000">
            <a:off x="6040178" y="198935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id="{8D379775-3F7A-BB45-9B3B-EA288277BEE6}"/>
              </a:ext>
            </a:extLst>
          </p:cNvPr>
          <p:cNvSpPr/>
          <p:nvPr/>
        </p:nvSpPr>
        <p:spPr>
          <a:xfrm rot="5400000">
            <a:off x="5390214" y="198605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DB4165A-9008-2E4F-B5A0-586C1A107754}"/>
              </a:ext>
            </a:extLst>
          </p:cNvPr>
          <p:cNvSpPr/>
          <p:nvPr/>
        </p:nvSpPr>
        <p:spPr>
          <a:xfrm>
            <a:off x="479643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63479-AC42-5145-90E6-9545B6590D07}"/>
              </a:ext>
            </a:extLst>
          </p:cNvPr>
          <p:cNvCxnSpPr/>
          <p:nvPr/>
        </p:nvCxnSpPr>
        <p:spPr>
          <a:xfrm flipH="1">
            <a:off x="4680521" y="2179372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FEB4FE3-C585-E64F-BC37-6AA944E44863}"/>
              </a:ext>
            </a:extLst>
          </p:cNvPr>
          <p:cNvCxnSpPr>
            <a:cxnSpLocks/>
          </p:cNvCxnSpPr>
          <p:nvPr/>
        </p:nvCxnSpPr>
        <p:spPr>
          <a:xfrm flipH="1" flipV="1">
            <a:off x="4625507" y="2114167"/>
            <a:ext cx="32531" cy="2399298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2EF85B8-08B0-D647-A559-2BDB65E7E0B9}"/>
              </a:ext>
            </a:extLst>
          </p:cNvPr>
          <p:cNvCxnSpPr/>
          <p:nvPr/>
        </p:nvCxnSpPr>
        <p:spPr>
          <a:xfrm flipH="1">
            <a:off x="4607334" y="4478851"/>
            <a:ext cx="597877" cy="0"/>
          </a:xfrm>
          <a:prstGeom prst="line">
            <a:avLst/>
          </a:prstGeom>
          <a:ln w="1333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91F08AC-D0D8-3A4A-9013-A68EDC3D5625}"/>
              </a:ext>
            </a:extLst>
          </p:cNvPr>
          <p:cNvSpPr/>
          <p:nvPr/>
        </p:nvSpPr>
        <p:spPr>
          <a:xfrm>
            <a:off x="5617220" y="422183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A09D91B-761D-7F49-9A97-8585CA24164E}"/>
              </a:ext>
            </a:extLst>
          </p:cNvPr>
          <p:cNvSpPr/>
          <p:nvPr/>
        </p:nvSpPr>
        <p:spPr>
          <a:xfrm>
            <a:off x="6279150" y="4197634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08B973-4F93-AA40-8D26-F60D39068870}"/>
              </a:ext>
            </a:extLst>
          </p:cNvPr>
          <p:cNvSpPr/>
          <p:nvPr/>
        </p:nvSpPr>
        <p:spPr>
          <a:xfrm>
            <a:off x="6291824" y="364455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FDE615A-67E6-E044-8507-25422C3FBF9F}"/>
              </a:ext>
            </a:extLst>
          </p:cNvPr>
          <p:cNvSpPr/>
          <p:nvPr/>
        </p:nvSpPr>
        <p:spPr>
          <a:xfrm>
            <a:off x="6317722" y="304078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>
            <a:extLst>
              <a:ext uri="{FF2B5EF4-FFF2-40B4-BE49-F238E27FC236}">
                <a16:creationId xmlns:a16="http://schemas.microsoft.com/office/drawing/2014/main" id="{AA65E77F-4524-2246-8590-3BAE27924425}"/>
              </a:ext>
            </a:extLst>
          </p:cNvPr>
          <p:cNvSpPr/>
          <p:nvPr/>
        </p:nvSpPr>
        <p:spPr>
          <a:xfrm rot="16200000">
            <a:off x="5349376" y="430482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C10232BD-A211-1941-81F5-7D99051D7C0E}"/>
              </a:ext>
            </a:extLst>
          </p:cNvPr>
          <p:cNvSpPr/>
          <p:nvPr/>
        </p:nvSpPr>
        <p:spPr>
          <a:xfrm rot="16200000">
            <a:off x="6118469" y="4316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813A085A-A0D1-084F-85DA-0BBF2D9EDE08}"/>
              </a:ext>
            </a:extLst>
          </p:cNvPr>
          <p:cNvSpPr/>
          <p:nvPr/>
        </p:nvSpPr>
        <p:spPr>
          <a:xfrm rot="10800000">
            <a:off x="6414224" y="3976815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8E06A339-4180-054D-987B-840E1A8645F7}"/>
              </a:ext>
            </a:extLst>
          </p:cNvPr>
          <p:cNvSpPr/>
          <p:nvPr/>
        </p:nvSpPr>
        <p:spPr>
          <a:xfrm rot="10800000">
            <a:off x="6425268" y="3355586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FFCCC21-D262-DF48-9029-E161F5A68F94}"/>
              </a:ext>
            </a:extLst>
          </p:cNvPr>
          <p:cNvSpPr/>
          <p:nvPr/>
        </p:nvSpPr>
        <p:spPr>
          <a:xfrm>
            <a:off x="6330750" y="250584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1C2882E-23CE-1D4A-9DD7-389E2F2F16DD}"/>
              </a:ext>
            </a:extLst>
          </p:cNvPr>
          <p:cNvSpPr/>
          <p:nvPr/>
        </p:nvSpPr>
        <p:spPr>
          <a:xfrm>
            <a:off x="7045123" y="251864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536818C-E95D-5747-B52C-41F5FD74B565}"/>
              </a:ext>
            </a:extLst>
          </p:cNvPr>
          <p:cNvSpPr/>
          <p:nvPr/>
        </p:nvSpPr>
        <p:spPr>
          <a:xfrm>
            <a:off x="7726025" y="251262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40E29DB-B255-BD4E-A09F-F58D4CD8876C}"/>
              </a:ext>
            </a:extLst>
          </p:cNvPr>
          <p:cNvSpPr/>
          <p:nvPr/>
        </p:nvSpPr>
        <p:spPr>
          <a:xfrm>
            <a:off x="8371204" y="254166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13C69-A28F-BD4F-B23F-D308C1A84108}"/>
              </a:ext>
            </a:extLst>
          </p:cNvPr>
          <p:cNvSpPr/>
          <p:nvPr/>
        </p:nvSpPr>
        <p:spPr>
          <a:xfrm>
            <a:off x="9136249" y="2554427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E97E22-C12E-3242-8EE4-73F7451D2BD1}"/>
              </a:ext>
            </a:extLst>
          </p:cNvPr>
          <p:cNvSpPr/>
          <p:nvPr/>
        </p:nvSpPr>
        <p:spPr>
          <a:xfrm>
            <a:off x="9148367" y="3145733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2DBB9BEA-CC9C-C747-AE25-CD73F2E209EF}"/>
              </a:ext>
            </a:extLst>
          </p:cNvPr>
          <p:cNvSpPr/>
          <p:nvPr/>
        </p:nvSpPr>
        <p:spPr>
          <a:xfrm rot="15985610">
            <a:off x="6841553" y="259168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>
            <a:extLst>
              <a:ext uri="{FF2B5EF4-FFF2-40B4-BE49-F238E27FC236}">
                <a16:creationId xmlns:a16="http://schemas.microsoft.com/office/drawing/2014/main" id="{697BD130-A056-5344-838C-76E2C846750D}"/>
              </a:ext>
            </a:extLst>
          </p:cNvPr>
          <p:cNvSpPr/>
          <p:nvPr/>
        </p:nvSpPr>
        <p:spPr>
          <a:xfrm rot="15985610">
            <a:off x="7521273" y="256822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CDAACCB8-384E-2B4F-96D2-A24CAB57B69A}"/>
              </a:ext>
            </a:extLst>
          </p:cNvPr>
          <p:cNvSpPr/>
          <p:nvPr/>
        </p:nvSpPr>
        <p:spPr>
          <a:xfrm rot="15985610">
            <a:off x="8181726" y="261568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>
            <a:extLst>
              <a:ext uri="{FF2B5EF4-FFF2-40B4-BE49-F238E27FC236}">
                <a16:creationId xmlns:a16="http://schemas.microsoft.com/office/drawing/2014/main" id="{2CB9C3A2-2D55-0F4F-A2C3-EC2DCFE4C5D5}"/>
              </a:ext>
            </a:extLst>
          </p:cNvPr>
          <p:cNvSpPr/>
          <p:nvPr/>
        </p:nvSpPr>
        <p:spPr>
          <a:xfrm rot="15985610">
            <a:off x="8928350" y="259225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3AFB16DC-2FDB-3C44-A1A5-DE10AD6A712F}"/>
              </a:ext>
            </a:extLst>
          </p:cNvPr>
          <p:cNvSpPr/>
          <p:nvPr/>
        </p:nvSpPr>
        <p:spPr>
          <a:xfrm>
            <a:off x="9271459" y="297073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3F930A8-DD83-3847-B647-D0837EAE59D8}"/>
              </a:ext>
            </a:extLst>
          </p:cNvPr>
          <p:cNvSpPr/>
          <p:nvPr/>
        </p:nvSpPr>
        <p:spPr>
          <a:xfrm>
            <a:off x="8474361" y="3140532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EA89C5D-52D0-A345-8C25-43EA271EBF2C}"/>
              </a:ext>
            </a:extLst>
          </p:cNvPr>
          <p:cNvSpPr/>
          <p:nvPr/>
        </p:nvSpPr>
        <p:spPr>
          <a:xfrm>
            <a:off x="7746600" y="315171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297AF6E-5A67-3948-B2BE-0A8E1C7A33A7}"/>
              </a:ext>
            </a:extLst>
          </p:cNvPr>
          <p:cNvSpPr/>
          <p:nvPr/>
        </p:nvSpPr>
        <p:spPr>
          <a:xfrm>
            <a:off x="7002988" y="3179929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9EFF0A93-9D2C-6340-BF2A-2432267D153D}"/>
              </a:ext>
            </a:extLst>
          </p:cNvPr>
          <p:cNvSpPr/>
          <p:nvPr/>
        </p:nvSpPr>
        <p:spPr>
          <a:xfrm rot="5400000">
            <a:off x="8871784" y="325354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own Arrow 145">
            <a:extLst>
              <a:ext uri="{FF2B5EF4-FFF2-40B4-BE49-F238E27FC236}">
                <a16:creationId xmlns:a16="http://schemas.microsoft.com/office/drawing/2014/main" id="{DAD9960F-6AD5-A645-AE7E-CE76E8800489}"/>
              </a:ext>
            </a:extLst>
          </p:cNvPr>
          <p:cNvSpPr/>
          <p:nvPr/>
        </p:nvSpPr>
        <p:spPr>
          <a:xfrm rot="5400000">
            <a:off x="8215847" y="3213274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>
            <a:extLst>
              <a:ext uri="{FF2B5EF4-FFF2-40B4-BE49-F238E27FC236}">
                <a16:creationId xmlns:a16="http://schemas.microsoft.com/office/drawing/2014/main" id="{66809AB6-D612-8847-831F-57E4C092A580}"/>
              </a:ext>
            </a:extLst>
          </p:cNvPr>
          <p:cNvSpPr/>
          <p:nvPr/>
        </p:nvSpPr>
        <p:spPr>
          <a:xfrm rot="5400000">
            <a:off x="7507758" y="318896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2C0FC5E-19C2-1B42-B507-A1F2733D43E2}"/>
              </a:ext>
            </a:extLst>
          </p:cNvPr>
          <p:cNvSpPr/>
          <p:nvPr/>
        </p:nvSpPr>
        <p:spPr>
          <a:xfrm>
            <a:off x="7012613" y="3717530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own Arrow 148">
            <a:extLst>
              <a:ext uri="{FF2B5EF4-FFF2-40B4-BE49-F238E27FC236}">
                <a16:creationId xmlns:a16="http://schemas.microsoft.com/office/drawing/2014/main" id="{DB540F53-F8F1-A340-AF66-8D18981771E2}"/>
              </a:ext>
            </a:extLst>
          </p:cNvPr>
          <p:cNvSpPr/>
          <p:nvPr/>
        </p:nvSpPr>
        <p:spPr>
          <a:xfrm>
            <a:off x="7150180" y="3533890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F67BF11-9A86-AA4A-B31D-BE5351614E95}"/>
              </a:ext>
            </a:extLst>
          </p:cNvPr>
          <p:cNvSpPr/>
          <p:nvPr/>
        </p:nvSpPr>
        <p:spPr>
          <a:xfrm>
            <a:off x="7006810" y="4238078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4F3B67EE-0AD6-DB45-A382-C87689958F8B}"/>
              </a:ext>
            </a:extLst>
          </p:cNvPr>
          <p:cNvSpPr/>
          <p:nvPr/>
        </p:nvSpPr>
        <p:spPr>
          <a:xfrm>
            <a:off x="7128205" y="4073743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13071F-09E8-6C48-A299-D9527DB84822}"/>
              </a:ext>
            </a:extLst>
          </p:cNvPr>
          <p:cNvSpPr/>
          <p:nvPr/>
        </p:nvSpPr>
        <p:spPr>
          <a:xfrm>
            <a:off x="7721240" y="3685756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01616320-FFFF-CF49-AB38-772D4D6AF12D}"/>
              </a:ext>
            </a:extLst>
          </p:cNvPr>
          <p:cNvSpPr/>
          <p:nvPr/>
        </p:nvSpPr>
        <p:spPr>
          <a:xfrm rot="13900471">
            <a:off x="7508055" y="4016037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39C4DFD-E0CC-1044-9E2A-5A3FA2F7A624}"/>
              </a:ext>
            </a:extLst>
          </p:cNvPr>
          <p:cNvSpPr/>
          <p:nvPr/>
        </p:nvSpPr>
        <p:spPr>
          <a:xfrm>
            <a:off x="7714511" y="4244881"/>
            <a:ext cx="509954" cy="5428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Down Arrow 155">
            <a:extLst>
              <a:ext uri="{FF2B5EF4-FFF2-40B4-BE49-F238E27FC236}">
                <a16:creationId xmlns:a16="http://schemas.microsoft.com/office/drawing/2014/main" id="{EF11BFE2-50B2-4D48-B2B6-C4F9FC6B78BA}"/>
              </a:ext>
            </a:extLst>
          </p:cNvPr>
          <p:cNvSpPr/>
          <p:nvPr/>
        </p:nvSpPr>
        <p:spPr>
          <a:xfrm>
            <a:off x="7853940" y="4042979"/>
            <a:ext cx="263769" cy="421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25A3F6-8DD0-F643-85A5-9618C086148C}"/>
              </a:ext>
            </a:extLst>
          </p:cNvPr>
          <p:cNvSpPr/>
          <p:nvPr/>
        </p:nvSpPr>
        <p:spPr>
          <a:xfrm>
            <a:off x="2953540" y="5063560"/>
            <a:ext cx="8508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is the optimal coverage path returned </a:t>
            </a:r>
          </a:p>
          <a:p>
            <a:r>
              <a:rPr lang="en-US" sz="3200" dirty="0"/>
              <a:t>from gradient ascent.</a:t>
            </a:r>
          </a:p>
        </p:txBody>
      </p:sp>
    </p:spTree>
    <p:extLst>
      <p:ext uri="{BB962C8B-B14F-4D97-AF65-F5344CB8AC3E}">
        <p14:creationId xmlns:p14="http://schemas.microsoft.com/office/powerpoint/2010/main" val="2629704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5CC51E-C5AA-5245-ABC7-5E45D957B0DB}"/>
              </a:ext>
            </a:extLst>
          </p:cNvPr>
          <p:cNvSpPr txBox="1"/>
          <p:nvPr/>
        </p:nvSpPr>
        <p:spPr>
          <a:xfrm>
            <a:off x="866399" y="201599"/>
            <a:ext cx="6272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Using the Path in a Controller</a:t>
            </a:r>
          </a:p>
        </p:txBody>
      </p:sp>
    </p:spTree>
    <p:extLst>
      <p:ext uri="{BB962C8B-B14F-4D97-AF65-F5344CB8AC3E}">
        <p14:creationId xmlns:p14="http://schemas.microsoft.com/office/powerpoint/2010/main" val="221330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C5015-2A09-354C-9312-59749C69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65269"/>
              </p:ext>
            </p:extLst>
          </p:nvPr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66A7774-F462-A740-9380-A6392C1A7DDF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2E73B-E343-E946-B449-1875C41B15E5}"/>
              </a:ext>
            </a:extLst>
          </p:cNvPr>
          <p:cNvSpPr txBox="1"/>
          <p:nvPr/>
        </p:nvSpPr>
        <p:spPr>
          <a:xfrm>
            <a:off x="866399" y="201599"/>
            <a:ext cx="993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 – cell grid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6E9983DF-C515-BF40-8C46-6D8E99775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6" t="69487" r="17187" b="7436"/>
          <a:stretch/>
        </p:blipFill>
        <p:spPr>
          <a:xfrm>
            <a:off x="229937" y="4554774"/>
            <a:ext cx="3023214" cy="202998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CC47DE-1A01-2F42-8480-B067728D812D}"/>
              </a:ext>
            </a:extLst>
          </p:cNvPr>
          <p:cNvCxnSpPr>
            <a:cxnSpLocks/>
          </p:cNvCxnSpPr>
          <p:nvPr/>
        </p:nvCxnSpPr>
        <p:spPr>
          <a:xfrm flipV="1">
            <a:off x="229937" y="4220308"/>
            <a:ext cx="3043405" cy="406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C52BB6-88A0-7241-B70D-A1B30C81023C}"/>
              </a:ext>
            </a:extLst>
          </p:cNvPr>
          <p:cNvCxnSpPr>
            <a:cxnSpLocks/>
          </p:cNvCxnSpPr>
          <p:nvPr/>
        </p:nvCxnSpPr>
        <p:spPr>
          <a:xfrm flipV="1">
            <a:off x="3140520" y="4746543"/>
            <a:ext cx="851188" cy="1666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98EEA5-4A46-4F4E-8949-7941B1B8C30A}"/>
              </a:ext>
            </a:extLst>
          </p:cNvPr>
          <p:cNvCxnSpPr>
            <a:cxnSpLocks/>
          </p:cNvCxnSpPr>
          <p:nvPr/>
        </p:nvCxnSpPr>
        <p:spPr>
          <a:xfrm flipV="1">
            <a:off x="3140520" y="4220308"/>
            <a:ext cx="851188" cy="430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C5015-2A09-354C-9312-59749C693C0A}"/>
              </a:ext>
            </a:extLst>
          </p:cNvPr>
          <p:cNvGraphicFramePr>
            <a:graphicFrameLocks noGrp="1"/>
          </p:cNvGraphicFramePr>
          <p:nvPr/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66A7774-F462-A740-9380-A6392C1A7DDF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FE4689-EB78-2B41-B304-3C4B9625ED1B}"/>
              </a:ext>
            </a:extLst>
          </p:cNvPr>
          <p:cNvSpPr/>
          <p:nvPr/>
        </p:nvSpPr>
        <p:spPr>
          <a:xfrm>
            <a:off x="4843292" y="2731179"/>
            <a:ext cx="11176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2B1E50-17DB-E04A-924C-1E11A192858E}"/>
              </a:ext>
            </a:extLst>
          </p:cNvPr>
          <p:cNvSpPr/>
          <p:nvPr/>
        </p:nvSpPr>
        <p:spPr>
          <a:xfrm>
            <a:off x="8669866" y="3793066"/>
            <a:ext cx="745067" cy="804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2E73B-E343-E946-B449-1875C41B15E5}"/>
              </a:ext>
            </a:extLst>
          </p:cNvPr>
          <p:cNvSpPr txBox="1"/>
          <p:nvPr/>
        </p:nvSpPr>
        <p:spPr>
          <a:xfrm>
            <a:off x="866399" y="201599"/>
            <a:ext cx="9713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 - objects</a:t>
            </a:r>
          </a:p>
        </p:txBody>
      </p:sp>
    </p:spTree>
    <p:extLst>
      <p:ext uri="{BB962C8B-B14F-4D97-AF65-F5344CB8AC3E}">
        <p14:creationId xmlns:p14="http://schemas.microsoft.com/office/powerpoint/2010/main" val="313317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B2A90-4645-8647-BF4C-4511023E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03835"/>
              </p:ext>
            </p:extLst>
          </p:nvPr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185860-DCBC-5349-A153-345643B3F14C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A6ED15-B8C6-A640-A031-F73B6DD3B8CC}"/>
              </a:ext>
            </a:extLst>
          </p:cNvPr>
          <p:cNvSpPr/>
          <p:nvPr/>
        </p:nvSpPr>
        <p:spPr>
          <a:xfrm>
            <a:off x="4843292" y="2731179"/>
            <a:ext cx="1117600" cy="116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5D6E13-F911-F94C-93F2-DDE0B3B4A2AF}"/>
              </a:ext>
            </a:extLst>
          </p:cNvPr>
          <p:cNvSpPr/>
          <p:nvPr/>
        </p:nvSpPr>
        <p:spPr>
          <a:xfrm>
            <a:off x="8669866" y="3793066"/>
            <a:ext cx="745067" cy="804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EC260-39AC-3841-A410-CA01988810D7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1594C-FB49-8342-A40F-DDEF32056520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895B4-BDFB-4547-9562-7B92B844AC51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A5A74-631F-3B41-9DE3-853E0196EA2D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1664A-13D7-844F-A305-A81576BFE636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274C2-6D00-0045-81E7-46C1022C2C6B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08AC8-42D9-8345-828B-FC639BCA6A77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3FD0A-FE45-724B-819B-A47E65BF40F2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8CFCC-6654-6B43-A26A-F92A492D7BB3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4E995-673A-5D45-8F31-67D8CE168B4D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000EE-9DB9-944A-8F41-346927287339}"/>
              </a:ext>
            </a:extLst>
          </p:cNvPr>
          <p:cNvSpPr txBox="1"/>
          <p:nvPr/>
        </p:nvSpPr>
        <p:spPr>
          <a:xfrm>
            <a:off x="866399" y="201599"/>
            <a:ext cx="9713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 - objects</a:t>
            </a:r>
          </a:p>
        </p:txBody>
      </p:sp>
    </p:spTree>
    <p:extLst>
      <p:ext uri="{BB962C8B-B14F-4D97-AF65-F5344CB8AC3E}">
        <p14:creationId xmlns:p14="http://schemas.microsoft.com/office/powerpoint/2010/main" val="192784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605F664B-EB4B-F14D-8C6A-0BDFAA5E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71856"/>
              </p:ext>
            </p:extLst>
          </p:nvPr>
        </p:nvGraphicFramePr>
        <p:xfrm>
          <a:off x="3273342" y="1382020"/>
          <a:ext cx="6459417" cy="3364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713">
                  <a:extLst>
                    <a:ext uri="{9D8B030D-6E8A-4147-A177-3AD203B41FA5}">
                      <a16:colId xmlns:a16="http://schemas.microsoft.com/office/drawing/2014/main" val="1801603109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9040577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51106972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1205704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4029905584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3110449118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297124593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2289901776"/>
                    </a:ext>
                  </a:extLst>
                </a:gridCol>
                <a:gridCol w="717713">
                  <a:extLst>
                    <a:ext uri="{9D8B030D-6E8A-4147-A177-3AD203B41FA5}">
                      <a16:colId xmlns:a16="http://schemas.microsoft.com/office/drawing/2014/main" val="1499121145"/>
                    </a:ext>
                  </a:extLst>
                </a:gridCol>
              </a:tblGrid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78132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338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9765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5024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2624"/>
                  </a:ext>
                </a:extLst>
              </a:tr>
              <a:tr h="5607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398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E483716-1E71-2F47-A7AC-C5E5AE786613}"/>
              </a:ext>
            </a:extLst>
          </p:cNvPr>
          <p:cNvSpPr/>
          <p:nvPr/>
        </p:nvSpPr>
        <p:spPr>
          <a:xfrm>
            <a:off x="3273342" y="1382020"/>
            <a:ext cx="6459416" cy="336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DE82EA-7772-B745-A7F6-8805EC709EED}"/>
              </a:ext>
            </a:extLst>
          </p:cNvPr>
          <p:cNvSpPr txBox="1"/>
          <p:nvPr/>
        </p:nvSpPr>
        <p:spPr>
          <a:xfrm>
            <a:off x="8447689" y="35677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CC1E4-B46E-0649-BE8C-82749C16EEE9}"/>
              </a:ext>
            </a:extLst>
          </p:cNvPr>
          <p:cNvSpPr txBox="1"/>
          <p:nvPr/>
        </p:nvSpPr>
        <p:spPr>
          <a:xfrm>
            <a:off x="9208209" y="35456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9ACF25-EE6F-B84F-83E2-18ABF346EAB9}"/>
              </a:ext>
            </a:extLst>
          </p:cNvPr>
          <p:cNvSpPr txBox="1"/>
          <p:nvPr/>
        </p:nvSpPr>
        <p:spPr>
          <a:xfrm>
            <a:off x="9262266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396C26-94B6-5F4A-8F2C-A336125AE44F}"/>
              </a:ext>
            </a:extLst>
          </p:cNvPr>
          <p:cNvSpPr txBox="1"/>
          <p:nvPr/>
        </p:nvSpPr>
        <p:spPr>
          <a:xfrm>
            <a:off x="8450294" y="411029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6CB631-97FF-A241-BE85-EA1F5B092828}"/>
              </a:ext>
            </a:extLst>
          </p:cNvPr>
          <p:cNvSpPr txBox="1"/>
          <p:nvPr/>
        </p:nvSpPr>
        <p:spPr>
          <a:xfrm>
            <a:off x="4839970" y="300205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119B02-FD1C-DD45-90C0-B17A19DBC7F3}"/>
              </a:ext>
            </a:extLst>
          </p:cNvPr>
          <p:cNvSpPr txBox="1"/>
          <p:nvPr/>
        </p:nvSpPr>
        <p:spPr>
          <a:xfrm>
            <a:off x="5651648" y="30138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172727-A823-E846-88D9-577C8A131E0C}"/>
              </a:ext>
            </a:extLst>
          </p:cNvPr>
          <p:cNvSpPr txBox="1"/>
          <p:nvPr/>
        </p:nvSpPr>
        <p:spPr>
          <a:xfrm>
            <a:off x="5651648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9BED8E-4380-2B41-96F7-2ACF1C02832A}"/>
              </a:ext>
            </a:extLst>
          </p:cNvPr>
          <p:cNvSpPr txBox="1"/>
          <p:nvPr/>
        </p:nvSpPr>
        <p:spPr>
          <a:xfrm>
            <a:off x="4878220" y="3537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08F33B-5CB8-4B42-85D9-D357084F02D6}"/>
              </a:ext>
            </a:extLst>
          </p:cNvPr>
          <p:cNvSpPr txBox="1"/>
          <p:nvPr/>
        </p:nvSpPr>
        <p:spPr>
          <a:xfrm>
            <a:off x="5651648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01E3BD-B952-944F-B0A7-BA3A9491F5CB}"/>
              </a:ext>
            </a:extLst>
          </p:cNvPr>
          <p:cNvSpPr txBox="1"/>
          <p:nvPr/>
        </p:nvSpPr>
        <p:spPr>
          <a:xfrm>
            <a:off x="4912546" y="242472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000B90-8DCA-9349-912D-7D0E91A8062B}"/>
              </a:ext>
            </a:extLst>
          </p:cNvPr>
          <p:cNvSpPr txBox="1"/>
          <p:nvPr/>
        </p:nvSpPr>
        <p:spPr>
          <a:xfrm>
            <a:off x="866399" y="201599"/>
            <a:ext cx="9713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Approximate Cellular Decomposition - objects</a:t>
            </a:r>
          </a:p>
        </p:txBody>
      </p:sp>
    </p:spTree>
    <p:extLst>
      <p:ext uri="{BB962C8B-B14F-4D97-AF65-F5344CB8AC3E}">
        <p14:creationId xmlns:p14="http://schemas.microsoft.com/office/powerpoint/2010/main" val="225770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2947</Words>
  <Application>Microsoft Macintosh PowerPoint</Application>
  <PresentationFormat>Widescreen</PresentationFormat>
  <Paragraphs>2293</Paragraphs>
  <Slides>56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DroneBotics: Adopting Coverage Path Planning to the AR.Drone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Dreycey Albin</dc:creator>
  <cp:lastModifiedBy>Dreycey Albin</cp:lastModifiedBy>
  <cp:revision>13</cp:revision>
  <dcterms:created xsi:type="dcterms:W3CDTF">2020-11-23T20:12:36Z</dcterms:created>
  <dcterms:modified xsi:type="dcterms:W3CDTF">2020-12-02T03:24:46Z</dcterms:modified>
</cp:coreProperties>
</file>