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9144000" cy="5143500" type="screen16x9"/>
  <p:notesSz cx="6858000" cy="9144000"/>
  <p:embeddedFontLst>
    <p:embeddedFont>
      <p:font typeface="Calligraffitti" panose="020B0604020202020204" charset="0"/>
      <p:regular r:id="rId12"/>
    </p:embeddedFont>
    <p:embeddedFont>
      <p:font typeface="Coming Soon" panose="020B0604020202020204" charset="0"/>
      <p:regular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1AB195-DB2D-4737-BBA6-BE60BF74A575}">
  <a:tblStyle styleId="{861AB195-DB2D-4737-BBA6-BE60BF74A5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033d0b5f2_1_2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033d0b5f2_1_2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04d9405f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04d9405f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04d9405f5_0_2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04d9405f5_0_2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4d9405f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4d9405f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12865b1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12865b1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f111183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f111183c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a80c9abe0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a80c9abe0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80c9abe00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80c9abe00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3826">
            <a:off x="1526658" y="1137885"/>
            <a:ext cx="3207626" cy="2052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13894">
            <a:off x="1532168" y="3178851"/>
            <a:ext cx="2078417" cy="792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5352002" y="1032490"/>
            <a:ext cx="2326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1"/>
          </p:nvPr>
        </p:nvSpPr>
        <p:spPr>
          <a:xfrm>
            <a:off x="5341802" y="1622773"/>
            <a:ext cx="23466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2"/>
          </p:nvPr>
        </p:nvSpPr>
        <p:spPr>
          <a:xfrm>
            <a:off x="5352002" y="2937490"/>
            <a:ext cx="2326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3"/>
          </p:nvPr>
        </p:nvSpPr>
        <p:spPr>
          <a:xfrm>
            <a:off x="5341802" y="3527773"/>
            <a:ext cx="23466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-20828">
            <a:off x="1651141" y="2117894"/>
            <a:ext cx="2921454" cy="741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rot="-20862">
            <a:off x="1651385" y="1374690"/>
            <a:ext cx="2076338" cy="741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-21016">
            <a:off x="1650909" y="2854842"/>
            <a:ext cx="2797252" cy="741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ng Soon"/>
              <a:buNone/>
              <a:defRPr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006400" y="1053700"/>
            <a:ext cx="5900100" cy="3025500"/>
          </a:xfrm>
          <a:prstGeom prst="rect">
            <a:avLst/>
          </a:prstGeom>
        </p:spPr>
        <p:txBody>
          <a:bodyPr spcFirstLastPara="1" wrap="square" lIns="0" tIns="182875" rIns="0" bIns="0" anchor="ctr" anchorCtr="0">
            <a:noAutofit/>
          </a:bodyPr>
          <a:lstStyle>
            <a:lvl1pPr marL="457200" lvl="0" indent="-3175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30200" y="627400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207615" y="3169940"/>
            <a:ext cx="2326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340755" y="3793130"/>
            <a:ext cx="2060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title" idx="2"/>
          </p:nvPr>
        </p:nvSpPr>
        <p:spPr>
          <a:xfrm>
            <a:off x="5610185" y="3169815"/>
            <a:ext cx="2326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743324" y="3793130"/>
            <a:ext cx="2060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930200" y="627400"/>
            <a:ext cx="35085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 rot="-45610">
            <a:off x="938266" y="1212165"/>
            <a:ext cx="3437103" cy="3043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30200" y="627400"/>
            <a:ext cx="36228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3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 rot="-10061">
            <a:off x="1943406" y="1677044"/>
            <a:ext cx="2562611" cy="486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 rot="-10329">
            <a:off x="1526295" y="2156246"/>
            <a:ext cx="2096709" cy="69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2"/>
          </p:nvPr>
        </p:nvSpPr>
        <p:spPr>
          <a:xfrm rot="-9483">
            <a:off x="5574058" y="1634538"/>
            <a:ext cx="2175008" cy="486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3"/>
          </p:nvPr>
        </p:nvSpPr>
        <p:spPr>
          <a:xfrm rot="-10329">
            <a:off x="5191381" y="2126275"/>
            <a:ext cx="2096709" cy="69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/>
          </p:nvPr>
        </p:nvSpPr>
        <p:spPr>
          <a:xfrm rot="-10061">
            <a:off x="1947419" y="2923490"/>
            <a:ext cx="2562611" cy="486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 rot="-10329">
            <a:off x="1510038" y="3451704"/>
            <a:ext cx="2096709" cy="69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 hasCustomPrompt="1"/>
          </p:nvPr>
        </p:nvSpPr>
        <p:spPr>
          <a:xfrm rot="-9798">
            <a:off x="1523685" y="1672097"/>
            <a:ext cx="1368306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 rot="-9798">
            <a:off x="1507299" y="2926709"/>
            <a:ext cx="1368306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 rot="-11554">
            <a:off x="5188735" y="1628730"/>
            <a:ext cx="1160407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 rot="-9483">
            <a:off x="5578180" y="2912532"/>
            <a:ext cx="2175008" cy="486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3"/>
          </p:nvPr>
        </p:nvSpPr>
        <p:spPr>
          <a:xfrm rot="-10329">
            <a:off x="5195529" y="3412369"/>
            <a:ext cx="2096709" cy="69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4" hasCustomPrompt="1"/>
          </p:nvPr>
        </p:nvSpPr>
        <p:spPr>
          <a:xfrm rot="-11554">
            <a:off x="5192882" y="2914824"/>
            <a:ext cx="1160407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5"/>
          </p:nvPr>
        </p:nvSpPr>
        <p:spPr>
          <a:xfrm>
            <a:off x="930200" y="627400"/>
            <a:ext cx="64728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38200" y="18218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053800" y="2960605"/>
            <a:ext cx="3522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096900" y="3436605"/>
            <a:ext cx="2950200" cy="12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1538400" y="1464650"/>
            <a:ext cx="60672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ligraffitti"/>
              <a:buNone/>
              <a:defRPr sz="2800">
                <a:solidFill>
                  <a:schemeClr val="dk1"/>
                </a:solidFill>
                <a:latin typeface="Calligraffitti"/>
                <a:ea typeface="Calligraffitti"/>
                <a:cs typeface="Calligraffitti"/>
                <a:sym typeface="Calligraffitt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8" r:id="rId6"/>
    <p:sldLayoutId id="2147483659" r:id="rId7"/>
    <p:sldLayoutId id="2147483660" r:id="rId8"/>
    <p:sldLayoutId id="2147483661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33"/>
          <p:cNvGrpSpPr/>
          <p:nvPr/>
        </p:nvGrpSpPr>
        <p:grpSpPr>
          <a:xfrm rot="134293">
            <a:off x="115062" y="167905"/>
            <a:ext cx="8820721" cy="5003978"/>
            <a:chOff x="577150" y="371675"/>
            <a:chExt cx="2899721" cy="1958151"/>
          </a:xfrm>
        </p:grpSpPr>
        <p:sp>
          <p:nvSpPr>
            <p:cNvPr id="167" name="Google Shape;167;p33"/>
            <p:cNvSpPr/>
            <p:nvPr/>
          </p:nvSpPr>
          <p:spPr>
            <a:xfrm>
              <a:off x="702678" y="411388"/>
              <a:ext cx="1319736" cy="66413"/>
            </a:xfrm>
            <a:custGeom>
              <a:avLst/>
              <a:gdLst/>
              <a:ahLst/>
              <a:cxnLst/>
              <a:rect l="l" t="t" r="r" b="b"/>
              <a:pathLst>
                <a:path w="33464" h="1684" extrusionOk="0">
                  <a:moveTo>
                    <a:pt x="22724" y="1"/>
                  </a:moveTo>
                  <a:cubicBezTo>
                    <a:pt x="22094" y="1"/>
                    <a:pt x="21465" y="8"/>
                    <a:pt x="20832" y="25"/>
                  </a:cubicBezTo>
                  <a:cubicBezTo>
                    <a:pt x="20488" y="38"/>
                    <a:pt x="20132" y="38"/>
                    <a:pt x="19788" y="50"/>
                  </a:cubicBezTo>
                  <a:cubicBezTo>
                    <a:pt x="19432" y="63"/>
                    <a:pt x="19088" y="127"/>
                    <a:pt x="18731" y="127"/>
                  </a:cubicBezTo>
                  <a:cubicBezTo>
                    <a:pt x="18625" y="135"/>
                    <a:pt x="18517" y="138"/>
                    <a:pt x="18408" y="138"/>
                  </a:cubicBezTo>
                  <a:cubicBezTo>
                    <a:pt x="18168" y="138"/>
                    <a:pt x="17924" y="123"/>
                    <a:pt x="17687" y="114"/>
                  </a:cubicBezTo>
                  <a:cubicBezTo>
                    <a:pt x="17616" y="111"/>
                    <a:pt x="17545" y="110"/>
                    <a:pt x="17474" y="110"/>
                  </a:cubicBezTo>
                  <a:cubicBezTo>
                    <a:pt x="17193" y="110"/>
                    <a:pt x="16915" y="127"/>
                    <a:pt x="16630" y="127"/>
                  </a:cubicBezTo>
                  <a:cubicBezTo>
                    <a:pt x="13854" y="190"/>
                    <a:pt x="11066" y="305"/>
                    <a:pt x="8277" y="471"/>
                  </a:cubicBezTo>
                  <a:cubicBezTo>
                    <a:pt x="6889" y="534"/>
                    <a:pt x="5488" y="623"/>
                    <a:pt x="4113" y="725"/>
                  </a:cubicBezTo>
                  <a:lnTo>
                    <a:pt x="2025" y="878"/>
                  </a:lnTo>
                  <a:cubicBezTo>
                    <a:pt x="1668" y="891"/>
                    <a:pt x="1325" y="929"/>
                    <a:pt x="968" y="1018"/>
                  </a:cubicBezTo>
                  <a:cubicBezTo>
                    <a:pt x="624" y="1120"/>
                    <a:pt x="293" y="1298"/>
                    <a:pt x="39" y="1553"/>
                  </a:cubicBezTo>
                  <a:cubicBezTo>
                    <a:pt x="0" y="1578"/>
                    <a:pt x="0" y="1629"/>
                    <a:pt x="39" y="1655"/>
                  </a:cubicBezTo>
                  <a:cubicBezTo>
                    <a:pt x="51" y="1674"/>
                    <a:pt x="70" y="1683"/>
                    <a:pt x="90" y="1683"/>
                  </a:cubicBezTo>
                  <a:cubicBezTo>
                    <a:pt x="109" y="1683"/>
                    <a:pt x="128" y="1674"/>
                    <a:pt x="140" y="1655"/>
                  </a:cubicBezTo>
                  <a:cubicBezTo>
                    <a:pt x="382" y="1426"/>
                    <a:pt x="701" y="1260"/>
                    <a:pt x="1019" y="1184"/>
                  </a:cubicBezTo>
                  <a:cubicBezTo>
                    <a:pt x="1350" y="1082"/>
                    <a:pt x="1694" y="1069"/>
                    <a:pt x="2038" y="1056"/>
                  </a:cubicBezTo>
                  <a:lnTo>
                    <a:pt x="4126" y="916"/>
                  </a:lnTo>
                  <a:cubicBezTo>
                    <a:pt x="5514" y="814"/>
                    <a:pt x="6915" y="738"/>
                    <a:pt x="8290" y="662"/>
                  </a:cubicBezTo>
                  <a:cubicBezTo>
                    <a:pt x="11066" y="509"/>
                    <a:pt x="13854" y="407"/>
                    <a:pt x="16630" y="343"/>
                  </a:cubicBezTo>
                  <a:cubicBezTo>
                    <a:pt x="16987" y="343"/>
                    <a:pt x="17331" y="343"/>
                    <a:pt x="17687" y="305"/>
                  </a:cubicBezTo>
                  <a:cubicBezTo>
                    <a:pt x="18031" y="280"/>
                    <a:pt x="18387" y="241"/>
                    <a:pt x="18731" y="241"/>
                  </a:cubicBezTo>
                  <a:cubicBezTo>
                    <a:pt x="19088" y="241"/>
                    <a:pt x="19432" y="280"/>
                    <a:pt x="19788" y="292"/>
                  </a:cubicBezTo>
                  <a:lnTo>
                    <a:pt x="20832" y="292"/>
                  </a:lnTo>
                  <a:lnTo>
                    <a:pt x="25009" y="280"/>
                  </a:lnTo>
                  <a:cubicBezTo>
                    <a:pt x="25511" y="275"/>
                    <a:pt x="26013" y="273"/>
                    <a:pt x="26515" y="273"/>
                  </a:cubicBezTo>
                  <a:cubicBezTo>
                    <a:pt x="28798" y="273"/>
                    <a:pt x="31076" y="316"/>
                    <a:pt x="33362" y="369"/>
                  </a:cubicBezTo>
                  <a:cubicBezTo>
                    <a:pt x="33413" y="369"/>
                    <a:pt x="33438" y="343"/>
                    <a:pt x="33464" y="305"/>
                  </a:cubicBezTo>
                  <a:cubicBezTo>
                    <a:pt x="33464" y="254"/>
                    <a:pt x="33426" y="229"/>
                    <a:pt x="33375" y="229"/>
                  </a:cubicBezTo>
                  <a:cubicBezTo>
                    <a:pt x="30599" y="101"/>
                    <a:pt x="27810" y="50"/>
                    <a:pt x="25022" y="25"/>
                  </a:cubicBezTo>
                  <a:cubicBezTo>
                    <a:pt x="24253" y="11"/>
                    <a:pt x="23489" y="1"/>
                    <a:pt x="22724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584682" y="394272"/>
              <a:ext cx="2892189" cy="1929835"/>
            </a:xfrm>
            <a:custGeom>
              <a:avLst/>
              <a:gdLst/>
              <a:ahLst/>
              <a:cxnLst/>
              <a:rect l="l" t="t" r="r" b="b"/>
              <a:pathLst>
                <a:path w="73336" h="48934" extrusionOk="0">
                  <a:moveTo>
                    <a:pt x="1990" y="48070"/>
                  </a:moveTo>
                  <a:cubicBezTo>
                    <a:pt x="2241" y="48320"/>
                    <a:pt x="2617" y="48440"/>
                    <a:pt x="3124" y="48440"/>
                  </a:cubicBezTo>
                  <a:cubicBezTo>
                    <a:pt x="3228" y="48440"/>
                    <a:pt x="3337" y="48435"/>
                    <a:pt x="3451" y="48425"/>
                  </a:cubicBezTo>
                  <a:lnTo>
                    <a:pt x="3451" y="48425"/>
                  </a:lnTo>
                  <a:cubicBezTo>
                    <a:pt x="3329" y="48438"/>
                    <a:pt x="3213" y="48444"/>
                    <a:pt x="3103" y="48444"/>
                  </a:cubicBezTo>
                  <a:cubicBezTo>
                    <a:pt x="2613" y="48444"/>
                    <a:pt x="2238" y="48318"/>
                    <a:pt x="1990" y="48070"/>
                  </a:cubicBezTo>
                  <a:close/>
                  <a:moveTo>
                    <a:pt x="63375" y="1"/>
                  </a:moveTo>
                  <a:cubicBezTo>
                    <a:pt x="61914" y="1"/>
                    <a:pt x="60437" y="14"/>
                    <a:pt x="58943" y="39"/>
                  </a:cubicBezTo>
                  <a:cubicBezTo>
                    <a:pt x="52054" y="128"/>
                    <a:pt x="44809" y="472"/>
                    <a:pt x="37220" y="1070"/>
                  </a:cubicBezTo>
                  <a:cubicBezTo>
                    <a:pt x="35104" y="1004"/>
                    <a:pt x="32626" y="966"/>
                    <a:pt x="29798" y="966"/>
                  </a:cubicBezTo>
                  <a:cubicBezTo>
                    <a:pt x="28797" y="966"/>
                    <a:pt x="27752" y="971"/>
                    <a:pt x="26664" y="981"/>
                  </a:cubicBezTo>
                  <a:cubicBezTo>
                    <a:pt x="23111" y="994"/>
                    <a:pt x="19559" y="1070"/>
                    <a:pt x="16031" y="1185"/>
                  </a:cubicBezTo>
                  <a:cubicBezTo>
                    <a:pt x="11256" y="1350"/>
                    <a:pt x="6660" y="1579"/>
                    <a:pt x="2267" y="1910"/>
                  </a:cubicBezTo>
                  <a:cubicBezTo>
                    <a:pt x="1566" y="1987"/>
                    <a:pt x="1019" y="2191"/>
                    <a:pt x="649" y="2560"/>
                  </a:cubicBezTo>
                  <a:cubicBezTo>
                    <a:pt x="242" y="2942"/>
                    <a:pt x="13" y="3515"/>
                    <a:pt x="0" y="4292"/>
                  </a:cubicBezTo>
                  <a:cubicBezTo>
                    <a:pt x="0" y="4508"/>
                    <a:pt x="0" y="4737"/>
                    <a:pt x="38" y="4979"/>
                  </a:cubicBezTo>
                  <a:lnTo>
                    <a:pt x="1121" y="46808"/>
                  </a:lnTo>
                  <a:cubicBezTo>
                    <a:pt x="1061" y="48229"/>
                    <a:pt x="1674" y="48934"/>
                    <a:pt x="2988" y="48934"/>
                  </a:cubicBezTo>
                  <a:cubicBezTo>
                    <a:pt x="3087" y="48934"/>
                    <a:pt x="3191" y="48930"/>
                    <a:pt x="3298" y="48922"/>
                  </a:cubicBezTo>
                  <a:cubicBezTo>
                    <a:pt x="7067" y="48629"/>
                    <a:pt x="10811" y="48425"/>
                    <a:pt x="14529" y="48298"/>
                  </a:cubicBezTo>
                  <a:lnTo>
                    <a:pt x="16031" y="48247"/>
                  </a:lnTo>
                  <a:cubicBezTo>
                    <a:pt x="18782" y="48158"/>
                    <a:pt x="25963" y="47967"/>
                    <a:pt x="37564" y="47699"/>
                  </a:cubicBezTo>
                  <a:cubicBezTo>
                    <a:pt x="46146" y="47483"/>
                    <a:pt x="53277" y="47317"/>
                    <a:pt x="58943" y="47190"/>
                  </a:cubicBezTo>
                  <a:cubicBezTo>
                    <a:pt x="62538" y="47104"/>
                    <a:pt x="65933" y="47073"/>
                    <a:pt x="69166" y="47073"/>
                  </a:cubicBezTo>
                  <a:cubicBezTo>
                    <a:pt x="69758" y="47073"/>
                    <a:pt x="70344" y="47074"/>
                    <a:pt x="70925" y="47076"/>
                  </a:cubicBezTo>
                  <a:cubicBezTo>
                    <a:pt x="71006" y="47080"/>
                    <a:pt x="71085" y="47082"/>
                    <a:pt x="71162" y="47082"/>
                  </a:cubicBezTo>
                  <a:cubicBezTo>
                    <a:pt x="72664" y="47082"/>
                    <a:pt x="73336" y="46252"/>
                    <a:pt x="73166" y="44593"/>
                  </a:cubicBezTo>
                  <a:lnTo>
                    <a:pt x="72071" y="2063"/>
                  </a:lnTo>
                  <a:cubicBezTo>
                    <a:pt x="72058" y="1694"/>
                    <a:pt x="72007" y="1363"/>
                    <a:pt x="71918" y="1096"/>
                  </a:cubicBezTo>
                  <a:cubicBezTo>
                    <a:pt x="71765" y="739"/>
                    <a:pt x="71536" y="472"/>
                    <a:pt x="71180" y="306"/>
                  </a:cubicBezTo>
                  <a:cubicBezTo>
                    <a:pt x="70874" y="179"/>
                    <a:pt x="70518" y="102"/>
                    <a:pt x="70085" y="102"/>
                  </a:cubicBezTo>
                  <a:cubicBezTo>
                    <a:pt x="67883" y="33"/>
                    <a:pt x="65648" y="1"/>
                    <a:pt x="63375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3"/>
            <p:cNvSpPr/>
            <p:nvPr/>
          </p:nvSpPr>
          <p:spPr>
            <a:xfrm>
              <a:off x="577150" y="389224"/>
              <a:ext cx="2899051" cy="1940601"/>
            </a:xfrm>
            <a:custGeom>
              <a:avLst/>
              <a:gdLst/>
              <a:ahLst/>
              <a:cxnLst/>
              <a:rect l="l" t="t" r="r" b="b"/>
              <a:pathLst>
                <a:path w="73510" h="49207" extrusionOk="0">
                  <a:moveTo>
                    <a:pt x="62794" y="263"/>
                  </a:moveTo>
                  <a:cubicBezTo>
                    <a:pt x="64161" y="263"/>
                    <a:pt x="65530" y="273"/>
                    <a:pt x="66901" y="294"/>
                  </a:cubicBezTo>
                  <a:cubicBezTo>
                    <a:pt x="67716" y="307"/>
                    <a:pt x="68531" y="319"/>
                    <a:pt x="69346" y="345"/>
                  </a:cubicBezTo>
                  <a:cubicBezTo>
                    <a:pt x="69766" y="345"/>
                    <a:pt x="70174" y="358"/>
                    <a:pt x="70581" y="370"/>
                  </a:cubicBezTo>
                  <a:cubicBezTo>
                    <a:pt x="70976" y="409"/>
                    <a:pt x="71358" y="485"/>
                    <a:pt x="71638" y="740"/>
                  </a:cubicBezTo>
                  <a:cubicBezTo>
                    <a:pt x="71791" y="867"/>
                    <a:pt x="71893" y="1007"/>
                    <a:pt x="71982" y="1185"/>
                  </a:cubicBezTo>
                  <a:cubicBezTo>
                    <a:pt x="72058" y="1364"/>
                    <a:pt x="72084" y="1555"/>
                    <a:pt x="72122" y="1746"/>
                  </a:cubicBezTo>
                  <a:cubicBezTo>
                    <a:pt x="72147" y="1949"/>
                    <a:pt x="72147" y="2140"/>
                    <a:pt x="72147" y="2344"/>
                  </a:cubicBezTo>
                  <a:lnTo>
                    <a:pt x="72173" y="2968"/>
                  </a:lnTo>
                  <a:lnTo>
                    <a:pt x="72237" y="5413"/>
                  </a:lnTo>
                  <a:lnTo>
                    <a:pt x="72491" y="15256"/>
                  </a:lnTo>
                  <a:cubicBezTo>
                    <a:pt x="72568" y="18541"/>
                    <a:pt x="72657" y="21813"/>
                    <a:pt x="72771" y="25098"/>
                  </a:cubicBezTo>
                  <a:lnTo>
                    <a:pt x="72911" y="30014"/>
                  </a:lnTo>
                  <a:lnTo>
                    <a:pt x="73039" y="34929"/>
                  </a:lnTo>
                  <a:lnTo>
                    <a:pt x="73281" y="44771"/>
                  </a:lnTo>
                  <a:cubicBezTo>
                    <a:pt x="73319" y="45153"/>
                    <a:pt x="73332" y="45535"/>
                    <a:pt x="73230" y="45892"/>
                  </a:cubicBezTo>
                  <a:cubicBezTo>
                    <a:pt x="73153" y="46261"/>
                    <a:pt x="72962" y="46592"/>
                    <a:pt x="72657" y="46809"/>
                  </a:cubicBezTo>
                  <a:cubicBezTo>
                    <a:pt x="72377" y="47013"/>
                    <a:pt x="71995" y="47102"/>
                    <a:pt x="71613" y="47127"/>
                  </a:cubicBezTo>
                  <a:cubicBezTo>
                    <a:pt x="71549" y="47131"/>
                    <a:pt x="71485" y="47133"/>
                    <a:pt x="71422" y="47133"/>
                  </a:cubicBezTo>
                  <a:cubicBezTo>
                    <a:pt x="71294" y="47133"/>
                    <a:pt x="71167" y="47127"/>
                    <a:pt x="71040" y="47127"/>
                  </a:cubicBezTo>
                  <a:lnTo>
                    <a:pt x="70441" y="47127"/>
                  </a:lnTo>
                  <a:cubicBezTo>
                    <a:pt x="69658" y="47114"/>
                    <a:pt x="68875" y="47108"/>
                    <a:pt x="68092" y="47108"/>
                  </a:cubicBezTo>
                  <a:cubicBezTo>
                    <a:pt x="67309" y="47108"/>
                    <a:pt x="66526" y="47114"/>
                    <a:pt x="65743" y="47127"/>
                  </a:cubicBezTo>
                  <a:cubicBezTo>
                    <a:pt x="62597" y="47140"/>
                    <a:pt x="59465" y="47204"/>
                    <a:pt x="56333" y="47280"/>
                  </a:cubicBezTo>
                  <a:lnTo>
                    <a:pt x="37513" y="47726"/>
                  </a:lnTo>
                  <a:lnTo>
                    <a:pt x="18705" y="48209"/>
                  </a:lnTo>
                  <a:lnTo>
                    <a:pt x="16350" y="48273"/>
                  </a:lnTo>
                  <a:lnTo>
                    <a:pt x="13994" y="48350"/>
                  </a:lnTo>
                  <a:cubicBezTo>
                    <a:pt x="12428" y="48400"/>
                    <a:pt x="10849" y="48477"/>
                    <a:pt x="9295" y="48553"/>
                  </a:cubicBezTo>
                  <a:cubicBezTo>
                    <a:pt x="7729" y="48655"/>
                    <a:pt x="6163" y="48744"/>
                    <a:pt x="4597" y="48859"/>
                  </a:cubicBezTo>
                  <a:lnTo>
                    <a:pt x="3425" y="48935"/>
                  </a:lnTo>
                  <a:cubicBezTo>
                    <a:pt x="3355" y="48938"/>
                    <a:pt x="3286" y="48939"/>
                    <a:pt x="3216" y="48939"/>
                  </a:cubicBezTo>
                  <a:cubicBezTo>
                    <a:pt x="2905" y="48939"/>
                    <a:pt x="2598" y="48910"/>
                    <a:pt x="2318" y="48795"/>
                  </a:cubicBezTo>
                  <a:cubicBezTo>
                    <a:pt x="2165" y="48732"/>
                    <a:pt x="2025" y="48630"/>
                    <a:pt x="1897" y="48502"/>
                  </a:cubicBezTo>
                  <a:cubicBezTo>
                    <a:pt x="1770" y="48375"/>
                    <a:pt x="1668" y="48222"/>
                    <a:pt x="1604" y="48057"/>
                  </a:cubicBezTo>
                  <a:cubicBezTo>
                    <a:pt x="1477" y="47726"/>
                    <a:pt x="1452" y="47344"/>
                    <a:pt x="1464" y="46962"/>
                  </a:cubicBezTo>
                  <a:lnTo>
                    <a:pt x="1464" y="46949"/>
                  </a:lnTo>
                  <a:lnTo>
                    <a:pt x="408" y="6355"/>
                  </a:lnTo>
                  <a:lnTo>
                    <a:pt x="382" y="5082"/>
                  </a:lnTo>
                  <a:cubicBezTo>
                    <a:pt x="344" y="4674"/>
                    <a:pt x="331" y="4254"/>
                    <a:pt x="408" y="3859"/>
                  </a:cubicBezTo>
                  <a:cubicBezTo>
                    <a:pt x="471" y="3465"/>
                    <a:pt x="637" y="3095"/>
                    <a:pt x="917" y="2828"/>
                  </a:cubicBezTo>
                  <a:cubicBezTo>
                    <a:pt x="1197" y="2535"/>
                    <a:pt x="1554" y="2382"/>
                    <a:pt x="1961" y="2280"/>
                  </a:cubicBezTo>
                  <a:cubicBezTo>
                    <a:pt x="2152" y="2229"/>
                    <a:pt x="2356" y="2204"/>
                    <a:pt x="2559" y="2191"/>
                  </a:cubicBezTo>
                  <a:lnTo>
                    <a:pt x="3196" y="2140"/>
                  </a:lnTo>
                  <a:lnTo>
                    <a:pt x="4457" y="2051"/>
                  </a:lnTo>
                  <a:lnTo>
                    <a:pt x="6991" y="1886"/>
                  </a:lnTo>
                  <a:cubicBezTo>
                    <a:pt x="8671" y="1771"/>
                    <a:pt x="10365" y="1695"/>
                    <a:pt x="12046" y="1618"/>
                  </a:cubicBezTo>
                  <a:lnTo>
                    <a:pt x="14580" y="1504"/>
                  </a:lnTo>
                  <a:cubicBezTo>
                    <a:pt x="15420" y="1478"/>
                    <a:pt x="16261" y="1440"/>
                    <a:pt x="17114" y="1427"/>
                  </a:cubicBezTo>
                  <a:lnTo>
                    <a:pt x="27250" y="1236"/>
                  </a:lnTo>
                  <a:cubicBezTo>
                    <a:pt x="28489" y="1222"/>
                    <a:pt x="29727" y="1213"/>
                    <a:pt x="30966" y="1213"/>
                  </a:cubicBezTo>
                  <a:cubicBezTo>
                    <a:pt x="33110" y="1213"/>
                    <a:pt x="35255" y="1240"/>
                    <a:pt x="37411" y="1313"/>
                  </a:cubicBezTo>
                  <a:cubicBezTo>
                    <a:pt x="43943" y="803"/>
                    <a:pt x="50488" y="460"/>
                    <a:pt x="57084" y="319"/>
                  </a:cubicBezTo>
                  <a:cubicBezTo>
                    <a:pt x="58983" y="282"/>
                    <a:pt x="60886" y="263"/>
                    <a:pt x="62794" y="263"/>
                  </a:cubicBezTo>
                  <a:close/>
                  <a:moveTo>
                    <a:pt x="63401" y="0"/>
                  </a:moveTo>
                  <a:cubicBezTo>
                    <a:pt x="61283" y="0"/>
                    <a:pt x="59167" y="28"/>
                    <a:pt x="57046" y="78"/>
                  </a:cubicBezTo>
                  <a:cubicBezTo>
                    <a:pt x="50488" y="205"/>
                    <a:pt x="43930" y="549"/>
                    <a:pt x="37411" y="1071"/>
                  </a:cubicBezTo>
                  <a:cubicBezTo>
                    <a:pt x="35117" y="993"/>
                    <a:pt x="32812" y="968"/>
                    <a:pt x="30508" y="968"/>
                  </a:cubicBezTo>
                  <a:cubicBezTo>
                    <a:pt x="29421" y="968"/>
                    <a:pt x="28335" y="973"/>
                    <a:pt x="27250" y="982"/>
                  </a:cubicBezTo>
                  <a:lnTo>
                    <a:pt x="17088" y="1147"/>
                  </a:lnTo>
                  <a:cubicBezTo>
                    <a:pt x="16248" y="1173"/>
                    <a:pt x="15407" y="1198"/>
                    <a:pt x="14567" y="1236"/>
                  </a:cubicBezTo>
                  <a:lnTo>
                    <a:pt x="12033" y="1325"/>
                  </a:lnTo>
                  <a:cubicBezTo>
                    <a:pt x="10327" y="1402"/>
                    <a:pt x="8646" y="1504"/>
                    <a:pt x="6952" y="1593"/>
                  </a:cubicBezTo>
                  <a:lnTo>
                    <a:pt x="4419" y="1758"/>
                  </a:lnTo>
                  <a:lnTo>
                    <a:pt x="3145" y="1847"/>
                  </a:lnTo>
                  <a:lnTo>
                    <a:pt x="2509" y="1898"/>
                  </a:lnTo>
                  <a:cubicBezTo>
                    <a:pt x="2292" y="1911"/>
                    <a:pt x="2063" y="1949"/>
                    <a:pt x="1859" y="2000"/>
                  </a:cubicBezTo>
                  <a:cubicBezTo>
                    <a:pt x="1426" y="2089"/>
                    <a:pt x="1006" y="2293"/>
                    <a:pt x="688" y="2611"/>
                  </a:cubicBezTo>
                  <a:cubicBezTo>
                    <a:pt x="344" y="2930"/>
                    <a:pt x="153" y="3375"/>
                    <a:pt x="76" y="3808"/>
                  </a:cubicBezTo>
                  <a:cubicBezTo>
                    <a:pt x="0" y="4254"/>
                    <a:pt x="13" y="4687"/>
                    <a:pt x="51" y="5120"/>
                  </a:cubicBezTo>
                  <a:lnTo>
                    <a:pt x="76" y="6393"/>
                  </a:lnTo>
                  <a:lnTo>
                    <a:pt x="1133" y="46953"/>
                  </a:lnTo>
                  <a:lnTo>
                    <a:pt x="1133" y="46953"/>
                  </a:lnTo>
                  <a:cubicBezTo>
                    <a:pt x="1108" y="47346"/>
                    <a:pt x="1134" y="47765"/>
                    <a:pt x="1286" y="48159"/>
                  </a:cubicBezTo>
                  <a:cubicBezTo>
                    <a:pt x="1388" y="48350"/>
                    <a:pt x="1477" y="48541"/>
                    <a:pt x="1643" y="48693"/>
                  </a:cubicBezTo>
                  <a:cubicBezTo>
                    <a:pt x="1795" y="48833"/>
                    <a:pt x="1986" y="48961"/>
                    <a:pt x="2177" y="49050"/>
                  </a:cubicBezTo>
                  <a:cubicBezTo>
                    <a:pt x="2502" y="49175"/>
                    <a:pt x="2852" y="49206"/>
                    <a:pt x="3185" y="49206"/>
                  </a:cubicBezTo>
                  <a:cubicBezTo>
                    <a:pt x="3258" y="49206"/>
                    <a:pt x="3329" y="49205"/>
                    <a:pt x="3400" y="49203"/>
                  </a:cubicBezTo>
                  <a:lnTo>
                    <a:pt x="4584" y="49126"/>
                  </a:lnTo>
                  <a:cubicBezTo>
                    <a:pt x="6138" y="49012"/>
                    <a:pt x="7716" y="48897"/>
                    <a:pt x="9283" y="48821"/>
                  </a:cubicBezTo>
                  <a:cubicBezTo>
                    <a:pt x="10836" y="48732"/>
                    <a:pt x="12415" y="48668"/>
                    <a:pt x="13969" y="48604"/>
                  </a:cubicBezTo>
                  <a:lnTo>
                    <a:pt x="16337" y="48528"/>
                  </a:lnTo>
                  <a:lnTo>
                    <a:pt x="18693" y="48464"/>
                  </a:lnTo>
                  <a:lnTo>
                    <a:pt x="37513" y="47993"/>
                  </a:lnTo>
                  <a:lnTo>
                    <a:pt x="56320" y="47535"/>
                  </a:lnTo>
                  <a:cubicBezTo>
                    <a:pt x="59452" y="47458"/>
                    <a:pt x="62585" y="47382"/>
                    <a:pt x="65717" y="47344"/>
                  </a:cubicBezTo>
                  <a:cubicBezTo>
                    <a:pt x="67283" y="47331"/>
                    <a:pt x="68862" y="47331"/>
                    <a:pt x="70416" y="47331"/>
                  </a:cubicBezTo>
                  <a:lnTo>
                    <a:pt x="71001" y="47331"/>
                  </a:lnTo>
                  <a:cubicBezTo>
                    <a:pt x="71129" y="47331"/>
                    <a:pt x="71256" y="47337"/>
                    <a:pt x="71391" y="47337"/>
                  </a:cubicBezTo>
                  <a:cubicBezTo>
                    <a:pt x="71458" y="47337"/>
                    <a:pt x="71528" y="47335"/>
                    <a:pt x="71600" y="47331"/>
                  </a:cubicBezTo>
                  <a:cubicBezTo>
                    <a:pt x="71995" y="47293"/>
                    <a:pt x="72402" y="47216"/>
                    <a:pt x="72759" y="46962"/>
                  </a:cubicBezTo>
                  <a:cubicBezTo>
                    <a:pt x="73102" y="46745"/>
                    <a:pt x="73319" y="46338"/>
                    <a:pt x="73408" y="45943"/>
                  </a:cubicBezTo>
                  <a:cubicBezTo>
                    <a:pt x="73510" y="45535"/>
                    <a:pt x="73484" y="45128"/>
                    <a:pt x="73459" y="44733"/>
                  </a:cubicBezTo>
                  <a:lnTo>
                    <a:pt x="73192" y="34916"/>
                  </a:lnTo>
                  <a:lnTo>
                    <a:pt x="73064" y="30001"/>
                  </a:lnTo>
                  <a:lnTo>
                    <a:pt x="72950" y="25073"/>
                  </a:lnTo>
                  <a:cubicBezTo>
                    <a:pt x="72899" y="21801"/>
                    <a:pt x="72810" y="18515"/>
                    <a:pt x="72720" y="15243"/>
                  </a:cubicBezTo>
                  <a:lnTo>
                    <a:pt x="72466" y="5400"/>
                  </a:lnTo>
                  <a:lnTo>
                    <a:pt x="72402" y="2955"/>
                  </a:lnTo>
                  <a:lnTo>
                    <a:pt x="72389" y="2331"/>
                  </a:lnTo>
                  <a:cubicBezTo>
                    <a:pt x="72377" y="2128"/>
                    <a:pt x="72389" y="1898"/>
                    <a:pt x="72364" y="1695"/>
                  </a:cubicBezTo>
                  <a:cubicBezTo>
                    <a:pt x="72326" y="1478"/>
                    <a:pt x="72275" y="1262"/>
                    <a:pt x="72186" y="1058"/>
                  </a:cubicBezTo>
                  <a:cubicBezTo>
                    <a:pt x="72084" y="867"/>
                    <a:pt x="71956" y="676"/>
                    <a:pt x="71791" y="536"/>
                  </a:cubicBezTo>
                  <a:cubicBezTo>
                    <a:pt x="71702" y="460"/>
                    <a:pt x="71613" y="396"/>
                    <a:pt x="71511" y="345"/>
                  </a:cubicBezTo>
                  <a:cubicBezTo>
                    <a:pt x="71422" y="294"/>
                    <a:pt x="71307" y="243"/>
                    <a:pt x="71218" y="218"/>
                  </a:cubicBezTo>
                  <a:cubicBezTo>
                    <a:pt x="71001" y="154"/>
                    <a:pt x="70785" y="116"/>
                    <a:pt x="70581" y="103"/>
                  </a:cubicBezTo>
                  <a:cubicBezTo>
                    <a:pt x="70148" y="90"/>
                    <a:pt x="69754" y="90"/>
                    <a:pt x="69333" y="78"/>
                  </a:cubicBezTo>
                  <a:cubicBezTo>
                    <a:pt x="68518" y="52"/>
                    <a:pt x="67716" y="39"/>
                    <a:pt x="66889" y="27"/>
                  </a:cubicBezTo>
                  <a:cubicBezTo>
                    <a:pt x="65725" y="9"/>
                    <a:pt x="64563" y="0"/>
                    <a:pt x="6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3"/>
            <p:cNvSpPr/>
            <p:nvPr/>
          </p:nvSpPr>
          <p:spPr>
            <a:xfrm>
              <a:off x="642931" y="2252188"/>
              <a:ext cx="83371" cy="58525"/>
            </a:xfrm>
            <a:custGeom>
              <a:avLst/>
              <a:gdLst/>
              <a:ahLst/>
              <a:cxnLst/>
              <a:rect l="l" t="t" r="r" b="b"/>
              <a:pathLst>
                <a:path w="2114" h="1484" extrusionOk="0">
                  <a:moveTo>
                    <a:pt x="131" y="1"/>
                  </a:moveTo>
                  <a:cubicBezTo>
                    <a:pt x="125" y="1"/>
                    <a:pt x="120" y="1"/>
                    <a:pt x="115" y="3"/>
                  </a:cubicBezTo>
                  <a:cubicBezTo>
                    <a:pt x="51" y="3"/>
                    <a:pt x="0" y="66"/>
                    <a:pt x="0" y="130"/>
                  </a:cubicBezTo>
                  <a:cubicBezTo>
                    <a:pt x="0" y="245"/>
                    <a:pt x="38" y="359"/>
                    <a:pt x="64" y="474"/>
                  </a:cubicBezTo>
                  <a:cubicBezTo>
                    <a:pt x="77" y="538"/>
                    <a:pt x="102" y="576"/>
                    <a:pt x="127" y="627"/>
                  </a:cubicBezTo>
                  <a:cubicBezTo>
                    <a:pt x="166" y="678"/>
                    <a:pt x="178" y="729"/>
                    <a:pt x="242" y="754"/>
                  </a:cubicBezTo>
                  <a:cubicBezTo>
                    <a:pt x="268" y="767"/>
                    <a:pt x="293" y="792"/>
                    <a:pt x="306" y="818"/>
                  </a:cubicBezTo>
                  <a:cubicBezTo>
                    <a:pt x="318" y="856"/>
                    <a:pt x="331" y="869"/>
                    <a:pt x="357" y="894"/>
                  </a:cubicBezTo>
                  <a:cubicBezTo>
                    <a:pt x="369" y="945"/>
                    <a:pt x="395" y="996"/>
                    <a:pt x="433" y="1047"/>
                  </a:cubicBezTo>
                  <a:cubicBezTo>
                    <a:pt x="509" y="1136"/>
                    <a:pt x="611" y="1200"/>
                    <a:pt x="700" y="1263"/>
                  </a:cubicBezTo>
                  <a:cubicBezTo>
                    <a:pt x="904" y="1378"/>
                    <a:pt x="1133" y="1442"/>
                    <a:pt x="1350" y="1467"/>
                  </a:cubicBezTo>
                  <a:cubicBezTo>
                    <a:pt x="1420" y="1479"/>
                    <a:pt x="1488" y="1483"/>
                    <a:pt x="1556" y="1483"/>
                  </a:cubicBezTo>
                  <a:cubicBezTo>
                    <a:pt x="1711" y="1483"/>
                    <a:pt x="1861" y="1459"/>
                    <a:pt x="2012" y="1442"/>
                  </a:cubicBezTo>
                  <a:cubicBezTo>
                    <a:pt x="2076" y="1429"/>
                    <a:pt x="2114" y="1378"/>
                    <a:pt x="2114" y="1314"/>
                  </a:cubicBezTo>
                  <a:cubicBezTo>
                    <a:pt x="2114" y="1251"/>
                    <a:pt x="2050" y="1200"/>
                    <a:pt x="1987" y="1200"/>
                  </a:cubicBezTo>
                  <a:cubicBezTo>
                    <a:pt x="1948" y="1202"/>
                    <a:pt x="1909" y="1203"/>
                    <a:pt x="1870" y="1203"/>
                  </a:cubicBezTo>
                  <a:cubicBezTo>
                    <a:pt x="1705" y="1203"/>
                    <a:pt x="1543" y="1184"/>
                    <a:pt x="1388" y="1174"/>
                  </a:cubicBezTo>
                  <a:cubicBezTo>
                    <a:pt x="1184" y="1161"/>
                    <a:pt x="993" y="1111"/>
                    <a:pt x="828" y="1021"/>
                  </a:cubicBezTo>
                  <a:cubicBezTo>
                    <a:pt x="739" y="983"/>
                    <a:pt x="675" y="932"/>
                    <a:pt x="586" y="869"/>
                  </a:cubicBezTo>
                  <a:cubicBezTo>
                    <a:pt x="560" y="830"/>
                    <a:pt x="509" y="805"/>
                    <a:pt x="484" y="767"/>
                  </a:cubicBezTo>
                  <a:cubicBezTo>
                    <a:pt x="459" y="754"/>
                    <a:pt x="446" y="729"/>
                    <a:pt x="433" y="703"/>
                  </a:cubicBezTo>
                  <a:cubicBezTo>
                    <a:pt x="420" y="690"/>
                    <a:pt x="420" y="665"/>
                    <a:pt x="420" y="627"/>
                  </a:cubicBezTo>
                  <a:cubicBezTo>
                    <a:pt x="420" y="563"/>
                    <a:pt x="382" y="538"/>
                    <a:pt x="369" y="487"/>
                  </a:cubicBezTo>
                  <a:cubicBezTo>
                    <a:pt x="357" y="461"/>
                    <a:pt x="331" y="410"/>
                    <a:pt x="318" y="359"/>
                  </a:cubicBezTo>
                  <a:cubicBezTo>
                    <a:pt x="280" y="283"/>
                    <a:pt x="255" y="181"/>
                    <a:pt x="229" y="92"/>
                  </a:cubicBezTo>
                  <a:cubicBezTo>
                    <a:pt x="218" y="46"/>
                    <a:pt x="176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3"/>
            <p:cNvSpPr/>
            <p:nvPr/>
          </p:nvSpPr>
          <p:spPr>
            <a:xfrm>
              <a:off x="616784" y="393247"/>
              <a:ext cx="2823962" cy="1891225"/>
            </a:xfrm>
            <a:custGeom>
              <a:avLst/>
              <a:gdLst/>
              <a:ahLst/>
              <a:cxnLst/>
              <a:rect l="l" t="t" r="r" b="b"/>
              <a:pathLst>
                <a:path w="71606" h="47955" extrusionOk="0">
                  <a:moveTo>
                    <a:pt x="68698" y="1"/>
                  </a:moveTo>
                  <a:cubicBezTo>
                    <a:pt x="69029" y="167"/>
                    <a:pt x="69271" y="421"/>
                    <a:pt x="69411" y="765"/>
                  </a:cubicBezTo>
                  <a:cubicBezTo>
                    <a:pt x="69525" y="1032"/>
                    <a:pt x="69576" y="1351"/>
                    <a:pt x="69551" y="1733"/>
                  </a:cubicBezTo>
                  <a:lnTo>
                    <a:pt x="70633" y="43269"/>
                  </a:lnTo>
                  <a:cubicBezTo>
                    <a:pt x="70803" y="44879"/>
                    <a:pt x="70143" y="45695"/>
                    <a:pt x="68678" y="45695"/>
                  </a:cubicBezTo>
                  <a:cubicBezTo>
                    <a:pt x="68602" y="45695"/>
                    <a:pt x="68523" y="45693"/>
                    <a:pt x="68443" y="45688"/>
                  </a:cubicBezTo>
                  <a:cubicBezTo>
                    <a:pt x="67506" y="45678"/>
                    <a:pt x="66555" y="45674"/>
                    <a:pt x="65590" y="45674"/>
                  </a:cubicBezTo>
                  <a:cubicBezTo>
                    <a:pt x="62775" y="45674"/>
                    <a:pt x="59835" y="45714"/>
                    <a:pt x="56754" y="45790"/>
                  </a:cubicBezTo>
                  <a:cubicBezTo>
                    <a:pt x="50616" y="45930"/>
                    <a:pt x="43944" y="46210"/>
                    <a:pt x="36737" y="46618"/>
                  </a:cubicBezTo>
                  <a:lnTo>
                    <a:pt x="36724" y="46618"/>
                  </a:lnTo>
                  <a:lnTo>
                    <a:pt x="36737" y="47038"/>
                  </a:lnTo>
                  <a:cubicBezTo>
                    <a:pt x="49500" y="46495"/>
                    <a:pt x="58828" y="46218"/>
                    <a:pt x="64727" y="46218"/>
                  </a:cubicBezTo>
                  <a:cubicBezTo>
                    <a:pt x="66573" y="46218"/>
                    <a:pt x="68083" y="46245"/>
                    <a:pt x="69258" y="46299"/>
                  </a:cubicBezTo>
                  <a:cubicBezTo>
                    <a:pt x="69336" y="46304"/>
                    <a:pt x="69412" y="46307"/>
                    <a:pt x="69486" y="46307"/>
                  </a:cubicBezTo>
                  <a:cubicBezTo>
                    <a:pt x="70944" y="46307"/>
                    <a:pt x="71606" y="45351"/>
                    <a:pt x="71448" y="43473"/>
                  </a:cubicBezTo>
                  <a:lnTo>
                    <a:pt x="70366" y="1936"/>
                  </a:lnTo>
                  <a:cubicBezTo>
                    <a:pt x="70378" y="1020"/>
                    <a:pt x="70060" y="434"/>
                    <a:pt x="69411" y="179"/>
                  </a:cubicBezTo>
                  <a:cubicBezTo>
                    <a:pt x="69207" y="65"/>
                    <a:pt x="68965" y="14"/>
                    <a:pt x="68698" y="1"/>
                  </a:cubicBezTo>
                  <a:close/>
                  <a:moveTo>
                    <a:pt x="2280" y="2077"/>
                  </a:moveTo>
                  <a:lnTo>
                    <a:pt x="2280" y="2077"/>
                  </a:lnTo>
                  <a:cubicBezTo>
                    <a:pt x="701" y="2229"/>
                    <a:pt x="1" y="3223"/>
                    <a:pt x="179" y="5031"/>
                  </a:cubicBezTo>
                  <a:lnTo>
                    <a:pt x="1236" y="45879"/>
                  </a:lnTo>
                  <a:cubicBezTo>
                    <a:pt x="1177" y="47263"/>
                    <a:pt x="1799" y="47954"/>
                    <a:pt x="3070" y="47954"/>
                  </a:cubicBezTo>
                  <a:cubicBezTo>
                    <a:pt x="3168" y="47954"/>
                    <a:pt x="3270" y="47950"/>
                    <a:pt x="3375" y="47942"/>
                  </a:cubicBezTo>
                  <a:cubicBezTo>
                    <a:pt x="7450" y="47636"/>
                    <a:pt x="11588" y="47420"/>
                    <a:pt x="15803" y="47293"/>
                  </a:cubicBezTo>
                  <a:cubicBezTo>
                    <a:pt x="16287" y="47280"/>
                    <a:pt x="16771" y="47242"/>
                    <a:pt x="17255" y="47242"/>
                  </a:cubicBezTo>
                  <a:cubicBezTo>
                    <a:pt x="22071" y="47085"/>
                    <a:pt x="27031" y="47003"/>
                    <a:pt x="32128" y="47003"/>
                  </a:cubicBezTo>
                  <a:cubicBezTo>
                    <a:pt x="33648" y="47003"/>
                    <a:pt x="35180" y="47011"/>
                    <a:pt x="36724" y="47025"/>
                  </a:cubicBezTo>
                  <a:lnTo>
                    <a:pt x="36699" y="46605"/>
                  </a:lnTo>
                  <a:lnTo>
                    <a:pt x="36546" y="46605"/>
                  </a:lnTo>
                  <a:cubicBezTo>
                    <a:pt x="33801" y="46541"/>
                    <a:pt x="31084" y="46509"/>
                    <a:pt x="28397" y="46509"/>
                  </a:cubicBezTo>
                  <a:cubicBezTo>
                    <a:pt x="24628" y="46509"/>
                    <a:pt x="20917" y="46573"/>
                    <a:pt x="17267" y="46707"/>
                  </a:cubicBezTo>
                  <a:cubicBezTo>
                    <a:pt x="16784" y="46720"/>
                    <a:pt x="16300" y="46732"/>
                    <a:pt x="15816" y="46745"/>
                  </a:cubicBezTo>
                  <a:cubicBezTo>
                    <a:pt x="12098" y="46872"/>
                    <a:pt x="8431" y="47089"/>
                    <a:pt x="4840" y="47356"/>
                  </a:cubicBezTo>
                  <a:cubicBezTo>
                    <a:pt x="4733" y="47364"/>
                    <a:pt x="4631" y="47368"/>
                    <a:pt x="4532" y="47368"/>
                  </a:cubicBezTo>
                  <a:cubicBezTo>
                    <a:pt x="3252" y="47368"/>
                    <a:pt x="2641" y="46676"/>
                    <a:pt x="2700" y="45281"/>
                  </a:cubicBezTo>
                  <a:lnTo>
                    <a:pt x="1669" y="4432"/>
                  </a:lnTo>
                  <a:cubicBezTo>
                    <a:pt x="1656" y="4190"/>
                    <a:pt x="1644" y="3961"/>
                    <a:pt x="1644" y="3757"/>
                  </a:cubicBezTo>
                  <a:cubicBezTo>
                    <a:pt x="1656" y="3006"/>
                    <a:pt x="1873" y="2459"/>
                    <a:pt x="2280" y="2077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682092" y="381337"/>
              <a:ext cx="2726472" cy="1879434"/>
            </a:xfrm>
            <a:custGeom>
              <a:avLst/>
              <a:gdLst/>
              <a:ahLst/>
              <a:cxnLst/>
              <a:rect l="l" t="t" r="r" b="b"/>
              <a:pathLst>
                <a:path w="69134" h="47656" extrusionOk="0">
                  <a:moveTo>
                    <a:pt x="59161" y="1"/>
                  </a:moveTo>
                  <a:cubicBezTo>
                    <a:pt x="57821" y="1"/>
                    <a:pt x="56466" y="12"/>
                    <a:pt x="55098" y="36"/>
                  </a:cubicBezTo>
                  <a:cubicBezTo>
                    <a:pt x="48365" y="125"/>
                    <a:pt x="41314" y="468"/>
                    <a:pt x="33895" y="1053"/>
                  </a:cubicBezTo>
                  <a:lnTo>
                    <a:pt x="33895" y="1053"/>
                  </a:lnTo>
                  <a:cubicBezTo>
                    <a:pt x="30679" y="952"/>
                    <a:pt x="27452" y="898"/>
                    <a:pt x="24217" y="898"/>
                  </a:cubicBezTo>
                  <a:cubicBezTo>
                    <a:pt x="21376" y="898"/>
                    <a:pt x="18528" y="940"/>
                    <a:pt x="15675" y="1029"/>
                  </a:cubicBezTo>
                  <a:cubicBezTo>
                    <a:pt x="11168" y="1156"/>
                    <a:pt x="6698" y="1398"/>
                    <a:pt x="2190" y="1755"/>
                  </a:cubicBezTo>
                  <a:cubicBezTo>
                    <a:pt x="1516" y="1793"/>
                    <a:pt x="981" y="2009"/>
                    <a:pt x="637" y="2379"/>
                  </a:cubicBezTo>
                  <a:cubicBezTo>
                    <a:pt x="242" y="2761"/>
                    <a:pt x="13" y="3334"/>
                    <a:pt x="0" y="4059"/>
                  </a:cubicBezTo>
                  <a:cubicBezTo>
                    <a:pt x="0" y="4263"/>
                    <a:pt x="0" y="4492"/>
                    <a:pt x="26" y="4734"/>
                  </a:cubicBezTo>
                  <a:lnTo>
                    <a:pt x="1095" y="45570"/>
                  </a:lnTo>
                  <a:cubicBezTo>
                    <a:pt x="1036" y="46974"/>
                    <a:pt x="1655" y="47655"/>
                    <a:pt x="2952" y="47655"/>
                  </a:cubicBezTo>
                  <a:cubicBezTo>
                    <a:pt x="3043" y="47655"/>
                    <a:pt x="3137" y="47652"/>
                    <a:pt x="3235" y="47645"/>
                  </a:cubicBezTo>
                  <a:cubicBezTo>
                    <a:pt x="6825" y="47365"/>
                    <a:pt x="10493" y="47162"/>
                    <a:pt x="14211" y="47034"/>
                  </a:cubicBezTo>
                  <a:cubicBezTo>
                    <a:pt x="14695" y="47022"/>
                    <a:pt x="15179" y="46983"/>
                    <a:pt x="15662" y="46983"/>
                  </a:cubicBezTo>
                  <a:cubicBezTo>
                    <a:pt x="19311" y="46864"/>
                    <a:pt x="23020" y="46806"/>
                    <a:pt x="26786" y="46806"/>
                  </a:cubicBezTo>
                  <a:cubicBezTo>
                    <a:pt x="29472" y="46806"/>
                    <a:pt x="32187" y="46836"/>
                    <a:pt x="34928" y="46894"/>
                  </a:cubicBezTo>
                  <a:lnTo>
                    <a:pt x="35094" y="46894"/>
                  </a:lnTo>
                  <a:lnTo>
                    <a:pt x="35094" y="46893"/>
                  </a:lnTo>
                  <a:lnTo>
                    <a:pt x="35094" y="46893"/>
                  </a:lnTo>
                  <a:cubicBezTo>
                    <a:pt x="42296" y="46474"/>
                    <a:pt x="48964" y="46207"/>
                    <a:pt x="55098" y="46067"/>
                  </a:cubicBezTo>
                  <a:cubicBezTo>
                    <a:pt x="58596" y="45980"/>
                    <a:pt x="61930" y="45949"/>
                    <a:pt x="65078" y="45949"/>
                  </a:cubicBezTo>
                  <a:cubicBezTo>
                    <a:pt x="65654" y="45949"/>
                    <a:pt x="66224" y="45950"/>
                    <a:pt x="66787" y="45952"/>
                  </a:cubicBezTo>
                  <a:cubicBezTo>
                    <a:pt x="66877" y="45958"/>
                    <a:pt x="66964" y="45960"/>
                    <a:pt x="67049" y="45960"/>
                  </a:cubicBezTo>
                  <a:cubicBezTo>
                    <a:pt x="68483" y="45960"/>
                    <a:pt x="69133" y="45144"/>
                    <a:pt x="68977" y="43533"/>
                  </a:cubicBezTo>
                  <a:lnTo>
                    <a:pt x="67895" y="2022"/>
                  </a:lnTo>
                  <a:cubicBezTo>
                    <a:pt x="67920" y="1653"/>
                    <a:pt x="67857" y="1334"/>
                    <a:pt x="67755" y="1067"/>
                  </a:cubicBezTo>
                  <a:cubicBezTo>
                    <a:pt x="67615" y="723"/>
                    <a:pt x="67373" y="469"/>
                    <a:pt x="67042" y="303"/>
                  </a:cubicBezTo>
                  <a:cubicBezTo>
                    <a:pt x="66749" y="176"/>
                    <a:pt x="66405" y="99"/>
                    <a:pt x="65972" y="99"/>
                  </a:cubicBezTo>
                  <a:cubicBezTo>
                    <a:pt x="63747" y="35"/>
                    <a:pt x="61475" y="1"/>
                    <a:pt x="59161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3"/>
            <p:cNvSpPr/>
            <p:nvPr/>
          </p:nvSpPr>
          <p:spPr>
            <a:xfrm>
              <a:off x="3385253" y="1073693"/>
              <a:ext cx="11595" cy="21809"/>
            </a:xfrm>
            <a:custGeom>
              <a:avLst/>
              <a:gdLst/>
              <a:ahLst/>
              <a:cxnLst/>
              <a:rect l="l" t="t" r="r" b="b"/>
              <a:pathLst>
                <a:path w="294" h="553" extrusionOk="0">
                  <a:moveTo>
                    <a:pt x="155" y="1"/>
                  </a:moveTo>
                  <a:cubicBezTo>
                    <a:pt x="126" y="1"/>
                    <a:pt x="89" y="18"/>
                    <a:pt x="64" y="52"/>
                  </a:cubicBezTo>
                  <a:cubicBezTo>
                    <a:pt x="51" y="77"/>
                    <a:pt x="38" y="128"/>
                    <a:pt x="26" y="166"/>
                  </a:cubicBezTo>
                  <a:cubicBezTo>
                    <a:pt x="26" y="192"/>
                    <a:pt x="0" y="204"/>
                    <a:pt x="26" y="230"/>
                  </a:cubicBezTo>
                  <a:cubicBezTo>
                    <a:pt x="26" y="230"/>
                    <a:pt x="26" y="243"/>
                    <a:pt x="38" y="243"/>
                  </a:cubicBezTo>
                  <a:cubicBezTo>
                    <a:pt x="51" y="243"/>
                    <a:pt x="102" y="255"/>
                    <a:pt x="102" y="255"/>
                  </a:cubicBezTo>
                  <a:cubicBezTo>
                    <a:pt x="102" y="255"/>
                    <a:pt x="77" y="268"/>
                    <a:pt x="51" y="268"/>
                  </a:cubicBezTo>
                  <a:cubicBezTo>
                    <a:pt x="38" y="268"/>
                    <a:pt x="38" y="294"/>
                    <a:pt x="38" y="294"/>
                  </a:cubicBezTo>
                  <a:cubicBezTo>
                    <a:pt x="38" y="370"/>
                    <a:pt x="38" y="434"/>
                    <a:pt x="89" y="510"/>
                  </a:cubicBezTo>
                  <a:cubicBezTo>
                    <a:pt x="89" y="523"/>
                    <a:pt x="102" y="523"/>
                    <a:pt x="115" y="548"/>
                  </a:cubicBezTo>
                  <a:cubicBezTo>
                    <a:pt x="127" y="551"/>
                    <a:pt x="140" y="553"/>
                    <a:pt x="152" y="553"/>
                  </a:cubicBezTo>
                  <a:cubicBezTo>
                    <a:pt x="193" y="553"/>
                    <a:pt x="232" y="536"/>
                    <a:pt x="242" y="497"/>
                  </a:cubicBezTo>
                  <a:cubicBezTo>
                    <a:pt x="280" y="434"/>
                    <a:pt x="280" y="357"/>
                    <a:pt x="280" y="268"/>
                  </a:cubicBezTo>
                  <a:cubicBezTo>
                    <a:pt x="280" y="268"/>
                    <a:pt x="280" y="255"/>
                    <a:pt x="255" y="255"/>
                  </a:cubicBezTo>
                  <a:cubicBezTo>
                    <a:pt x="242" y="255"/>
                    <a:pt x="217" y="243"/>
                    <a:pt x="217" y="243"/>
                  </a:cubicBezTo>
                  <a:cubicBezTo>
                    <a:pt x="217" y="243"/>
                    <a:pt x="255" y="230"/>
                    <a:pt x="280" y="230"/>
                  </a:cubicBezTo>
                  <a:cubicBezTo>
                    <a:pt x="293" y="230"/>
                    <a:pt x="293" y="204"/>
                    <a:pt x="293" y="204"/>
                  </a:cubicBezTo>
                  <a:cubicBezTo>
                    <a:pt x="293" y="179"/>
                    <a:pt x="280" y="166"/>
                    <a:pt x="280" y="141"/>
                  </a:cubicBezTo>
                  <a:cubicBezTo>
                    <a:pt x="280" y="115"/>
                    <a:pt x="268" y="64"/>
                    <a:pt x="229" y="39"/>
                  </a:cubicBezTo>
                  <a:cubicBezTo>
                    <a:pt x="229" y="13"/>
                    <a:pt x="217" y="13"/>
                    <a:pt x="191" y="13"/>
                  </a:cubicBezTo>
                  <a:cubicBezTo>
                    <a:pt x="183" y="5"/>
                    <a:pt x="170" y="1"/>
                    <a:pt x="155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3"/>
            <p:cNvSpPr/>
            <p:nvPr/>
          </p:nvSpPr>
          <p:spPr>
            <a:xfrm>
              <a:off x="3382729" y="936491"/>
              <a:ext cx="12107" cy="122177"/>
            </a:xfrm>
            <a:custGeom>
              <a:avLst/>
              <a:gdLst/>
              <a:ahLst/>
              <a:cxnLst/>
              <a:rect l="l" t="t" r="r" b="b"/>
              <a:pathLst>
                <a:path w="307" h="3098" extrusionOk="0">
                  <a:moveTo>
                    <a:pt x="151" y="1"/>
                  </a:moveTo>
                  <a:cubicBezTo>
                    <a:pt x="148" y="1"/>
                    <a:pt x="144" y="2"/>
                    <a:pt x="141" y="3"/>
                  </a:cubicBezTo>
                  <a:cubicBezTo>
                    <a:pt x="102" y="3"/>
                    <a:pt x="51" y="42"/>
                    <a:pt x="51" y="93"/>
                  </a:cubicBezTo>
                  <a:cubicBezTo>
                    <a:pt x="39" y="322"/>
                    <a:pt x="26" y="576"/>
                    <a:pt x="26" y="818"/>
                  </a:cubicBezTo>
                  <a:cubicBezTo>
                    <a:pt x="26" y="946"/>
                    <a:pt x="1" y="1060"/>
                    <a:pt x="26" y="1188"/>
                  </a:cubicBezTo>
                  <a:cubicBezTo>
                    <a:pt x="26" y="1213"/>
                    <a:pt x="26" y="1251"/>
                    <a:pt x="39" y="1277"/>
                  </a:cubicBezTo>
                  <a:cubicBezTo>
                    <a:pt x="51" y="1315"/>
                    <a:pt x="102" y="1340"/>
                    <a:pt x="102" y="1379"/>
                  </a:cubicBezTo>
                  <a:cubicBezTo>
                    <a:pt x="102" y="1404"/>
                    <a:pt x="77" y="1442"/>
                    <a:pt x="51" y="1468"/>
                  </a:cubicBezTo>
                  <a:cubicBezTo>
                    <a:pt x="39" y="1506"/>
                    <a:pt x="39" y="1531"/>
                    <a:pt x="39" y="1570"/>
                  </a:cubicBezTo>
                  <a:cubicBezTo>
                    <a:pt x="51" y="1812"/>
                    <a:pt x="51" y="2066"/>
                    <a:pt x="77" y="2295"/>
                  </a:cubicBezTo>
                  <a:cubicBezTo>
                    <a:pt x="77" y="2537"/>
                    <a:pt x="90" y="2792"/>
                    <a:pt x="115" y="3034"/>
                  </a:cubicBezTo>
                  <a:cubicBezTo>
                    <a:pt x="141" y="3059"/>
                    <a:pt x="166" y="3098"/>
                    <a:pt x="204" y="3098"/>
                  </a:cubicBezTo>
                  <a:cubicBezTo>
                    <a:pt x="230" y="3098"/>
                    <a:pt x="281" y="3059"/>
                    <a:pt x="281" y="3021"/>
                  </a:cubicBezTo>
                  <a:cubicBezTo>
                    <a:pt x="293" y="2779"/>
                    <a:pt x="293" y="2525"/>
                    <a:pt x="293" y="2283"/>
                  </a:cubicBezTo>
                  <a:cubicBezTo>
                    <a:pt x="293" y="2041"/>
                    <a:pt x="281" y="1786"/>
                    <a:pt x="281" y="1557"/>
                  </a:cubicBezTo>
                  <a:cubicBezTo>
                    <a:pt x="281" y="1519"/>
                    <a:pt x="281" y="1493"/>
                    <a:pt x="255" y="1455"/>
                  </a:cubicBezTo>
                  <a:cubicBezTo>
                    <a:pt x="242" y="1430"/>
                    <a:pt x="217" y="1391"/>
                    <a:pt x="217" y="1366"/>
                  </a:cubicBezTo>
                  <a:cubicBezTo>
                    <a:pt x="217" y="1328"/>
                    <a:pt x="255" y="1302"/>
                    <a:pt x="281" y="1264"/>
                  </a:cubicBezTo>
                  <a:cubicBezTo>
                    <a:pt x="293" y="1239"/>
                    <a:pt x="293" y="1200"/>
                    <a:pt x="293" y="1175"/>
                  </a:cubicBezTo>
                  <a:cubicBezTo>
                    <a:pt x="306" y="1048"/>
                    <a:pt x="281" y="933"/>
                    <a:pt x="281" y="806"/>
                  </a:cubicBezTo>
                  <a:cubicBezTo>
                    <a:pt x="242" y="564"/>
                    <a:pt x="230" y="309"/>
                    <a:pt x="204" y="67"/>
                  </a:cubicBezTo>
                  <a:cubicBezTo>
                    <a:pt x="204" y="34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3"/>
            <p:cNvSpPr/>
            <p:nvPr/>
          </p:nvSpPr>
          <p:spPr>
            <a:xfrm>
              <a:off x="3394796" y="1426417"/>
              <a:ext cx="12068" cy="94256"/>
            </a:xfrm>
            <a:custGeom>
              <a:avLst/>
              <a:gdLst/>
              <a:ahLst/>
              <a:cxnLst/>
              <a:rect l="l" t="t" r="r" b="b"/>
              <a:pathLst>
                <a:path w="306" h="2390" extrusionOk="0">
                  <a:moveTo>
                    <a:pt x="120" y="0"/>
                  </a:moveTo>
                  <a:cubicBezTo>
                    <a:pt x="82" y="0"/>
                    <a:pt x="51" y="32"/>
                    <a:pt x="51" y="72"/>
                  </a:cubicBezTo>
                  <a:cubicBezTo>
                    <a:pt x="38" y="250"/>
                    <a:pt x="13" y="454"/>
                    <a:pt x="13" y="645"/>
                  </a:cubicBezTo>
                  <a:cubicBezTo>
                    <a:pt x="13" y="734"/>
                    <a:pt x="0" y="836"/>
                    <a:pt x="13" y="925"/>
                  </a:cubicBezTo>
                  <a:cubicBezTo>
                    <a:pt x="13" y="938"/>
                    <a:pt x="13" y="976"/>
                    <a:pt x="38" y="989"/>
                  </a:cubicBezTo>
                  <a:cubicBezTo>
                    <a:pt x="51" y="1001"/>
                    <a:pt x="102" y="1040"/>
                    <a:pt x="102" y="1052"/>
                  </a:cubicBezTo>
                  <a:cubicBezTo>
                    <a:pt x="102" y="1090"/>
                    <a:pt x="64" y="1103"/>
                    <a:pt x="51" y="1129"/>
                  </a:cubicBezTo>
                  <a:cubicBezTo>
                    <a:pt x="38" y="1154"/>
                    <a:pt x="38" y="1180"/>
                    <a:pt x="38" y="1192"/>
                  </a:cubicBezTo>
                  <a:cubicBezTo>
                    <a:pt x="51" y="1574"/>
                    <a:pt x="64" y="1944"/>
                    <a:pt x="115" y="2326"/>
                  </a:cubicBezTo>
                  <a:cubicBezTo>
                    <a:pt x="127" y="2364"/>
                    <a:pt x="166" y="2389"/>
                    <a:pt x="191" y="2389"/>
                  </a:cubicBezTo>
                  <a:cubicBezTo>
                    <a:pt x="229" y="2389"/>
                    <a:pt x="268" y="2364"/>
                    <a:pt x="268" y="2313"/>
                  </a:cubicBezTo>
                  <a:cubicBezTo>
                    <a:pt x="306" y="1931"/>
                    <a:pt x="306" y="1562"/>
                    <a:pt x="293" y="1180"/>
                  </a:cubicBezTo>
                  <a:cubicBezTo>
                    <a:pt x="293" y="1167"/>
                    <a:pt x="293" y="1129"/>
                    <a:pt x="268" y="1116"/>
                  </a:cubicBezTo>
                  <a:cubicBezTo>
                    <a:pt x="255" y="1103"/>
                    <a:pt x="229" y="1065"/>
                    <a:pt x="229" y="1052"/>
                  </a:cubicBezTo>
                  <a:cubicBezTo>
                    <a:pt x="229" y="1027"/>
                    <a:pt x="268" y="1001"/>
                    <a:pt x="293" y="976"/>
                  </a:cubicBezTo>
                  <a:cubicBezTo>
                    <a:pt x="306" y="963"/>
                    <a:pt x="306" y="925"/>
                    <a:pt x="306" y="912"/>
                  </a:cubicBezTo>
                  <a:cubicBezTo>
                    <a:pt x="306" y="810"/>
                    <a:pt x="293" y="721"/>
                    <a:pt x="293" y="619"/>
                  </a:cubicBezTo>
                  <a:cubicBezTo>
                    <a:pt x="268" y="454"/>
                    <a:pt x="255" y="250"/>
                    <a:pt x="229" y="72"/>
                  </a:cubicBezTo>
                  <a:cubicBezTo>
                    <a:pt x="217" y="21"/>
                    <a:pt x="178" y="8"/>
                    <a:pt x="153" y="8"/>
                  </a:cubicBezTo>
                  <a:cubicBezTo>
                    <a:pt x="142" y="3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3397281" y="1534869"/>
              <a:ext cx="11595" cy="13567"/>
            </a:xfrm>
            <a:custGeom>
              <a:avLst/>
              <a:gdLst/>
              <a:ahLst/>
              <a:cxnLst/>
              <a:rect l="l" t="t" r="r" b="b"/>
              <a:pathLst>
                <a:path w="294" h="344" extrusionOk="0">
                  <a:moveTo>
                    <a:pt x="132" y="0"/>
                  </a:moveTo>
                  <a:cubicBezTo>
                    <a:pt x="109" y="0"/>
                    <a:pt x="86" y="3"/>
                    <a:pt x="64" y="9"/>
                  </a:cubicBezTo>
                  <a:cubicBezTo>
                    <a:pt x="52" y="34"/>
                    <a:pt x="39" y="59"/>
                    <a:pt x="14" y="85"/>
                  </a:cubicBezTo>
                  <a:cubicBezTo>
                    <a:pt x="14" y="85"/>
                    <a:pt x="1" y="98"/>
                    <a:pt x="14" y="123"/>
                  </a:cubicBezTo>
                  <a:cubicBezTo>
                    <a:pt x="14" y="136"/>
                    <a:pt x="14" y="136"/>
                    <a:pt x="39" y="136"/>
                  </a:cubicBezTo>
                  <a:lnTo>
                    <a:pt x="103" y="136"/>
                  </a:lnTo>
                  <a:cubicBezTo>
                    <a:pt x="103" y="149"/>
                    <a:pt x="64" y="149"/>
                    <a:pt x="52" y="149"/>
                  </a:cubicBezTo>
                  <a:lnTo>
                    <a:pt x="39" y="161"/>
                  </a:lnTo>
                  <a:cubicBezTo>
                    <a:pt x="39" y="212"/>
                    <a:pt x="39" y="263"/>
                    <a:pt x="77" y="301"/>
                  </a:cubicBezTo>
                  <a:lnTo>
                    <a:pt x="103" y="327"/>
                  </a:lnTo>
                  <a:cubicBezTo>
                    <a:pt x="118" y="337"/>
                    <a:pt x="139" y="344"/>
                    <a:pt x="160" y="344"/>
                  </a:cubicBezTo>
                  <a:cubicBezTo>
                    <a:pt x="189" y="344"/>
                    <a:pt x="220" y="331"/>
                    <a:pt x="243" y="301"/>
                  </a:cubicBezTo>
                  <a:cubicBezTo>
                    <a:pt x="268" y="263"/>
                    <a:pt x="268" y="212"/>
                    <a:pt x="268" y="161"/>
                  </a:cubicBezTo>
                  <a:cubicBezTo>
                    <a:pt x="268" y="149"/>
                    <a:pt x="268" y="149"/>
                    <a:pt x="255" y="149"/>
                  </a:cubicBezTo>
                  <a:lnTo>
                    <a:pt x="205" y="149"/>
                  </a:lnTo>
                  <a:cubicBezTo>
                    <a:pt x="205" y="136"/>
                    <a:pt x="255" y="136"/>
                    <a:pt x="268" y="136"/>
                  </a:cubicBezTo>
                  <a:lnTo>
                    <a:pt x="294" y="123"/>
                  </a:lnTo>
                  <a:cubicBezTo>
                    <a:pt x="294" y="98"/>
                    <a:pt x="268" y="98"/>
                    <a:pt x="268" y="85"/>
                  </a:cubicBezTo>
                  <a:cubicBezTo>
                    <a:pt x="268" y="72"/>
                    <a:pt x="255" y="34"/>
                    <a:pt x="230" y="21"/>
                  </a:cubicBezTo>
                  <a:cubicBezTo>
                    <a:pt x="200" y="6"/>
                    <a:pt x="166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3387264" y="1107845"/>
              <a:ext cx="14592" cy="305365"/>
            </a:xfrm>
            <a:custGeom>
              <a:avLst/>
              <a:gdLst/>
              <a:ahLst/>
              <a:cxnLst/>
              <a:rect l="l" t="t" r="r" b="b"/>
              <a:pathLst>
                <a:path w="370" h="7743" extrusionOk="0">
                  <a:moveTo>
                    <a:pt x="102" y="0"/>
                  </a:moveTo>
                  <a:cubicBezTo>
                    <a:pt x="51" y="0"/>
                    <a:pt x="26" y="26"/>
                    <a:pt x="26" y="77"/>
                  </a:cubicBezTo>
                  <a:cubicBezTo>
                    <a:pt x="0" y="701"/>
                    <a:pt x="26" y="1337"/>
                    <a:pt x="26" y="1974"/>
                  </a:cubicBezTo>
                  <a:cubicBezTo>
                    <a:pt x="26" y="2292"/>
                    <a:pt x="26" y="2611"/>
                    <a:pt x="38" y="2929"/>
                  </a:cubicBezTo>
                  <a:cubicBezTo>
                    <a:pt x="38" y="3006"/>
                    <a:pt x="38" y="3082"/>
                    <a:pt x="51" y="3158"/>
                  </a:cubicBezTo>
                  <a:cubicBezTo>
                    <a:pt x="64" y="3247"/>
                    <a:pt x="115" y="3324"/>
                    <a:pt x="115" y="3400"/>
                  </a:cubicBezTo>
                  <a:cubicBezTo>
                    <a:pt x="127" y="3477"/>
                    <a:pt x="102" y="3566"/>
                    <a:pt x="89" y="3642"/>
                  </a:cubicBezTo>
                  <a:cubicBezTo>
                    <a:pt x="51" y="3719"/>
                    <a:pt x="64" y="3795"/>
                    <a:pt x="64" y="3884"/>
                  </a:cubicBezTo>
                  <a:cubicBezTo>
                    <a:pt x="102" y="4521"/>
                    <a:pt x="102" y="5132"/>
                    <a:pt x="127" y="5769"/>
                  </a:cubicBezTo>
                  <a:cubicBezTo>
                    <a:pt x="153" y="6405"/>
                    <a:pt x="178" y="7029"/>
                    <a:pt x="217" y="7666"/>
                  </a:cubicBezTo>
                  <a:cubicBezTo>
                    <a:pt x="217" y="7717"/>
                    <a:pt x="242" y="7742"/>
                    <a:pt x="293" y="7742"/>
                  </a:cubicBezTo>
                  <a:cubicBezTo>
                    <a:pt x="344" y="7742"/>
                    <a:pt x="369" y="7717"/>
                    <a:pt x="369" y="7666"/>
                  </a:cubicBezTo>
                  <a:cubicBezTo>
                    <a:pt x="369" y="7042"/>
                    <a:pt x="369" y="6405"/>
                    <a:pt x="357" y="5769"/>
                  </a:cubicBezTo>
                  <a:cubicBezTo>
                    <a:pt x="344" y="5132"/>
                    <a:pt x="318" y="4521"/>
                    <a:pt x="306" y="3884"/>
                  </a:cubicBezTo>
                  <a:cubicBezTo>
                    <a:pt x="306" y="3795"/>
                    <a:pt x="306" y="3719"/>
                    <a:pt x="293" y="3642"/>
                  </a:cubicBezTo>
                  <a:cubicBezTo>
                    <a:pt x="280" y="3566"/>
                    <a:pt x="242" y="3477"/>
                    <a:pt x="242" y="3400"/>
                  </a:cubicBezTo>
                  <a:cubicBezTo>
                    <a:pt x="242" y="3324"/>
                    <a:pt x="293" y="3247"/>
                    <a:pt x="306" y="3158"/>
                  </a:cubicBezTo>
                  <a:cubicBezTo>
                    <a:pt x="318" y="3082"/>
                    <a:pt x="318" y="3006"/>
                    <a:pt x="318" y="2929"/>
                  </a:cubicBezTo>
                  <a:cubicBezTo>
                    <a:pt x="318" y="2611"/>
                    <a:pt x="306" y="2292"/>
                    <a:pt x="293" y="1974"/>
                  </a:cubicBezTo>
                  <a:cubicBezTo>
                    <a:pt x="255" y="1337"/>
                    <a:pt x="242" y="714"/>
                    <a:pt x="191" y="77"/>
                  </a:cubicBezTo>
                  <a:cubicBezTo>
                    <a:pt x="191" y="39"/>
                    <a:pt x="166" y="13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663004" y="764704"/>
              <a:ext cx="11595" cy="15460"/>
            </a:xfrm>
            <a:custGeom>
              <a:avLst/>
              <a:gdLst/>
              <a:ahLst/>
              <a:cxnLst/>
              <a:rect l="l" t="t" r="r" b="b"/>
              <a:pathLst>
                <a:path w="294" h="392" extrusionOk="0">
                  <a:moveTo>
                    <a:pt x="135" y="1"/>
                  </a:moveTo>
                  <a:cubicBezTo>
                    <a:pt x="105" y="1"/>
                    <a:pt x="74" y="13"/>
                    <a:pt x="51" y="43"/>
                  </a:cubicBezTo>
                  <a:cubicBezTo>
                    <a:pt x="26" y="107"/>
                    <a:pt x="26" y="145"/>
                    <a:pt x="26" y="196"/>
                  </a:cubicBezTo>
                  <a:cubicBezTo>
                    <a:pt x="26" y="208"/>
                    <a:pt x="26" y="208"/>
                    <a:pt x="39" y="208"/>
                  </a:cubicBezTo>
                  <a:cubicBezTo>
                    <a:pt x="51" y="234"/>
                    <a:pt x="90" y="234"/>
                    <a:pt x="90" y="234"/>
                  </a:cubicBezTo>
                  <a:cubicBezTo>
                    <a:pt x="90" y="234"/>
                    <a:pt x="39" y="247"/>
                    <a:pt x="26" y="247"/>
                  </a:cubicBezTo>
                  <a:lnTo>
                    <a:pt x="0" y="259"/>
                  </a:lnTo>
                  <a:cubicBezTo>
                    <a:pt x="0" y="259"/>
                    <a:pt x="26" y="272"/>
                    <a:pt x="26" y="285"/>
                  </a:cubicBezTo>
                  <a:cubicBezTo>
                    <a:pt x="26" y="323"/>
                    <a:pt x="39" y="336"/>
                    <a:pt x="64" y="374"/>
                  </a:cubicBezTo>
                  <a:cubicBezTo>
                    <a:pt x="87" y="385"/>
                    <a:pt x="115" y="392"/>
                    <a:pt x="142" y="392"/>
                  </a:cubicBezTo>
                  <a:cubicBezTo>
                    <a:pt x="176" y="392"/>
                    <a:pt x="209" y="382"/>
                    <a:pt x="230" y="361"/>
                  </a:cubicBezTo>
                  <a:cubicBezTo>
                    <a:pt x="242" y="323"/>
                    <a:pt x="255" y="310"/>
                    <a:pt x="281" y="272"/>
                  </a:cubicBezTo>
                  <a:cubicBezTo>
                    <a:pt x="281" y="272"/>
                    <a:pt x="293" y="259"/>
                    <a:pt x="281" y="247"/>
                  </a:cubicBezTo>
                  <a:cubicBezTo>
                    <a:pt x="281" y="234"/>
                    <a:pt x="281" y="234"/>
                    <a:pt x="255" y="234"/>
                  </a:cubicBezTo>
                  <a:lnTo>
                    <a:pt x="191" y="234"/>
                  </a:lnTo>
                  <a:cubicBezTo>
                    <a:pt x="191" y="208"/>
                    <a:pt x="230" y="208"/>
                    <a:pt x="242" y="208"/>
                  </a:cubicBezTo>
                  <a:lnTo>
                    <a:pt x="255" y="196"/>
                  </a:lnTo>
                  <a:cubicBezTo>
                    <a:pt x="255" y="132"/>
                    <a:pt x="255" y="81"/>
                    <a:pt x="217" y="43"/>
                  </a:cubicBezTo>
                  <a:lnTo>
                    <a:pt x="191" y="17"/>
                  </a:lnTo>
                  <a:cubicBezTo>
                    <a:pt x="176" y="7"/>
                    <a:pt x="155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3"/>
            <p:cNvSpPr/>
            <p:nvPr/>
          </p:nvSpPr>
          <p:spPr>
            <a:xfrm>
              <a:off x="683077" y="1543663"/>
              <a:ext cx="11595" cy="15617"/>
            </a:xfrm>
            <a:custGeom>
              <a:avLst/>
              <a:gdLst/>
              <a:ahLst/>
              <a:cxnLst/>
              <a:rect l="l" t="t" r="r" b="b"/>
              <a:pathLst>
                <a:path w="294" h="396" extrusionOk="0">
                  <a:moveTo>
                    <a:pt x="127" y="0"/>
                  </a:moveTo>
                  <a:cubicBezTo>
                    <a:pt x="100" y="0"/>
                    <a:pt x="72" y="13"/>
                    <a:pt x="52" y="40"/>
                  </a:cubicBezTo>
                  <a:cubicBezTo>
                    <a:pt x="26" y="91"/>
                    <a:pt x="26" y="129"/>
                    <a:pt x="26" y="180"/>
                  </a:cubicBezTo>
                  <a:cubicBezTo>
                    <a:pt x="26" y="193"/>
                    <a:pt x="26" y="193"/>
                    <a:pt x="39" y="193"/>
                  </a:cubicBezTo>
                  <a:cubicBezTo>
                    <a:pt x="52" y="218"/>
                    <a:pt x="90" y="218"/>
                    <a:pt x="90" y="218"/>
                  </a:cubicBezTo>
                  <a:cubicBezTo>
                    <a:pt x="90" y="218"/>
                    <a:pt x="39" y="231"/>
                    <a:pt x="26" y="231"/>
                  </a:cubicBezTo>
                  <a:lnTo>
                    <a:pt x="1" y="244"/>
                  </a:lnTo>
                  <a:cubicBezTo>
                    <a:pt x="1" y="244"/>
                    <a:pt x="26" y="257"/>
                    <a:pt x="26" y="282"/>
                  </a:cubicBezTo>
                  <a:cubicBezTo>
                    <a:pt x="26" y="308"/>
                    <a:pt x="39" y="320"/>
                    <a:pt x="64" y="359"/>
                  </a:cubicBezTo>
                  <a:cubicBezTo>
                    <a:pt x="89" y="383"/>
                    <a:pt x="115" y="395"/>
                    <a:pt x="142" y="395"/>
                  </a:cubicBezTo>
                  <a:cubicBezTo>
                    <a:pt x="173" y="395"/>
                    <a:pt x="203" y="379"/>
                    <a:pt x="230" y="346"/>
                  </a:cubicBezTo>
                  <a:cubicBezTo>
                    <a:pt x="243" y="308"/>
                    <a:pt x="255" y="295"/>
                    <a:pt x="281" y="257"/>
                  </a:cubicBezTo>
                  <a:cubicBezTo>
                    <a:pt x="281" y="257"/>
                    <a:pt x="294" y="244"/>
                    <a:pt x="281" y="231"/>
                  </a:cubicBezTo>
                  <a:cubicBezTo>
                    <a:pt x="281" y="218"/>
                    <a:pt x="281" y="218"/>
                    <a:pt x="255" y="218"/>
                  </a:cubicBezTo>
                  <a:lnTo>
                    <a:pt x="192" y="218"/>
                  </a:lnTo>
                  <a:cubicBezTo>
                    <a:pt x="192" y="193"/>
                    <a:pt x="230" y="193"/>
                    <a:pt x="243" y="193"/>
                  </a:cubicBezTo>
                  <a:lnTo>
                    <a:pt x="255" y="180"/>
                  </a:lnTo>
                  <a:cubicBezTo>
                    <a:pt x="255" y="129"/>
                    <a:pt x="255" y="91"/>
                    <a:pt x="217" y="40"/>
                  </a:cubicBezTo>
                  <a:lnTo>
                    <a:pt x="192" y="27"/>
                  </a:lnTo>
                  <a:cubicBezTo>
                    <a:pt x="174" y="10"/>
                    <a:pt x="151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678069" y="1236883"/>
              <a:ext cx="13606" cy="293809"/>
            </a:xfrm>
            <a:custGeom>
              <a:avLst/>
              <a:gdLst/>
              <a:ahLst/>
              <a:cxnLst/>
              <a:rect l="l" t="t" r="r" b="b"/>
              <a:pathLst>
                <a:path w="345" h="7450" extrusionOk="0">
                  <a:moveTo>
                    <a:pt x="90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689"/>
                    <a:pt x="0" y="1312"/>
                    <a:pt x="26" y="1911"/>
                  </a:cubicBezTo>
                  <a:cubicBezTo>
                    <a:pt x="39" y="2522"/>
                    <a:pt x="51" y="3133"/>
                    <a:pt x="64" y="3745"/>
                  </a:cubicBezTo>
                  <a:cubicBezTo>
                    <a:pt x="64" y="3808"/>
                    <a:pt x="64" y="3885"/>
                    <a:pt x="90" y="3961"/>
                  </a:cubicBezTo>
                  <a:cubicBezTo>
                    <a:pt x="102" y="4025"/>
                    <a:pt x="128" y="4114"/>
                    <a:pt x="128" y="4190"/>
                  </a:cubicBezTo>
                  <a:cubicBezTo>
                    <a:pt x="128" y="4254"/>
                    <a:pt x="90" y="4330"/>
                    <a:pt x="64" y="4407"/>
                  </a:cubicBezTo>
                  <a:cubicBezTo>
                    <a:pt x="51" y="4470"/>
                    <a:pt x="51" y="4559"/>
                    <a:pt x="51" y="4636"/>
                  </a:cubicBezTo>
                  <a:cubicBezTo>
                    <a:pt x="51" y="4941"/>
                    <a:pt x="64" y="5234"/>
                    <a:pt x="90" y="5540"/>
                  </a:cubicBezTo>
                  <a:cubicBezTo>
                    <a:pt x="115" y="6164"/>
                    <a:pt x="128" y="6762"/>
                    <a:pt x="179" y="7374"/>
                  </a:cubicBezTo>
                  <a:cubicBezTo>
                    <a:pt x="179" y="7424"/>
                    <a:pt x="217" y="7450"/>
                    <a:pt x="255" y="7450"/>
                  </a:cubicBezTo>
                  <a:cubicBezTo>
                    <a:pt x="306" y="7450"/>
                    <a:pt x="344" y="7424"/>
                    <a:pt x="344" y="7374"/>
                  </a:cubicBezTo>
                  <a:lnTo>
                    <a:pt x="344" y="5540"/>
                  </a:lnTo>
                  <a:cubicBezTo>
                    <a:pt x="344" y="5234"/>
                    <a:pt x="344" y="4941"/>
                    <a:pt x="319" y="4636"/>
                  </a:cubicBezTo>
                  <a:cubicBezTo>
                    <a:pt x="319" y="4572"/>
                    <a:pt x="319" y="4496"/>
                    <a:pt x="306" y="4407"/>
                  </a:cubicBezTo>
                  <a:cubicBezTo>
                    <a:pt x="293" y="4330"/>
                    <a:pt x="242" y="4267"/>
                    <a:pt x="242" y="4190"/>
                  </a:cubicBezTo>
                  <a:cubicBezTo>
                    <a:pt x="230" y="4127"/>
                    <a:pt x="255" y="4050"/>
                    <a:pt x="281" y="3961"/>
                  </a:cubicBezTo>
                  <a:cubicBezTo>
                    <a:pt x="306" y="3897"/>
                    <a:pt x="293" y="3821"/>
                    <a:pt x="293" y="3745"/>
                  </a:cubicBezTo>
                  <a:cubicBezTo>
                    <a:pt x="281" y="3133"/>
                    <a:pt x="281" y="2522"/>
                    <a:pt x="242" y="1911"/>
                  </a:cubicBezTo>
                  <a:cubicBezTo>
                    <a:pt x="230" y="1312"/>
                    <a:pt x="191" y="689"/>
                    <a:pt x="166" y="77"/>
                  </a:cubicBezTo>
                  <a:cubicBezTo>
                    <a:pt x="166" y="39"/>
                    <a:pt x="128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656970" y="1177649"/>
              <a:ext cx="13606" cy="294795"/>
            </a:xfrm>
            <a:custGeom>
              <a:avLst/>
              <a:gdLst/>
              <a:ahLst/>
              <a:cxnLst/>
              <a:rect l="l" t="t" r="r" b="b"/>
              <a:pathLst>
                <a:path w="345" h="7475" extrusionOk="0">
                  <a:moveTo>
                    <a:pt x="77" y="0"/>
                  </a:moveTo>
                  <a:cubicBezTo>
                    <a:pt x="26" y="0"/>
                    <a:pt x="1" y="39"/>
                    <a:pt x="1" y="90"/>
                  </a:cubicBezTo>
                  <a:cubicBezTo>
                    <a:pt x="1" y="688"/>
                    <a:pt x="1" y="1312"/>
                    <a:pt x="13" y="1910"/>
                  </a:cubicBezTo>
                  <a:cubicBezTo>
                    <a:pt x="26" y="2522"/>
                    <a:pt x="52" y="3146"/>
                    <a:pt x="64" y="3744"/>
                  </a:cubicBezTo>
                  <a:cubicBezTo>
                    <a:pt x="64" y="3808"/>
                    <a:pt x="64" y="3884"/>
                    <a:pt x="77" y="3973"/>
                  </a:cubicBezTo>
                  <a:cubicBezTo>
                    <a:pt x="90" y="4037"/>
                    <a:pt x="128" y="4113"/>
                    <a:pt x="128" y="4190"/>
                  </a:cubicBezTo>
                  <a:cubicBezTo>
                    <a:pt x="128" y="4253"/>
                    <a:pt x="77" y="4330"/>
                    <a:pt x="64" y="4419"/>
                  </a:cubicBezTo>
                  <a:cubicBezTo>
                    <a:pt x="52" y="4483"/>
                    <a:pt x="52" y="4559"/>
                    <a:pt x="52" y="4635"/>
                  </a:cubicBezTo>
                  <a:cubicBezTo>
                    <a:pt x="52" y="4954"/>
                    <a:pt x="64" y="5259"/>
                    <a:pt x="77" y="5565"/>
                  </a:cubicBezTo>
                  <a:cubicBezTo>
                    <a:pt x="115" y="6163"/>
                    <a:pt x="128" y="6787"/>
                    <a:pt x="179" y="7398"/>
                  </a:cubicBezTo>
                  <a:cubicBezTo>
                    <a:pt x="192" y="7437"/>
                    <a:pt x="217" y="7475"/>
                    <a:pt x="255" y="7475"/>
                  </a:cubicBezTo>
                  <a:cubicBezTo>
                    <a:pt x="306" y="7475"/>
                    <a:pt x="332" y="7437"/>
                    <a:pt x="332" y="7398"/>
                  </a:cubicBezTo>
                  <a:cubicBezTo>
                    <a:pt x="344" y="6787"/>
                    <a:pt x="332" y="6163"/>
                    <a:pt x="332" y="5565"/>
                  </a:cubicBezTo>
                  <a:cubicBezTo>
                    <a:pt x="332" y="5247"/>
                    <a:pt x="332" y="4941"/>
                    <a:pt x="319" y="4635"/>
                  </a:cubicBezTo>
                  <a:cubicBezTo>
                    <a:pt x="319" y="4572"/>
                    <a:pt x="319" y="4495"/>
                    <a:pt x="306" y="4419"/>
                  </a:cubicBezTo>
                  <a:cubicBezTo>
                    <a:pt x="281" y="4355"/>
                    <a:pt x="243" y="4266"/>
                    <a:pt x="243" y="4190"/>
                  </a:cubicBezTo>
                  <a:cubicBezTo>
                    <a:pt x="217" y="4126"/>
                    <a:pt x="255" y="4050"/>
                    <a:pt x="268" y="3973"/>
                  </a:cubicBezTo>
                  <a:cubicBezTo>
                    <a:pt x="306" y="3910"/>
                    <a:pt x="281" y="3820"/>
                    <a:pt x="281" y="3744"/>
                  </a:cubicBezTo>
                  <a:cubicBezTo>
                    <a:pt x="268" y="3146"/>
                    <a:pt x="268" y="2522"/>
                    <a:pt x="243" y="1910"/>
                  </a:cubicBezTo>
                  <a:cubicBezTo>
                    <a:pt x="217" y="1312"/>
                    <a:pt x="192" y="688"/>
                    <a:pt x="153" y="90"/>
                  </a:cubicBezTo>
                  <a:cubicBezTo>
                    <a:pt x="153" y="39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692621" y="1903092"/>
              <a:ext cx="10609" cy="21809"/>
            </a:xfrm>
            <a:custGeom>
              <a:avLst/>
              <a:gdLst/>
              <a:ahLst/>
              <a:cxnLst/>
              <a:rect l="l" t="t" r="r" b="b"/>
              <a:pathLst>
                <a:path w="269" h="553" extrusionOk="0">
                  <a:moveTo>
                    <a:pt x="136" y="0"/>
                  </a:moveTo>
                  <a:cubicBezTo>
                    <a:pt x="101" y="0"/>
                    <a:pt x="61" y="17"/>
                    <a:pt x="52" y="56"/>
                  </a:cubicBezTo>
                  <a:cubicBezTo>
                    <a:pt x="13" y="120"/>
                    <a:pt x="13" y="196"/>
                    <a:pt x="13" y="285"/>
                  </a:cubicBezTo>
                  <a:cubicBezTo>
                    <a:pt x="13" y="285"/>
                    <a:pt x="13" y="298"/>
                    <a:pt x="39" y="298"/>
                  </a:cubicBezTo>
                  <a:cubicBezTo>
                    <a:pt x="52" y="298"/>
                    <a:pt x="77" y="311"/>
                    <a:pt x="77" y="311"/>
                  </a:cubicBezTo>
                  <a:cubicBezTo>
                    <a:pt x="77" y="311"/>
                    <a:pt x="26" y="336"/>
                    <a:pt x="13" y="336"/>
                  </a:cubicBezTo>
                  <a:cubicBezTo>
                    <a:pt x="1" y="336"/>
                    <a:pt x="1" y="349"/>
                    <a:pt x="1" y="349"/>
                  </a:cubicBezTo>
                  <a:cubicBezTo>
                    <a:pt x="1" y="374"/>
                    <a:pt x="13" y="400"/>
                    <a:pt x="13" y="413"/>
                  </a:cubicBezTo>
                  <a:cubicBezTo>
                    <a:pt x="39" y="438"/>
                    <a:pt x="52" y="489"/>
                    <a:pt x="77" y="527"/>
                  </a:cubicBezTo>
                  <a:cubicBezTo>
                    <a:pt x="77" y="540"/>
                    <a:pt x="103" y="540"/>
                    <a:pt x="77" y="540"/>
                  </a:cubicBezTo>
                  <a:cubicBezTo>
                    <a:pt x="94" y="548"/>
                    <a:pt x="111" y="553"/>
                    <a:pt x="127" y="553"/>
                  </a:cubicBezTo>
                  <a:cubicBezTo>
                    <a:pt x="159" y="553"/>
                    <a:pt x="187" y="536"/>
                    <a:pt x="204" y="502"/>
                  </a:cubicBezTo>
                  <a:cubicBezTo>
                    <a:pt x="243" y="476"/>
                    <a:pt x="243" y="425"/>
                    <a:pt x="255" y="400"/>
                  </a:cubicBezTo>
                  <a:cubicBezTo>
                    <a:pt x="255" y="362"/>
                    <a:pt x="268" y="349"/>
                    <a:pt x="255" y="336"/>
                  </a:cubicBezTo>
                  <a:cubicBezTo>
                    <a:pt x="255" y="336"/>
                    <a:pt x="255" y="311"/>
                    <a:pt x="243" y="311"/>
                  </a:cubicBezTo>
                  <a:cubicBezTo>
                    <a:pt x="230" y="298"/>
                    <a:pt x="179" y="298"/>
                    <a:pt x="179" y="298"/>
                  </a:cubicBezTo>
                  <a:cubicBezTo>
                    <a:pt x="179" y="298"/>
                    <a:pt x="204" y="285"/>
                    <a:pt x="230" y="285"/>
                  </a:cubicBezTo>
                  <a:cubicBezTo>
                    <a:pt x="243" y="285"/>
                    <a:pt x="243" y="260"/>
                    <a:pt x="243" y="260"/>
                  </a:cubicBezTo>
                  <a:cubicBezTo>
                    <a:pt x="243" y="183"/>
                    <a:pt x="243" y="120"/>
                    <a:pt x="192" y="43"/>
                  </a:cubicBezTo>
                  <a:cubicBezTo>
                    <a:pt x="192" y="31"/>
                    <a:pt x="179" y="31"/>
                    <a:pt x="166" y="5"/>
                  </a:cubicBezTo>
                  <a:cubicBezTo>
                    <a:pt x="157" y="2"/>
                    <a:pt x="147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675545" y="2010242"/>
              <a:ext cx="11595" cy="39871"/>
            </a:xfrm>
            <a:custGeom>
              <a:avLst/>
              <a:gdLst/>
              <a:ahLst/>
              <a:cxnLst/>
              <a:rect l="l" t="t" r="r" b="b"/>
              <a:pathLst>
                <a:path w="294" h="1011" extrusionOk="0">
                  <a:moveTo>
                    <a:pt x="154" y="0"/>
                  </a:moveTo>
                  <a:cubicBezTo>
                    <a:pt x="103" y="0"/>
                    <a:pt x="64" y="13"/>
                    <a:pt x="52" y="64"/>
                  </a:cubicBezTo>
                  <a:cubicBezTo>
                    <a:pt x="26" y="229"/>
                    <a:pt x="26" y="370"/>
                    <a:pt x="26" y="510"/>
                  </a:cubicBezTo>
                  <a:cubicBezTo>
                    <a:pt x="26" y="522"/>
                    <a:pt x="26" y="522"/>
                    <a:pt x="39" y="548"/>
                  </a:cubicBezTo>
                  <a:cubicBezTo>
                    <a:pt x="52" y="561"/>
                    <a:pt x="90" y="561"/>
                    <a:pt x="90" y="573"/>
                  </a:cubicBezTo>
                  <a:cubicBezTo>
                    <a:pt x="90" y="586"/>
                    <a:pt x="39" y="586"/>
                    <a:pt x="26" y="611"/>
                  </a:cubicBezTo>
                  <a:cubicBezTo>
                    <a:pt x="1" y="624"/>
                    <a:pt x="1" y="624"/>
                    <a:pt x="1" y="637"/>
                  </a:cubicBezTo>
                  <a:cubicBezTo>
                    <a:pt x="1" y="675"/>
                    <a:pt x="26" y="713"/>
                    <a:pt x="26" y="752"/>
                  </a:cubicBezTo>
                  <a:cubicBezTo>
                    <a:pt x="39" y="828"/>
                    <a:pt x="52" y="892"/>
                    <a:pt x="90" y="968"/>
                  </a:cubicBezTo>
                  <a:cubicBezTo>
                    <a:pt x="99" y="997"/>
                    <a:pt x="109" y="1011"/>
                    <a:pt x="113" y="1011"/>
                  </a:cubicBezTo>
                  <a:cubicBezTo>
                    <a:pt x="115" y="1011"/>
                    <a:pt x="115" y="1009"/>
                    <a:pt x="115" y="1006"/>
                  </a:cubicBezTo>
                  <a:cubicBezTo>
                    <a:pt x="127" y="1009"/>
                    <a:pt x="139" y="1011"/>
                    <a:pt x="151" y="1011"/>
                  </a:cubicBezTo>
                  <a:cubicBezTo>
                    <a:pt x="188" y="1011"/>
                    <a:pt x="220" y="994"/>
                    <a:pt x="230" y="955"/>
                  </a:cubicBezTo>
                  <a:cubicBezTo>
                    <a:pt x="255" y="879"/>
                    <a:pt x="255" y="815"/>
                    <a:pt x="281" y="739"/>
                  </a:cubicBezTo>
                  <a:cubicBezTo>
                    <a:pt x="281" y="701"/>
                    <a:pt x="294" y="650"/>
                    <a:pt x="281" y="624"/>
                  </a:cubicBezTo>
                  <a:cubicBezTo>
                    <a:pt x="281" y="611"/>
                    <a:pt x="281" y="611"/>
                    <a:pt x="255" y="586"/>
                  </a:cubicBezTo>
                  <a:cubicBezTo>
                    <a:pt x="243" y="573"/>
                    <a:pt x="192" y="573"/>
                    <a:pt x="192" y="561"/>
                  </a:cubicBezTo>
                  <a:cubicBezTo>
                    <a:pt x="192" y="548"/>
                    <a:pt x="230" y="548"/>
                    <a:pt x="243" y="522"/>
                  </a:cubicBezTo>
                  <a:cubicBezTo>
                    <a:pt x="255" y="510"/>
                    <a:pt x="255" y="510"/>
                    <a:pt x="255" y="497"/>
                  </a:cubicBezTo>
                  <a:cubicBezTo>
                    <a:pt x="255" y="357"/>
                    <a:pt x="255" y="204"/>
                    <a:pt x="217" y="64"/>
                  </a:cubicBezTo>
                  <a:cubicBezTo>
                    <a:pt x="192" y="38"/>
                    <a:pt x="179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3"/>
            <p:cNvSpPr/>
            <p:nvPr/>
          </p:nvSpPr>
          <p:spPr>
            <a:xfrm>
              <a:off x="695145" y="1942963"/>
              <a:ext cx="12581" cy="149153"/>
            </a:xfrm>
            <a:custGeom>
              <a:avLst/>
              <a:gdLst/>
              <a:ahLst/>
              <a:cxnLst/>
              <a:rect l="l" t="t" r="r" b="b"/>
              <a:pathLst>
                <a:path w="319" h="3782" extrusionOk="0">
                  <a:moveTo>
                    <a:pt x="115" y="0"/>
                  </a:moveTo>
                  <a:cubicBezTo>
                    <a:pt x="64" y="0"/>
                    <a:pt x="39" y="38"/>
                    <a:pt x="39" y="89"/>
                  </a:cubicBezTo>
                  <a:cubicBezTo>
                    <a:pt x="13" y="382"/>
                    <a:pt x="13" y="688"/>
                    <a:pt x="13" y="993"/>
                  </a:cubicBezTo>
                  <a:cubicBezTo>
                    <a:pt x="13" y="1299"/>
                    <a:pt x="13" y="1592"/>
                    <a:pt x="39" y="1897"/>
                  </a:cubicBezTo>
                  <a:cubicBezTo>
                    <a:pt x="39" y="1935"/>
                    <a:pt x="39" y="1974"/>
                    <a:pt x="51" y="2012"/>
                  </a:cubicBezTo>
                  <a:cubicBezTo>
                    <a:pt x="64" y="2037"/>
                    <a:pt x="102" y="2088"/>
                    <a:pt x="102" y="2126"/>
                  </a:cubicBezTo>
                  <a:cubicBezTo>
                    <a:pt x="102" y="2152"/>
                    <a:pt x="51" y="2203"/>
                    <a:pt x="39" y="2228"/>
                  </a:cubicBezTo>
                  <a:cubicBezTo>
                    <a:pt x="13" y="2267"/>
                    <a:pt x="13" y="2317"/>
                    <a:pt x="13" y="2343"/>
                  </a:cubicBezTo>
                  <a:cubicBezTo>
                    <a:pt x="0" y="2483"/>
                    <a:pt x="39" y="2649"/>
                    <a:pt x="39" y="2789"/>
                  </a:cubicBezTo>
                  <a:cubicBezTo>
                    <a:pt x="51" y="3094"/>
                    <a:pt x="77" y="3400"/>
                    <a:pt x="115" y="3693"/>
                  </a:cubicBezTo>
                  <a:cubicBezTo>
                    <a:pt x="115" y="3744"/>
                    <a:pt x="140" y="3756"/>
                    <a:pt x="191" y="3782"/>
                  </a:cubicBezTo>
                  <a:cubicBezTo>
                    <a:pt x="230" y="3782"/>
                    <a:pt x="268" y="3744"/>
                    <a:pt x="268" y="3693"/>
                  </a:cubicBezTo>
                  <a:cubicBezTo>
                    <a:pt x="293" y="3400"/>
                    <a:pt x="306" y="3094"/>
                    <a:pt x="306" y="2789"/>
                  </a:cubicBezTo>
                  <a:cubicBezTo>
                    <a:pt x="306" y="2649"/>
                    <a:pt x="319" y="2483"/>
                    <a:pt x="306" y="2343"/>
                  </a:cubicBezTo>
                  <a:cubicBezTo>
                    <a:pt x="306" y="2317"/>
                    <a:pt x="306" y="2267"/>
                    <a:pt x="293" y="2228"/>
                  </a:cubicBezTo>
                  <a:cubicBezTo>
                    <a:pt x="268" y="2203"/>
                    <a:pt x="230" y="2152"/>
                    <a:pt x="230" y="2126"/>
                  </a:cubicBezTo>
                  <a:cubicBezTo>
                    <a:pt x="230" y="2088"/>
                    <a:pt x="255" y="2037"/>
                    <a:pt x="268" y="2012"/>
                  </a:cubicBezTo>
                  <a:cubicBezTo>
                    <a:pt x="306" y="1974"/>
                    <a:pt x="293" y="1935"/>
                    <a:pt x="293" y="1897"/>
                  </a:cubicBezTo>
                  <a:cubicBezTo>
                    <a:pt x="268" y="1592"/>
                    <a:pt x="268" y="1299"/>
                    <a:pt x="255" y="993"/>
                  </a:cubicBezTo>
                  <a:cubicBezTo>
                    <a:pt x="242" y="688"/>
                    <a:pt x="230" y="382"/>
                    <a:pt x="191" y="89"/>
                  </a:cubicBezTo>
                  <a:cubicBezTo>
                    <a:pt x="191" y="38"/>
                    <a:pt x="166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687613" y="1576356"/>
              <a:ext cx="14592" cy="310373"/>
            </a:xfrm>
            <a:custGeom>
              <a:avLst/>
              <a:gdLst/>
              <a:ahLst/>
              <a:cxnLst/>
              <a:rect l="l" t="t" r="r" b="b"/>
              <a:pathLst>
                <a:path w="370" h="7870" extrusionOk="0">
                  <a:moveTo>
                    <a:pt x="77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714"/>
                    <a:pt x="0" y="1376"/>
                    <a:pt x="13" y="2013"/>
                  </a:cubicBezTo>
                  <a:cubicBezTo>
                    <a:pt x="39" y="2649"/>
                    <a:pt x="51" y="3299"/>
                    <a:pt x="64" y="3935"/>
                  </a:cubicBezTo>
                  <a:cubicBezTo>
                    <a:pt x="64" y="4012"/>
                    <a:pt x="64" y="4088"/>
                    <a:pt x="77" y="4177"/>
                  </a:cubicBezTo>
                  <a:cubicBezTo>
                    <a:pt x="102" y="4254"/>
                    <a:pt x="128" y="4330"/>
                    <a:pt x="128" y="4406"/>
                  </a:cubicBezTo>
                  <a:cubicBezTo>
                    <a:pt x="128" y="4496"/>
                    <a:pt x="77" y="4572"/>
                    <a:pt x="64" y="4648"/>
                  </a:cubicBezTo>
                  <a:cubicBezTo>
                    <a:pt x="51" y="4725"/>
                    <a:pt x="51" y="4814"/>
                    <a:pt x="51" y="4890"/>
                  </a:cubicBezTo>
                  <a:cubicBezTo>
                    <a:pt x="51" y="5221"/>
                    <a:pt x="64" y="5540"/>
                    <a:pt x="77" y="5858"/>
                  </a:cubicBezTo>
                  <a:cubicBezTo>
                    <a:pt x="115" y="6495"/>
                    <a:pt x="128" y="7157"/>
                    <a:pt x="179" y="7793"/>
                  </a:cubicBezTo>
                  <a:cubicBezTo>
                    <a:pt x="179" y="7819"/>
                    <a:pt x="204" y="7857"/>
                    <a:pt x="268" y="7870"/>
                  </a:cubicBezTo>
                  <a:cubicBezTo>
                    <a:pt x="319" y="7870"/>
                    <a:pt x="357" y="7832"/>
                    <a:pt x="357" y="7793"/>
                  </a:cubicBezTo>
                  <a:cubicBezTo>
                    <a:pt x="370" y="7157"/>
                    <a:pt x="357" y="6495"/>
                    <a:pt x="357" y="5858"/>
                  </a:cubicBezTo>
                  <a:cubicBezTo>
                    <a:pt x="357" y="5527"/>
                    <a:pt x="357" y="5209"/>
                    <a:pt x="331" y="4890"/>
                  </a:cubicBezTo>
                  <a:cubicBezTo>
                    <a:pt x="331" y="4814"/>
                    <a:pt x="331" y="4725"/>
                    <a:pt x="319" y="4648"/>
                  </a:cubicBezTo>
                  <a:cubicBezTo>
                    <a:pt x="306" y="4572"/>
                    <a:pt x="255" y="4496"/>
                    <a:pt x="255" y="4406"/>
                  </a:cubicBezTo>
                  <a:cubicBezTo>
                    <a:pt x="242" y="4330"/>
                    <a:pt x="268" y="4254"/>
                    <a:pt x="293" y="4177"/>
                  </a:cubicBezTo>
                  <a:cubicBezTo>
                    <a:pt x="319" y="4088"/>
                    <a:pt x="306" y="4012"/>
                    <a:pt x="306" y="3935"/>
                  </a:cubicBezTo>
                  <a:cubicBezTo>
                    <a:pt x="268" y="3299"/>
                    <a:pt x="268" y="2649"/>
                    <a:pt x="242" y="2013"/>
                  </a:cubicBezTo>
                  <a:cubicBezTo>
                    <a:pt x="230" y="1376"/>
                    <a:pt x="191" y="714"/>
                    <a:pt x="166" y="77"/>
                  </a:cubicBezTo>
                  <a:cubicBezTo>
                    <a:pt x="166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664503" y="1501032"/>
              <a:ext cx="19640" cy="493166"/>
            </a:xfrm>
            <a:custGeom>
              <a:avLst/>
              <a:gdLst/>
              <a:ahLst/>
              <a:cxnLst/>
              <a:rect l="l" t="t" r="r" b="b"/>
              <a:pathLst>
                <a:path w="498" h="12505" extrusionOk="0">
                  <a:moveTo>
                    <a:pt x="77" y="1"/>
                  </a:moveTo>
                  <a:cubicBezTo>
                    <a:pt x="26" y="1"/>
                    <a:pt x="1" y="39"/>
                    <a:pt x="1" y="90"/>
                  </a:cubicBezTo>
                  <a:lnTo>
                    <a:pt x="13" y="1631"/>
                  </a:lnTo>
                  <a:lnTo>
                    <a:pt x="52" y="3171"/>
                  </a:lnTo>
                  <a:lnTo>
                    <a:pt x="128" y="6265"/>
                  </a:lnTo>
                  <a:cubicBezTo>
                    <a:pt x="141" y="6393"/>
                    <a:pt x="128" y="6520"/>
                    <a:pt x="153" y="6647"/>
                  </a:cubicBezTo>
                  <a:cubicBezTo>
                    <a:pt x="179" y="6775"/>
                    <a:pt x="204" y="6902"/>
                    <a:pt x="204" y="7029"/>
                  </a:cubicBezTo>
                  <a:cubicBezTo>
                    <a:pt x="217" y="7157"/>
                    <a:pt x="179" y="7284"/>
                    <a:pt x="153" y="7411"/>
                  </a:cubicBezTo>
                  <a:lnTo>
                    <a:pt x="153" y="7793"/>
                  </a:lnTo>
                  <a:cubicBezTo>
                    <a:pt x="153" y="8303"/>
                    <a:pt x="192" y="8825"/>
                    <a:pt x="204" y="9334"/>
                  </a:cubicBezTo>
                  <a:cubicBezTo>
                    <a:pt x="243" y="10366"/>
                    <a:pt x="281" y="11384"/>
                    <a:pt x="332" y="12416"/>
                  </a:cubicBezTo>
                  <a:cubicBezTo>
                    <a:pt x="332" y="12467"/>
                    <a:pt x="370" y="12505"/>
                    <a:pt x="408" y="12505"/>
                  </a:cubicBezTo>
                  <a:cubicBezTo>
                    <a:pt x="459" y="12505"/>
                    <a:pt x="497" y="12467"/>
                    <a:pt x="497" y="12416"/>
                  </a:cubicBezTo>
                  <a:cubicBezTo>
                    <a:pt x="497" y="11384"/>
                    <a:pt x="472" y="10366"/>
                    <a:pt x="459" y="9334"/>
                  </a:cubicBezTo>
                  <a:cubicBezTo>
                    <a:pt x="446" y="8825"/>
                    <a:pt x="459" y="8303"/>
                    <a:pt x="434" y="7793"/>
                  </a:cubicBezTo>
                  <a:cubicBezTo>
                    <a:pt x="408" y="7666"/>
                    <a:pt x="408" y="7539"/>
                    <a:pt x="395" y="7411"/>
                  </a:cubicBezTo>
                  <a:cubicBezTo>
                    <a:pt x="370" y="7284"/>
                    <a:pt x="319" y="7157"/>
                    <a:pt x="319" y="7029"/>
                  </a:cubicBezTo>
                  <a:cubicBezTo>
                    <a:pt x="306" y="6902"/>
                    <a:pt x="332" y="6775"/>
                    <a:pt x="344" y="6647"/>
                  </a:cubicBezTo>
                  <a:cubicBezTo>
                    <a:pt x="370" y="6520"/>
                    <a:pt x="344" y="6393"/>
                    <a:pt x="344" y="6265"/>
                  </a:cubicBezTo>
                  <a:lnTo>
                    <a:pt x="268" y="3171"/>
                  </a:lnTo>
                  <a:lnTo>
                    <a:pt x="217" y="1631"/>
                  </a:lnTo>
                  <a:lnTo>
                    <a:pt x="153" y="90"/>
                  </a:lnTo>
                  <a:cubicBezTo>
                    <a:pt x="153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666514" y="799527"/>
              <a:ext cx="17629" cy="412319"/>
            </a:xfrm>
            <a:custGeom>
              <a:avLst/>
              <a:gdLst/>
              <a:ahLst/>
              <a:cxnLst/>
              <a:rect l="l" t="t" r="r" b="b"/>
              <a:pathLst>
                <a:path w="447" h="10455" extrusionOk="0">
                  <a:moveTo>
                    <a:pt x="77" y="0"/>
                  </a:moveTo>
                  <a:cubicBezTo>
                    <a:pt x="26" y="0"/>
                    <a:pt x="1" y="26"/>
                    <a:pt x="1" y="77"/>
                  </a:cubicBezTo>
                  <a:lnTo>
                    <a:pt x="13" y="1363"/>
                  </a:lnTo>
                  <a:lnTo>
                    <a:pt x="26" y="2662"/>
                  </a:lnTo>
                  <a:lnTo>
                    <a:pt x="90" y="5234"/>
                  </a:lnTo>
                  <a:cubicBezTo>
                    <a:pt x="90" y="5348"/>
                    <a:pt x="77" y="5437"/>
                    <a:pt x="102" y="5552"/>
                  </a:cubicBezTo>
                  <a:cubicBezTo>
                    <a:pt x="115" y="5667"/>
                    <a:pt x="153" y="5756"/>
                    <a:pt x="153" y="5870"/>
                  </a:cubicBezTo>
                  <a:cubicBezTo>
                    <a:pt x="166" y="5972"/>
                    <a:pt x="115" y="6074"/>
                    <a:pt x="102" y="6189"/>
                  </a:cubicBezTo>
                  <a:lnTo>
                    <a:pt x="102" y="6507"/>
                  </a:lnTo>
                  <a:cubicBezTo>
                    <a:pt x="102" y="6940"/>
                    <a:pt x="141" y="7373"/>
                    <a:pt x="153" y="7793"/>
                  </a:cubicBezTo>
                  <a:cubicBezTo>
                    <a:pt x="192" y="8659"/>
                    <a:pt x="217" y="9512"/>
                    <a:pt x="268" y="10378"/>
                  </a:cubicBezTo>
                  <a:cubicBezTo>
                    <a:pt x="268" y="10429"/>
                    <a:pt x="293" y="10454"/>
                    <a:pt x="357" y="10454"/>
                  </a:cubicBezTo>
                  <a:cubicBezTo>
                    <a:pt x="408" y="10454"/>
                    <a:pt x="446" y="10429"/>
                    <a:pt x="446" y="10378"/>
                  </a:cubicBezTo>
                  <a:cubicBezTo>
                    <a:pt x="446" y="9512"/>
                    <a:pt x="421" y="8659"/>
                    <a:pt x="421" y="7793"/>
                  </a:cubicBezTo>
                  <a:cubicBezTo>
                    <a:pt x="408" y="7373"/>
                    <a:pt x="408" y="6940"/>
                    <a:pt x="395" y="6507"/>
                  </a:cubicBezTo>
                  <a:cubicBezTo>
                    <a:pt x="395" y="6392"/>
                    <a:pt x="395" y="6303"/>
                    <a:pt x="383" y="6189"/>
                  </a:cubicBezTo>
                  <a:cubicBezTo>
                    <a:pt x="357" y="6074"/>
                    <a:pt x="319" y="5985"/>
                    <a:pt x="319" y="5870"/>
                  </a:cubicBezTo>
                  <a:cubicBezTo>
                    <a:pt x="293" y="5781"/>
                    <a:pt x="332" y="5667"/>
                    <a:pt x="344" y="5552"/>
                  </a:cubicBezTo>
                  <a:cubicBezTo>
                    <a:pt x="357" y="5437"/>
                    <a:pt x="344" y="5348"/>
                    <a:pt x="344" y="5234"/>
                  </a:cubicBezTo>
                  <a:lnTo>
                    <a:pt x="268" y="2662"/>
                  </a:lnTo>
                  <a:lnTo>
                    <a:pt x="217" y="1363"/>
                  </a:lnTo>
                  <a:lnTo>
                    <a:pt x="153" y="77"/>
                  </a:lnTo>
                  <a:cubicBezTo>
                    <a:pt x="153" y="26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644429" y="722704"/>
              <a:ext cx="17116" cy="408296"/>
            </a:xfrm>
            <a:custGeom>
              <a:avLst/>
              <a:gdLst/>
              <a:ahLst/>
              <a:cxnLst/>
              <a:rect l="l" t="t" r="r" b="b"/>
              <a:pathLst>
                <a:path w="434" h="10353" extrusionOk="0">
                  <a:moveTo>
                    <a:pt x="77" y="0"/>
                  </a:moveTo>
                  <a:cubicBezTo>
                    <a:pt x="26" y="0"/>
                    <a:pt x="0" y="38"/>
                    <a:pt x="0" y="76"/>
                  </a:cubicBezTo>
                  <a:lnTo>
                    <a:pt x="13" y="1350"/>
                  </a:lnTo>
                  <a:lnTo>
                    <a:pt x="26" y="2623"/>
                  </a:lnTo>
                  <a:lnTo>
                    <a:pt x="89" y="5170"/>
                  </a:lnTo>
                  <a:cubicBezTo>
                    <a:pt x="89" y="5284"/>
                    <a:pt x="89" y="5386"/>
                    <a:pt x="115" y="5488"/>
                  </a:cubicBezTo>
                  <a:cubicBezTo>
                    <a:pt x="128" y="5603"/>
                    <a:pt x="153" y="5705"/>
                    <a:pt x="153" y="5806"/>
                  </a:cubicBezTo>
                  <a:cubicBezTo>
                    <a:pt x="179" y="5921"/>
                    <a:pt x="128" y="6023"/>
                    <a:pt x="115" y="6125"/>
                  </a:cubicBezTo>
                  <a:lnTo>
                    <a:pt x="115" y="6443"/>
                  </a:lnTo>
                  <a:cubicBezTo>
                    <a:pt x="115" y="6876"/>
                    <a:pt x="140" y="7296"/>
                    <a:pt x="153" y="7729"/>
                  </a:cubicBezTo>
                  <a:cubicBezTo>
                    <a:pt x="191" y="8570"/>
                    <a:pt x="217" y="9423"/>
                    <a:pt x="268" y="10276"/>
                  </a:cubicBezTo>
                  <a:cubicBezTo>
                    <a:pt x="268" y="10314"/>
                    <a:pt x="306" y="10352"/>
                    <a:pt x="344" y="10352"/>
                  </a:cubicBezTo>
                  <a:cubicBezTo>
                    <a:pt x="395" y="10352"/>
                    <a:pt x="433" y="10314"/>
                    <a:pt x="433" y="10276"/>
                  </a:cubicBezTo>
                  <a:cubicBezTo>
                    <a:pt x="433" y="9423"/>
                    <a:pt x="408" y="8570"/>
                    <a:pt x="408" y="7729"/>
                  </a:cubicBezTo>
                  <a:cubicBezTo>
                    <a:pt x="395" y="7296"/>
                    <a:pt x="395" y="6876"/>
                    <a:pt x="382" y="6443"/>
                  </a:cubicBezTo>
                  <a:cubicBezTo>
                    <a:pt x="382" y="6341"/>
                    <a:pt x="382" y="6239"/>
                    <a:pt x="370" y="6125"/>
                  </a:cubicBezTo>
                  <a:cubicBezTo>
                    <a:pt x="344" y="6023"/>
                    <a:pt x="306" y="5921"/>
                    <a:pt x="306" y="5806"/>
                  </a:cubicBezTo>
                  <a:cubicBezTo>
                    <a:pt x="280" y="5705"/>
                    <a:pt x="319" y="5603"/>
                    <a:pt x="331" y="5488"/>
                  </a:cubicBezTo>
                  <a:cubicBezTo>
                    <a:pt x="344" y="5386"/>
                    <a:pt x="331" y="5284"/>
                    <a:pt x="331" y="5170"/>
                  </a:cubicBezTo>
                  <a:lnTo>
                    <a:pt x="268" y="2623"/>
                  </a:lnTo>
                  <a:lnTo>
                    <a:pt x="217" y="1350"/>
                  </a:lnTo>
                  <a:lnTo>
                    <a:pt x="153" y="76"/>
                  </a:lnTo>
                  <a:cubicBezTo>
                    <a:pt x="153" y="38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618795" y="371675"/>
              <a:ext cx="2822779" cy="1916150"/>
            </a:xfrm>
            <a:custGeom>
              <a:avLst/>
              <a:gdLst/>
              <a:ahLst/>
              <a:cxnLst/>
              <a:rect l="l" t="t" r="r" b="b"/>
              <a:pathLst>
                <a:path w="71576" h="48587" extrusionOk="0">
                  <a:moveTo>
                    <a:pt x="62463" y="440"/>
                  </a:moveTo>
                  <a:cubicBezTo>
                    <a:pt x="63155" y="440"/>
                    <a:pt x="63846" y="446"/>
                    <a:pt x="64534" y="459"/>
                  </a:cubicBezTo>
                  <a:lnTo>
                    <a:pt x="66609" y="472"/>
                  </a:lnTo>
                  <a:lnTo>
                    <a:pt x="67641" y="484"/>
                  </a:lnTo>
                  <a:cubicBezTo>
                    <a:pt x="67972" y="484"/>
                    <a:pt x="68316" y="535"/>
                    <a:pt x="68596" y="663"/>
                  </a:cubicBezTo>
                  <a:cubicBezTo>
                    <a:pt x="68608" y="675"/>
                    <a:pt x="68634" y="675"/>
                    <a:pt x="68647" y="675"/>
                  </a:cubicBezTo>
                  <a:cubicBezTo>
                    <a:pt x="68665" y="676"/>
                    <a:pt x="68684" y="677"/>
                    <a:pt x="68703" y="678"/>
                  </a:cubicBezTo>
                  <a:lnTo>
                    <a:pt x="68703" y="678"/>
                  </a:lnTo>
                  <a:cubicBezTo>
                    <a:pt x="68858" y="770"/>
                    <a:pt x="68999" y="883"/>
                    <a:pt x="69105" y="1032"/>
                  </a:cubicBezTo>
                  <a:cubicBezTo>
                    <a:pt x="69232" y="1197"/>
                    <a:pt x="69309" y="1414"/>
                    <a:pt x="69360" y="1618"/>
                  </a:cubicBezTo>
                  <a:cubicBezTo>
                    <a:pt x="69411" y="1821"/>
                    <a:pt x="69423" y="2038"/>
                    <a:pt x="69423" y="2267"/>
                  </a:cubicBezTo>
                  <a:lnTo>
                    <a:pt x="69462" y="2955"/>
                  </a:lnTo>
                  <a:lnTo>
                    <a:pt x="69538" y="5680"/>
                  </a:lnTo>
                  <a:lnTo>
                    <a:pt x="69678" y="11117"/>
                  </a:lnTo>
                  <a:lnTo>
                    <a:pt x="69971" y="22004"/>
                  </a:lnTo>
                  <a:lnTo>
                    <a:pt x="70518" y="43790"/>
                  </a:lnTo>
                  <a:cubicBezTo>
                    <a:pt x="70557" y="44147"/>
                    <a:pt x="70557" y="44529"/>
                    <a:pt x="70468" y="44873"/>
                  </a:cubicBezTo>
                  <a:cubicBezTo>
                    <a:pt x="70391" y="45229"/>
                    <a:pt x="70213" y="45560"/>
                    <a:pt x="69933" y="45789"/>
                  </a:cubicBezTo>
                  <a:cubicBezTo>
                    <a:pt x="69640" y="46006"/>
                    <a:pt x="69296" y="46108"/>
                    <a:pt x="68927" y="46133"/>
                  </a:cubicBezTo>
                  <a:cubicBezTo>
                    <a:pt x="68838" y="46140"/>
                    <a:pt x="68752" y="46143"/>
                    <a:pt x="68664" y="46143"/>
                  </a:cubicBezTo>
                  <a:cubicBezTo>
                    <a:pt x="68577" y="46143"/>
                    <a:pt x="68487" y="46140"/>
                    <a:pt x="68392" y="46133"/>
                  </a:cubicBezTo>
                  <a:lnTo>
                    <a:pt x="67832" y="46133"/>
                  </a:lnTo>
                  <a:cubicBezTo>
                    <a:pt x="67093" y="46127"/>
                    <a:pt x="66348" y="46124"/>
                    <a:pt x="65603" y="46124"/>
                  </a:cubicBezTo>
                  <a:cubicBezTo>
                    <a:pt x="64858" y="46124"/>
                    <a:pt x="64114" y="46127"/>
                    <a:pt x="63375" y="46133"/>
                  </a:cubicBezTo>
                  <a:cubicBezTo>
                    <a:pt x="60395" y="46146"/>
                    <a:pt x="57441" y="46210"/>
                    <a:pt x="54462" y="46299"/>
                  </a:cubicBezTo>
                  <a:cubicBezTo>
                    <a:pt x="51482" y="46375"/>
                    <a:pt x="48502" y="46464"/>
                    <a:pt x="45548" y="46592"/>
                  </a:cubicBezTo>
                  <a:cubicBezTo>
                    <a:pt x="42632" y="46717"/>
                    <a:pt x="39715" y="46842"/>
                    <a:pt x="36799" y="47003"/>
                  </a:cubicBezTo>
                  <a:lnTo>
                    <a:pt x="36799" y="47003"/>
                  </a:lnTo>
                  <a:cubicBezTo>
                    <a:pt x="36748" y="43229"/>
                    <a:pt x="36672" y="39454"/>
                    <a:pt x="36584" y="35679"/>
                  </a:cubicBezTo>
                  <a:lnTo>
                    <a:pt x="36304" y="24219"/>
                  </a:lnTo>
                  <a:lnTo>
                    <a:pt x="35985" y="12759"/>
                  </a:lnTo>
                  <a:cubicBezTo>
                    <a:pt x="35872" y="8979"/>
                    <a:pt x="35746" y="5199"/>
                    <a:pt x="35620" y="1418"/>
                  </a:cubicBezTo>
                  <a:lnTo>
                    <a:pt x="35620" y="1418"/>
                  </a:lnTo>
                  <a:cubicBezTo>
                    <a:pt x="38356" y="1231"/>
                    <a:pt x="41067" y="1055"/>
                    <a:pt x="43804" y="917"/>
                  </a:cubicBezTo>
                  <a:cubicBezTo>
                    <a:pt x="46567" y="777"/>
                    <a:pt x="49317" y="663"/>
                    <a:pt x="52093" y="586"/>
                  </a:cubicBezTo>
                  <a:cubicBezTo>
                    <a:pt x="54844" y="523"/>
                    <a:pt x="57620" y="459"/>
                    <a:pt x="60383" y="459"/>
                  </a:cubicBezTo>
                  <a:cubicBezTo>
                    <a:pt x="61077" y="446"/>
                    <a:pt x="61771" y="440"/>
                    <a:pt x="62463" y="440"/>
                  </a:cubicBezTo>
                  <a:close/>
                  <a:moveTo>
                    <a:pt x="69071" y="732"/>
                  </a:moveTo>
                  <a:lnTo>
                    <a:pt x="69071" y="732"/>
                  </a:lnTo>
                  <a:cubicBezTo>
                    <a:pt x="69314" y="791"/>
                    <a:pt x="69542" y="899"/>
                    <a:pt x="69729" y="1070"/>
                  </a:cubicBezTo>
                  <a:cubicBezTo>
                    <a:pt x="70009" y="1325"/>
                    <a:pt x="70136" y="1719"/>
                    <a:pt x="70175" y="2127"/>
                  </a:cubicBezTo>
                  <a:lnTo>
                    <a:pt x="70238" y="4661"/>
                  </a:lnTo>
                  <a:lnTo>
                    <a:pt x="70353" y="9716"/>
                  </a:lnTo>
                  <a:lnTo>
                    <a:pt x="70608" y="19864"/>
                  </a:lnTo>
                  <a:lnTo>
                    <a:pt x="71130" y="40161"/>
                  </a:lnTo>
                  <a:lnTo>
                    <a:pt x="71193" y="42695"/>
                  </a:lnTo>
                  <a:lnTo>
                    <a:pt x="71219" y="43969"/>
                  </a:lnTo>
                  <a:cubicBezTo>
                    <a:pt x="71257" y="44376"/>
                    <a:pt x="71257" y="44796"/>
                    <a:pt x="71193" y="45191"/>
                  </a:cubicBezTo>
                  <a:cubicBezTo>
                    <a:pt x="71117" y="45586"/>
                    <a:pt x="70964" y="45980"/>
                    <a:pt x="70684" y="46248"/>
                  </a:cubicBezTo>
                  <a:cubicBezTo>
                    <a:pt x="70404" y="46503"/>
                    <a:pt x="70009" y="46630"/>
                    <a:pt x="69614" y="46655"/>
                  </a:cubicBezTo>
                  <a:cubicBezTo>
                    <a:pt x="69546" y="46664"/>
                    <a:pt x="69480" y="46667"/>
                    <a:pt x="69413" y="46667"/>
                  </a:cubicBezTo>
                  <a:cubicBezTo>
                    <a:pt x="69279" y="46667"/>
                    <a:pt x="69143" y="46655"/>
                    <a:pt x="68990" y="46655"/>
                  </a:cubicBezTo>
                  <a:lnTo>
                    <a:pt x="68354" y="46630"/>
                  </a:lnTo>
                  <a:lnTo>
                    <a:pt x="67080" y="46592"/>
                  </a:lnTo>
                  <a:cubicBezTo>
                    <a:pt x="66370" y="46581"/>
                    <a:pt x="65655" y="46577"/>
                    <a:pt x="64939" y="46577"/>
                  </a:cubicBezTo>
                  <a:cubicBezTo>
                    <a:pt x="63962" y="46577"/>
                    <a:pt x="62983" y="46584"/>
                    <a:pt x="62013" y="46592"/>
                  </a:cubicBezTo>
                  <a:cubicBezTo>
                    <a:pt x="60319" y="46617"/>
                    <a:pt x="58613" y="46643"/>
                    <a:pt x="56932" y="46694"/>
                  </a:cubicBezTo>
                  <a:cubicBezTo>
                    <a:pt x="50212" y="46871"/>
                    <a:pt x="43479" y="47136"/>
                    <a:pt x="36758" y="47414"/>
                  </a:cubicBezTo>
                  <a:lnTo>
                    <a:pt x="36758" y="47414"/>
                  </a:lnTo>
                  <a:lnTo>
                    <a:pt x="36753" y="47247"/>
                  </a:lnTo>
                  <a:lnTo>
                    <a:pt x="36753" y="47247"/>
                  </a:lnTo>
                  <a:cubicBezTo>
                    <a:pt x="39692" y="47071"/>
                    <a:pt x="42595" y="46908"/>
                    <a:pt x="45536" y="46770"/>
                  </a:cubicBezTo>
                  <a:cubicBezTo>
                    <a:pt x="48490" y="46643"/>
                    <a:pt x="51469" y="46528"/>
                    <a:pt x="54423" y="46439"/>
                  </a:cubicBezTo>
                  <a:cubicBezTo>
                    <a:pt x="57403" y="46362"/>
                    <a:pt x="60370" y="46299"/>
                    <a:pt x="63337" y="46273"/>
                  </a:cubicBezTo>
                  <a:cubicBezTo>
                    <a:pt x="64330" y="46273"/>
                    <a:pt x="65323" y="46268"/>
                    <a:pt x="66313" y="46268"/>
                  </a:cubicBezTo>
                  <a:cubicBezTo>
                    <a:pt x="66807" y="46268"/>
                    <a:pt x="67301" y="46269"/>
                    <a:pt x="67794" y="46273"/>
                  </a:cubicBezTo>
                  <a:lnTo>
                    <a:pt x="68354" y="46273"/>
                  </a:lnTo>
                  <a:cubicBezTo>
                    <a:pt x="68443" y="46286"/>
                    <a:pt x="68535" y="46292"/>
                    <a:pt x="68629" y="46292"/>
                  </a:cubicBezTo>
                  <a:cubicBezTo>
                    <a:pt x="68723" y="46292"/>
                    <a:pt x="68819" y="46286"/>
                    <a:pt x="68914" y="46273"/>
                  </a:cubicBezTo>
                  <a:cubicBezTo>
                    <a:pt x="69283" y="46248"/>
                    <a:pt x="69678" y="46133"/>
                    <a:pt x="69984" y="45891"/>
                  </a:cubicBezTo>
                  <a:cubicBezTo>
                    <a:pt x="70136" y="45789"/>
                    <a:pt x="70264" y="45624"/>
                    <a:pt x="70366" y="45471"/>
                  </a:cubicBezTo>
                  <a:cubicBezTo>
                    <a:pt x="70455" y="45293"/>
                    <a:pt x="70518" y="45115"/>
                    <a:pt x="70569" y="44924"/>
                  </a:cubicBezTo>
                  <a:cubicBezTo>
                    <a:pt x="70646" y="44542"/>
                    <a:pt x="70646" y="44160"/>
                    <a:pt x="70620" y="43790"/>
                  </a:cubicBezTo>
                  <a:lnTo>
                    <a:pt x="70060" y="22004"/>
                  </a:lnTo>
                  <a:lnTo>
                    <a:pt x="69793" y="11117"/>
                  </a:lnTo>
                  <a:lnTo>
                    <a:pt x="69665" y="5680"/>
                  </a:lnTo>
                  <a:lnTo>
                    <a:pt x="69602" y="2955"/>
                  </a:lnTo>
                  <a:lnTo>
                    <a:pt x="69576" y="2267"/>
                  </a:lnTo>
                  <a:cubicBezTo>
                    <a:pt x="69576" y="2025"/>
                    <a:pt x="69563" y="1796"/>
                    <a:pt x="69513" y="1567"/>
                  </a:cubicBezTo>
                  <a:cubicBezTo>
                    <a:pt x="69474" y="1325"/>
                    <a:pt x="69372" y="1108"/>
                    <a:pt x="69232" y="917"/>
                  </a:cubicBezTo>
                  <a:cubicBezTo>
                    <a:pt x="69184" y="852"/>
                    <a:pt x="69130" y="789"/>
                    <a:pt x="69071" y="732"/>
                  </a:cubicBezTo>
                  <a:close/>
                  <a:moveTo>
                    <a:pt x="1984" y="2713"/>
                  </a:moveTo>
                  <a:cubicBezTo>
                    <a:pt x="1895" y="2826"/>
                    <a:pt x="1822" y="2950"/>
                    <a:pt x="1758" y="3069"/>
                  </a:cubicBezTo>
                  <a:cubicBezTo>
                    <a:pt x="1669" y="3260"/>
                    <a:pt x="1605" y="3477"/>
                    <a:pt x="1554" y="3680"/>
                  </a:cubicBezTo>
                  <a:cubicBezTo>
                    <a:pt x="1478" y="4113"/>
                    <a:pt x="1478" y="4546"/>
                    <a:pt x="1529" y="4979"/>
                  </a:cubicBezTo>
                  <a:lnTo>
                    <a:pt x="2586" y="43052"/>
                  </a:lnTo>
                  <a:lnTo>
                    <a:pt x="2649" y="45433"/>
                  </a:lnTo>
                  <a:lnTo>
                    <a:pt x="2649" y="45739"/>
                  </a:lnTo>
                  <a:lnTo>
                    <a:pt x="2649" y="46044"/>
                  </a:lnTo>
                  <a:cubicBezTo>
                    <a:pt x="2649" y="46248"/>
                    <a:pt x="2675" y="46439"/>
                    <a:pt x="2713" y="46643"/>
                  </a:cubicBezTo>
                  <a:cubicBezTo>
                    <a:pt x="2751" y="46846"/>
                    <a:pt x="2828" y="47037"/>
                    <a:pt x="2942" y="47216"/>
                  </a:cubicBezTo>
                  <a:cubicBezTo>
                    <a:pt x="3031" y="47407"/>
                    <a:pt x="3197" y="47547"/>
                    <a:pt x="3375" y="47661"/>
                  </a:cubicBezTo>
                  <a:cubicBezTo>
                    <a:pt x="3719" y="47890"/>
                    <a:pt x="4152" y="47954"/>
                    <a:pt x="4547" y="47954"/>
                  </a:cubicBezTo>
                  <a:cubicBezTo>
                    <a:pt x="4750" y="47954"/>
                    <a:pt x="4967" y="47929"/>
                    <a:pt x="5158" y="47916"/>
                  </a:cubicBezTo>
                  <a:lnTo>
                    <a:pt x="5744" y="47865"/>
                  </a:lnTo>
                  <a:lnTo>
                    <a:pt x="8112" y="47712"/>
                  </a:lnTo>
                  <a:cubicBezTo>
                    <a:pt x="11283" y="47508"/>
                    <a:pt x="14466" y="47381"/>
                    <a:pt x="17637" y="47267"/>
                  </a:cubicBezTo>
                  <a:cubicBezTo>
                    <a:pt x="20913" y="47168"/>
                    <a:pt x="24192" y="47117"/>
                    <a:pt x="27474" y="47117"/>
                  </a:cubicBezTo>
                  <a:cubicBezTo>
                    <a:pt x="30495" y="47117"/>
                    <a:pt x="33517" y="47160"/>
                    <a:pt x="36540" y="47249"/>
                  </a:cubicBezTo>
                  <a:lnTo>
                    <a:pt x="36540" y="47249"/>
                  </a:lnTo>
                  <a:lnTo>
                    <a:pt x="36553" y="47455"/>
                  </a:lnTo>
                  <a:lnTo>
                    <a:pt x="36553" y="47455"/>
                  </a:lnTo>
                  <a:cubicBezTo>
                    <a:pt x="34783" y="47430"/>
                    <a:pt x="33007" y="47418"/>
                    <a:pt x="31231" y="47418"/>
                  </a:cubicBezTo>
                  <a:cubicBezTo>
                    <a:pt x="29648" y="47418"/>
                    <a:pt x="28064" y="47427"/>
                    <a:pt x="26486" y="47445"/>
                  </a:cubicBezTo>
                  <a:cubicBezTo>
                    <a:pt x="23074" y="47483"/>
                    <a:pt x="19649" y="47547"/>
                    <a:pt x="16249" y="47674"/>
                  </a:cubicBezTo>
                  <a:cubicBezTo>
                    <a:pt x="12823" y="47789"/>
                    <a:pt x="9424" y="47954"/>
                    <a:pt x="6011" y="48171"/>
                  </a:cubicBezTo>
                  <a:lnTo>
                    <a:pt x="3452" y="48349"/>
                  </a:lnTo>
                  <a:cubicBezTo>
                    <a:pt x="3322" y="48356"/>
                    <a:pt x="3195" y="48362"/>
                    <a:pt x="3070" y="48362"/>
                  </a:cubicBezTo>
                  <a:cubicBezTo>
                    <a:pt x="2777" y="48362"/>
                    <a:pt x="2497" y="48332"/>
                    <a:pt x="2229" y="48234"/>
                  </a:cubicBezTo>
                  <a:cubicBezTo>
                    <a:pt x="2038" y="48171"/>
                    <a:pt x="1860" y="48056"/>
                    <a:pt x="1733" y="47916"/>
                  </a:cubicBezTo>
                  <a:cubicBezTo>
                    <a:pt x="1593" y="47776"/>
                    <a:pt x="1491" y="47598"/>
                    <a:pt x="1427" y="47407"/>
                  </a:cubicBezTo>
                  <a:cubicBezTo>
                    <a:pt x="1363" y="47216"/>
                    <a:pt x="1338" y="47012"/>
                    <a:pt x="1312" y="46808"/>
                  </a:cubicBezTo>
                  <a:cubicBezTo>
                    <a:pt x="1300" y="46592"/>
                    <a:pt x="1312" y="46375"/>
                    <a:pt x="1300" y="46171"/>
                  </a:cubicBezTo>
                  <a:lnTo>
                    <a:pt x="1274" y="44898"/>
                  </a:lnTo>
                  <a:lnTo>
                    <a:pt x="1211" y="42326"/>
                  </a:lnTo>
                  <a:lnTo>
                    <a:pt x="663" y="21864"/>
                  </a:lnTo>
                  <a:lnTo>
                    <a:pt x="396" y="11626"/>
                  </a:lnTo>
                  <a:lnTo>
                    <a:pt x="268" y="6507"/>
                  </a:lnTo>
                  <a:cubicBezTo>
                    <a:pt x="281" y="5654"/>
                    <a:pt x="90" y="4788"/>
                    <a:pt x="357" y="3999"/>
                  </a:cubicBezTo>
                  <a:cubicBezTo>
                    <a:pt x="485" y="3604"/>
                    <a:pt x="727" y="3273"/>
                    <a:pt x="1083" y="3044"/>
                  </a:cubicBezTo>
                  <a:cubicBezTo>
                    <a:pt x="1346" y="2872"/>
                    <a:pt x="1657" y="2772"/>
                    <a:pt x="1984" y="2713"/>
                  </a:cubicBezTo>
                  <a:close/>
                  <a:moveTo>
                    <a:pt x="60332" y="0"/>
                  </a:moveTo>
                  <a:cubicBezTo>
                    <a:pt x="58957" y="0"/>
                    <a:pt x="57569" y="26"/>
                    <a:pt x="56181" y="39"/>
                  </a:cubicBezTo>
                  <a:cubicBezTo>
                    <a:pt x="54793" y="51"/>
                    <a:pt x="53418" y="90"/>
                    <a:pt x="52030" y="128"/>
                  </a:cubicBezTo>
                  <a:cubicBezTo>
                    <a:pt x="49279" y="230"/>
                    <a:pt x="46503" y="344"/>
                    <a:pt x="43740" y="510"/>
                  </a:cubicBezTo>
                  <a:cubicBezTo>
                    <a:pt x="40977" y="675"/>
                    <a:pt x="38214" y="879"/>
                    <a:pt x="35463" y="1134"/>
                  </a:cubicBezTo>
                  <a:cubicBezTo>
                    <a:pt x="35400" y="1146"/>
                    <a:pt x="35349" y="1197"/>
                    <a:pt x="35349" y="1261"/>
                  </a:cubicBezTo>
                  <a:lnTo>
                    <a:pt x="35591" y="12721"/>
                  </a:lnTo>
                  <a:lnTo>
                    <a:pt x="35858" y="24181"/>
                  </a:lnTo>
                  <a:lnTo>
                    <a:pt x="36164" y="35641"/>
                  </a:lnTo>
                  <a:cubicBezTo>
                    <a:pt x="36265" y="39422"/>
                    <a:pt x="36390" y="43204"/>
                    <a:pt x="36541" y="46985"/>
                  </a:cubicBezTo>
                  <a:lnTo>
                    <a:pt x="36541" y="46985"/>
                  </a:lnTo>
                  <a:cubicBezTo>
                    <a:pt x="34194" y="46952"/>
                    <a:pt x="31843" y="46934"/>
                    <a:pt x="29491" y="46934"/>
                  </a:cubicBezTo>
                  <a:cubicBezTo>
                    <a:pt x="25524" y="46934"/>
                    <a:pt x="21552" y="46987"/>
                    <a:pt x="17586" y="47114"/>
                  </a:cubicBezTo>
                  <a:cubicBezTo>
                    <a:pt x="14415" y="47228"/>
                    <a:pt x="11232" y="47356"/>
                    <a:pt x="8061" y="47572"/>
                  </a:cubicBezTo>
                  <a:lnTo>
                    <a:pt x="5693" y="47725"/>
                  </a:lnTo>
                  <a:lnTo>
                    <a:pt x="5107" y="47776"/>
                  </a:lnTo>
                  <a:cubicBezTo>
                    <a:pt x="4916" y="47789"/>
                    <a:pt x="4712" y="47801"/>
                    <a:pt x="4521" y="47801"/>
                  </a:cubicBezTo>
                  <a:cubicBezTo>
                    <a:pt x="4114" y="47801"/>
                    <a:pt x="3719" y="47738"/>
                    <a:pt x="3401" y="47534"/>
                  </a:cubicBezTo>
                  <a:cubicBezTo>
                    <a:pt x="3082" y="47343"/>
                    <a:pt x="2879" y="46986"/>
                    <a:pt x="2802" y="46617"/>
                  </a:cubicBezTo>
                  <a:cubicBezTo>
                    <a:pt x="2751" y="46413"/>
                    <a:pt x="2739" y="46222"/>
                    <a:pt x="2739" y="46031"/>
                  </a:cubicBezTo>
                  <a:lnTo>
                    <a:pt x="2739" y="45739"/>
                  </a:lnTo>
                  <a:lnTo>
                    <a:pt x="2739" y="45433"/>
                  </a:lnTo>
                  <a:lnTo>
                    <a:pt x="2675" y="43052"/>
                  </a:lnTo>
                  <a:lnTo>
                    <a:pt x="1720" y="4928"/>
                  </a:lnTo>
                  <a:cubicBezTo>
                    <a:pt x="1682" y="4508"/>
                    <a:pt x="1682" y="4101"/>
                    <a:pt x="1758" y="3706"/>
                  </a:cubicBezTo>
                  <a:cubicBezTo>
                    <a:pt x="1796" y="3489"/>
                    <a:pt x="1860" y="3298"/>
                    <a:pt x="1949" y="3133"/>
                  </a:cubicBezTo>
                  <a:cubicBezTo>
                    <a:pt x="2051" y="2955"/>
                    <a:pt x="2166" y="2789"/>
                    <a:pt x="2306" y="2649"/>
                  </a:cubicBezTo>
                  <a:cubicBezTo>
                    <a:pt x="2331" y="2636"/>
                    <a:pt x="2331" y="2598"/>
                    <a:pt x="2331" y="2573"/>
                  </a:cubicBezTo>
                  <a:cubicBezTo>
                    <a:pt x="2318" y="2522"/>
                    <a:pt x="2267" y="2496"/>
                    <a:pt x="2229" y="2496"/>
                  </a:cubicBezTo>
                  <a:cubicBezTo>
                    <a:pt x="1796" y="2534"/>
                    <a:pt x="1351" y="2649"/>
                    <a:pt x="969" y="2891"/>
                  </a:cubicBezTo>
                  <a:cubicBezTo>
                    <a:pt x="587" y="3133"/>
                    <a:pt x="319" y="3528"/>
                    <a:pt x="166" y="3935"/>
                  </a:cubicBezTo>
                  <a:cubicBezTo>
                    <a:pt x="26" y="4368"/>
                    <a:pt x="1" y="4814"/>
                    <a:pt x="14" y="5247"/>
                  </a:cubicBezTo>
                  <a:cubicBezTo>
                    <a:pt x="14" y="5361"/>
                    <a:pt x="14" y="5450"/>
                    <a:pt x="26" y="5565"/>
                  </a:cubicBezTo>
                  <a:lnTo>
                    <a:pt x="39" y="5883"/>
                  </a:lnTo>
                  <a:lnTo>
                    <a:pt x="65" y="6520"/>
                  </a:lnTo>
                  <a:lnTo>
                    <a:pt x="192" y="11639"/>
                  </a:lnTo>
                  <a:lnTo>
                    <a:pt x="459" y="21876"/>
                  </a:lnTo>
                  <a:lnTo>
                    <a:pt x="981" y="42351"/>
                  </a:lnTo>
                  <a:lnTo>
                    <a:pt x="1096" y="44898"/>
                  </a:lnTo>
                  <a:lnTo>
                    <a:pt x="1121" y="46171"/>
                  </a:lnTo>
                  <a:cubicBezTo>
                    <a:pt x="1147" y="46388"/>
                    <a:pt x="1121" y="46592"/>
                    <a:pt x="1147" y="46821"/>
                  </a:cubicBezTo>
                  <a:cubicBezTo>
                    <a:pt x="1160" y="47037"/>
                    <a:pt x="1185" y="47267"/>
                    <a:pt x="1274" y="47470"/>
                  </a:cubicBezTo>
                  <a:cubicBezTo>
                    <a:pt x="1338" y="47699"/>
                    <a:pt x="1440" y="47890"/>
                    <a:pt x="1605" y="48056"/>
                  </a:cubicBezTo>
                  <a:cubicBezTo>
                    <a:pt x="1758" y="48234"/>
                    <a:pt x="1975" y="48362"/>
                    <a:pt x="2178" y="48438"/>
                  </a:cubicBezTo>
                  <a:cubicBezTo>
                    <a:pt x="2471" y="48550"/>
                    <a:pt x="2769" y="48586"/>
                    <a:pt x="3061" y="48586"/>
                  </a:cubicBezTo>
                  <a:cubicBezTo>
                    <a:pt x="3202" y="48586"/>
                    <a:pt x="3341" y="48578"/>
                    <a:pt x="3477" y="48565"/>
                  </a:cubicBezTo>
                  <a:lnTo>
                    <a:pt x="6024" y="48400"/>
                  </a:lnTo>
                  <a:cubicBezTo>
                    <a:pt x="9436" y="48171"/>
                    <a:pt x="12836" y="48018"/>
                    <a:pt x="16249" y="47903"/>
                  </a:cubicBezTo>
                  <a:cubicBezTo>
                    <a:pt x="21974" y="47689"/>
                    <a:pt x="27708" y="47601"/>
                    <a:pt x="33444" y="47601"/>
                  </a:cubicBezTo>
                  <a:cubicBezTo>
                    <a:pt x="34489" y="47601"/>
                    <a:pt x="35535" y="47604"/>
                    <a:pt x="36581" y="47610"/>
                  </a:cubicBezTo>
                  <a:lnTo>
                    <a:pt x="36581" y="47610"/>
                  </a:lnTo>
                  <a:cubicBezTo>
                    <a:pt x="36605" y="47641"/>
                    <a:pt x="36645" y="47661"/>
                    <a:pt x="36686" y="47661"/>
                  </a:cubicBezTo>
                  <a:cubicBezTo>
                    <a:pt x="43435" y="47394"/>
                    <a:pt x="50196" y="47139"/>
                    <a:pt x="56957" y="46974"/>
                  </a:cubicBezTo>
                  <a:cubicBezTo>
                    <a:pt x="59472" y="46926"/>
                    <a:pt x="62002" y="46879"/>
                    <a:pt x="64524" y="46879"/>
                  </a:cubicBezTo>
                  <a:cubicBezTo>
                    <a:pt x="65386" y="46879"/>
                    <a:pt x="66247" y="46884"/>
                    <a:pt x="67106" y="46897"/>
                  </a:cubicBezTo>
                  <a:lnTo>
                    <a:pt x="68379" y="46935"/>
                  </a:lnTo>
                  <a:lnTo>
                    <a:pt x="69016" y="46948"/>
                  </a:lnTo>
                  <a:cubicBezTo>
                    <a:pt x="69152" y="46948"/>
                    <a:pt x="69293" y="46954"/>
                    <a:pt x="69440" y="46954"/>
                  </a:cubicBezTo>
                  <a:cubicBezTo>
                    <a:pt x="69514" y="46954"/>
                    <a:pt x="69589" y="46952"/>
                    <a:pt x="69665" y="46948"/>
                  </a:cubicBezTo>
                  <a:cubicBezTo>
                    <a:pt x="70111" y="46910"/>
                    <a:pt x="70569" y="46770"/>
                    <a:pt x="70900" y="46452"/>
                  </a:cubicBezTo>
                  <a:cubicBezTo>
                    <a:pt x="71244" y="46133"/>
                    <a:pt x="71410" y="45688"/>
                    <a:pt x="71499" y="45255"/>
                  </a:cubicBezTo>
                  <a:cubicBezTo>
                    <a:pt x="71575" y="44834"/>
                    <a:pt x="71563" y="44389"/>
                    <a:pt x="71524" y="43969"/>
                  </a:cubicBezTo>
                  <a:lnTo>
                    <a:pt x="71499" y="42695"/>
                  </a:lnTo>
                  <a:lnTo>
                    <a:pt x="71372" y="40136"/>
                  </a:lnTo>
                  <a:lnTo>
                    <a:pt x="70837" y="19839"/>
                  </a:lnTo>
                  <a:lnTo>
                    <a:pt x="70569" y="9703"/>
                  </a:lnTo>
                  <a:lnTo>
                    <a:pt x="70442" y="4623"/>
                  </a:lnTo>
                  <a:lnTo>
                    <a:pt x="70417" y="3349"/>
                  </a:lnTo>
                  <a:lnTo>
                    <a:pt x="70391" y="2713"/>
                  </a:lnTo>
                  <a:lnTo>
                    <a:pt x="70391" y="2394"/>
                  </a:lnTo>
                  <a:cubicBezTo>
                    <a:pt x="70391" y="2280"/>
                    <a:pt x="70391" y="2165"/>
                    <a:pt x="70378" y="2063"/>
                  </a:cubicBezTo>
                  <a:cubicBezTo>
                    <a:pt x="70366" y="1834"/>
                    <a:pt x="70315" y="1618"/>
                    <a:pt x="70238" y="1401"/>
                  </a:cubicBezTo>
                  <a:cubicBezTo>
                    <a:pt x="70162" y="1185"/>
                    <a:pt x="70035" y="994"/>
                    <a:pt x="69856" y="828"/>
                  </a:cubicBezTo>
                  <a:cubicBezTo>
                    <a:pt x="69678" y="675"/>
                    <a:pt x="69474" y="561"/>
                    <a:pt x="69271" y="484"/>
                  </a:cubicBezTo>
                  <a:cubicBezTo>
                    <a:pt x="69062" y="411"/>
                    <a:pt x="68854" y="373"/>
                    <a:pt x="68635" y="359"/>
                  </a:cubicBezTo>
                  <a:lnTo>
                    <a:pt x="68635" y="359"/>
                  </a:lnTo>
                  <a:cubicBezTo>
                    <a:pt x="68309" y="214"/>
                    <a:pt x="67937" y="166"/>
                    <a:pt x="67590" y="153"/>
                  </a:cubicBezTo>
                  <a:lnTo>
                    <a:pt x="66558" y="115"/>
                  </a:lnTo>
                  <a:cubicBezTo>
                    <a:pt x="65871" y="90"/>
                    <a:pt x="65170" y="64"/>
                    <a:pt x="64496" y="51"/>
                  </a:cubicBezTo>
                  <a:cubicBezTo>
                    <a:pt x="63108" y="39"/>
                    <a:pt x="61720" y="0"/>
                    <a:pt x="60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33"/>
          <p:cNvGrpSpPr/>
          <p:nvPr/>
        </p:nvGrpSpPr>
        <p:grpSpPr>
          <a:xfrm>
            <a:off x="3066306" y="1001389"/>
            <a:ext cx="865867" cy="905674"/>
            <a:chOff x="4752750" y="1949012"/>
            <a:chExt cx="1356521" cy="1418884"/>
          </a:xfrm>
        </p:grpSpPr>
        <p:sp>
          <p:nvSpPr>
            <p:cNvPr id="191" name="Google Shape;191;p33"/>
            <p:cNvSpPr/>
            <p:nvPr/>
          </p:nvSpPr>
          <p:spPr>
            <a:xfrm>
              <a:off x="5753866" y="2408595"/>
              <a:ext cx="355404" cy="509021"/>
            </a:xfrm>
            <a:custGeom>
              <a:avLst/>
              <a:gdLst/>
              <a:ahLst/>
              <a:cxnLst/>
              <a:rect l="l" t="t" r="r" b="b"/>
              <a:pathLst>
                <a:path w="3630" h="5199" extrusionOk="0">
                  <a:moveTo>
                    <a:pt x="2329" y="1"/>
                  </a:moveTo>
                  <a:cubicBezTo>
                    <a:pt x="2298" y="1"/>
                    <a:pt x="2262" y="17"/>
                    <a:pt x="2204" y="56"/>
                  </a:cubicBezTo>
                  <a:cubicBezTo>
                    <a:pt x="2178" y="107"/>
                    <a:pt x="2191" y="145"/>
                    <a:pt x="2229" y="184"/>
                  </a:cubicBezTo>
                  <a:lnTo>
                    <a:pt x="2242" y="184"/>
                  </a:lnTo>
                  <a:cubicBezTo>
                    <a:pt x="2471" y="362"/>
                    <a:pt x="2675" y="553"/>
                    <a:pt x="2828" y="769"/>
                  </a:cubicBezTo>
                  <a:cubicBezTo>
                    <a:pt x="2993" y="998"/>
                    <a:pt x="3146" y="1240"/>
                    <a:pt x="3184" y="1521"/>
                  </a:cubicBezTo>
                  <a:cubicBezTo>
                    <a:pt x="3210" y="1648"/>
                    <a:pt x="3146" y="1813"/>
                    <a:pt x="3121" y="1941"/>
                  </a:cubicBezTo>
                  <a:cubicBezTo>
                    <a:pt x="3108" y="2004"/>
                    <a:pt x="3082" y="2068"/>
                    <a:pt x="3082" y="2132"/>
                  </a:cubicBezTo>
                  <a:cubicBezTo>
                    <a:pt x="3082" y="2195"/>
                    <a:pt x="3070" y="2272"/>
                    <a:pt x="3070" y="2335"/>
                  </a:cubicBezTo>
                  <a:cubicBezTo>
                    <a:pt x="3031" y="2603"/>
                    <a:pt x="2904" y="2858"/>
                    <a:pt x="2802" y="3125"/>
                  </a:cubicBezTo>
                  <a:cubicBezTo>
                    <a:pt x="2751" y="3278"/>
                    <a:pt x="2688" y="3405"/>
                    <a:pt x="2586" y="3507"/>
                  </a:cubicBezTo>
                  <a:cubicBezTo>
                    <a:pt x="2548" y="3558"/>
                    <a:pt x="2484" y="3596"/>
                    <a:pt x="2420" y="3634"/>
                  </a:cubicBezTo>
                  <a:cubicBezTo>
                    <a:pt x="2357" y="3685"/>
                    <a:pt x="2306" y="3736"/>
                    <a:pt x="2255" y="3774"/>
                  </a:cubicBezTo>
                  <a:cubicBezTo>
                    <a:pt x="2216" y="3838"/>
                    <a:pt x="2178" y="3914"/>
                    <a:pt x="2127" y="3953"/>
                  </a:cubicBezTo>
                  <a:lnTo>
                    <a:pt x="1987" y="4118"/>
                  </a:lnTo>
                  <a:cubicBezTo>
                    <a:pt x="1936" y="4156"/>
                    <a:pt x="1873" y="4207"/>
                    <a:pt x="1834" y="4258"/>
                  </a:cubicBezTo>
                  <a:cubicBezTo>
                    <a:pt x="1784" y="4309"/>
                    <a:pt x="1733" y="4373"/>
                    <a:pt x="1669" y="4398"/>
                  </a:cubicBezTo>
                  <a:cubicBezTo>
                    <a:pt x="1605" y="4449"/>
                    <a:pt x="1542" y="4475"/>
                    <a:pt x="1478" y="4513"/>
                  </a:cubicBezTo>
                  <a:cubicBezTo>
                    <a:pt x="1414" y="4538"/>
                    <a:pt x="1338" y="4564"/>
                    <a:pt x="1274" y="4577"/>
                  </a:cubicBezTo>
                  <a:cubicBezTo>
                    <a:pt x="1147" y="4627"/>
                    <a:pt x="1020" y="4678"/>
                    <a:pt x="892" y="4729"/>
                  </a:cubicBezTo>
                  <a:cubicBezTo>
                    <a:pt x="638" y="4831"/>
                    <a:pt x="357" y="4908"/>
                    <a:pt x="77" y="4959"/>
                  </a:cubicBezTo>
                  <a:cubicBezTo>
                    <a:pt x="52" y="4959"/>
                    <a:pt x="26" y="4984"/>
                    <a:pt x="14" y="5022"/>
                  </a:cubicBezTo>
                  <a:cubicBezTo>
                    <a:pt x="1" y="5073"/>
                    <a:pt x="26" y="5111"/>
                    <a:pt x="77" y="5137"/>
                  </a:cubicBezTo>
                  <a:cubicBezTo>
                    <a:pt x="224" y="5180"/>
                    <a:pt x="377" y="5199"/>
                    <a:pt x="532" y="5199"/>
                  </a:cubicBezTo>
                  <a:cubicBezTo>
                    <a:pt x="698" y="5199"/>
                    <a:pt x="867" y="5176"/>
                    <a:pt x="1032" y="5137"/>
                  </a:cubicBezTo>
                  <a:cubicBezTo>
                    <a:pt x="1172" y="5073"/>
                    <a:pt x="1338" y="5035"/>
                    <a:pt x="1465" y="4933"/>
                  </a:cubicBezTo>
                  <a:cubicBezTo>
                    <a:pt x="1593" y="4818"/>
                    <a:pt x="1720" y="4717"/>
                    <a:pt x="1847" y="4640"/>
                  </a:cubicBezTo>
                  <a:cubicBezTo>
                    <a:pt x="1975" y="4551"/>
                    <a:pt x="2102" y="4462"/>
                    <a:pt x="2229" y="4373"/>
                  </a:cubicBezTo>
                  <a:lnTo>
                    <a:pt x="2420" y="4233"/>
                  </a:lnTo>
                  <a:cubicBezTo>
                    <a:pt x="2484" y="4182"/>
                    <a:pt x="2535" y="4118"/>
                    <a:pt x="2598" y="4067"/>
                  </a:cubicBezTo>
                  <a:cubicBezTo>
                    <a:pt x="2662" y="4016"/>
                    <a:pt x="2700" y="3953"/>
                    <a:pt x="2739" y="3876"/>
                  </a:cubicBezTo>
                  <a:cubicBezTo>
                    <a:pt x="2764" y="3800"/>
                    <a:pt x="2789" y="3723"/>
                    <a:pt x="2828" y="3660"/>
                  </a:cubicBezTo>
                  <a:cubicBezTo>
                    <a:pt x="2917" y="3532"/>
                    <a:pt x="3019" y="3418"/>
                    <a:pt x="3121" y="3290"/>
                  </a:cubicBezTo>
                  <a:cubicBezTo>
                    <a:pt x="3210" y="3163"/>
                    <a:pt x="3299" y="3023"/>
                    <a:pt x="3362" y="2870"/>
                  </a:cubicBezTo>
                  <a:cubicBezTo>
                    <a:pt x="3426" y="2730"/>
                    <a:pt x="3490" y="2590"/>
                    <a:pt x="3528" y="2425"/>
                  </a:cubicBezTo>
                  <a:cubicBezTo>
                    <a:pt x="3592" y="2272"/>
                    <a:pt x="3630" y="2094"/>
                    <a:pt x="3592" y="1941"/>
                  </a:cubicBezTo>
                  <a:cubicBezTo>
                    <a:pt x="3579" y="1852"/>
                    <a:pt x="3566" y="1775"/>
                    <a:pt x="3528" y="1699"/>
                  </a:cubicBezTo>
                  <a:cubicBezTo>
                    <a:pt x="3503" y="1622"/>
                    <a:pt x="3490" y="1533"/>
                    <a:pt x="3464" y="1457"/>
                  </a:cubicBezTo>
                  <a:cubicBezTo>
                    <a:pt x="3388" y="1139"/>
                    <a:pt x="3312" y="820"/>
                    <a:pt x="3121" y="566"/>
                  </a:cubicBezTo>
                  <a:cubicBezTo>
                    <a:pt x="2930" y="311"/>
                    <a:pt x="2675" y="107"/>
                    <a:pt x="2357" y="5"/>
                  </a:cubicBezTo>
                  <a:cubicBezTo>
                    <a:pt x="2348" y="2"/>
                    <a:pt x="2339" y="1"/>
                    <a:pt x="2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33"/>
            <p:cNvGrpSpPr/>
            <p:nvPr/>
          </p:nvGrpSpPr>
          <p:grpSpPr>
            <a:xfrm>
              <a:off x="4752750" y="1949012"/>
              <a:ext cx="1320396" cy="1418884"/>
              <a:chOff x="4752750" y="1949012"/>
              <a:chExt cx="1320396" cy="1418884"/>
            </a:xfrm>
          </p:grpSpPr>
          <p:sp>
            <p:nvSpPr>
              <p:cNvPr id="193" name="Google Shape;193;p33"/>
              <p:cNvSpPr/>
              <p:nvPr/>
            </p:nvSpPr>
            <p:spPr>
              <a:xfrm>
                <a:off x="5439775" y="2106645"/>
                <a:ext cx="617209" cy="327598"/>
              </a:xfrm>
              <a:custGeom>
                <a:avLst/>
                <a:gdLst/>
                <a:ahLst/>
                <a:cxnLst/>
                <a:rect l="l" t="t" r="r" b="b"/>
                <a:pathLst>
                  <a:path w="6304" h="3346" extrusionOk="0">
                    <a:moveTo>
                      <a:pt x="3596" y="1"/>
                    </a:moveTo>
                    <a:cubicBezTo>
                      <a:pt x="3440" y="1"/>
                      <a:pt x="3285" y="8"/>
                      <a:pt x="3132" y="8"/>
                    </a:cubicBezTo>
                    <a:cubicBezTo>
                      <a:pt x="2941" y="8"/>
                      <a:pt x="2763" y="21"/>
                      <a:pt x="2585" y="84"/>
                    </a:cubicBezTo>
                    <a:cubicBezTo>
                      <a:pt x="2407" y="161"/>
                      <a:pt x="2267" y="275"/>
                      <a:pt x="2088" y="326"/>
                    </a:cubicBezTo>
                    <a:cubicBezTo>
                      <a:pt x="1828" y="441"/>
                      <a:pt x="1568" y="470"/>
                      <a:pt x="1301" y="470"/>
                    </a:cubicBezTo>
                    <a:cubicBezTo>
                      <a:pt x="1241" y="470"/>
                      <a:pt x="1181" y="469"/>
                      <a:pt x="1121" y="466"/>
                    </a:cubicBezTo>
                    <a:cubicBezTo>
                      <a:pt x="790" y="466"/>
                      <a:pt x="471" y="415"/>
                      <a:pt x="140" y="352"/>
                    </a:cubicBezTo>
                    <a:cubicBezTo>
                      <a:pt x="118" y="352"/>
                      <a:pt x="92" y="360"/>
                      <a:pt x="72" y="360"/>
                    </a:cubicBezTo>
                    <a:cubicBezTo>
                      <a:pt x="56" y="360"/>
                      <a:pt x="44" y="355"/>
                      <a:pt x="38" y="339"/>
                    </a:cubicBezTo>
                    <a:lnTo>
                      <a:pt x="38" y="339"/>
                    </a:lnTo>
                    <a:cubicBezTo>
                      <a:pt x="0" y="390"/>
                      <a:pt x="26" y="453"/>
                      <a:pt x="64" y="466"/>
                    </a:cubicBezTo>
                    <a:cubicBezTo>
                      <a:pt x="408" y="632"/>
                      <a:pt x="751" y="721"/>
                      <a:pt x="1121" y="721"/>
                    </a:cubicBezTo>
                    <a:cubicBezTo>
                      <a:pt x="1464" y="721"/>
                      <a:pt x="1834" y="606"/>
                      <a:pt x="2165" y="517"/>
                    </a:cubicBezTo>
                    <a:cubicBezTo>
                      <a:pt x="2275" y="483"/>
                      <a:pt x="2391" y="478"/>
                      <a:pt x="2505" y="478"/>
                    </a:cubicBezTo>
                    <a:cubicBezTo>
                      <a:pt x="2562" y="478"/>
                      <a:pt x="2619" y="479"/>
                      <a:pt x="2674" y="479"/>
                    </a:cubicBezTo>
                    <a:cubicBezTo>
                      <a:pt x="2852" y="479"/>
                      <a:pt x="3018" y="441"/>
                      <a:pt x="3171" y="390"/>
                    </a:cubicBezTo>
                    <a:cubicBezTo>
                      <a:pt x="3362" y="354"/>
                      <a:pt x="3545" y="347"/>
                      <a:pt x="3727" y="347"/>
                    </a:cubicBezTo>
                    <a:cubicBezTo>
                      <a:pt x="3872" y="347"/>
                      <a:pt x="4017" y="352"/>
                      <a:pt x="4164" y="352"/>
                    </a:cubicBezTo>
                    <a:cubicBezTo>
                      <a:pt x="4317" y="352"/>
                      <a:pt x="4495" y="377"/>
                      <a:pt x="4635" y="453"/>
                    </a:cubicBezTo>
                    <a:cubicBezTo>
                      <a:pt x="4699" y="479"/>
                      <a:pt x="4762" y="543"/>
                      <a:pt x="4826" y="594"/>
                    </a:cubicBezTo>
                    <a:cubicBezTo>
                      <a:pt x="4890" y="644"/>
                      <a:pt x="4953" y="683"/>
                      <a:pt x="5017" y="721"/>
                    </a:cubicBezTo>
                    <a:cubicBezTo>
                      <a:pt x="5170" y="797"/>
                      <a:pt x="5297" y="899"/>
                      <a:pt x="5399" y="1001"/>
                    </a:cubicBezTo>
                    <a:cubicBezTo>
                      <a:pt x="5514" y="1116"/>
                      <a:pt x="5615" y="1243"/>
                      <a:pt x="5692" y="1383"/>
                    </a:cubicBezTo>
                    <a:cubicBezTo>
                      <a:pt x="5781" y="1536"/>
                      <a:pt x="5819" y="1689"/>
                      <a:pt x="5832" y="1854"/>
                    </a:cubicBezTo>
                    <a:cubicBezTo>
                      <a:pt x="5845" y="2007"/>
                      <a:pt x="5883" y="2147"/>
                      <a:pt x="5896" y="2313"/>
                    </a:cubicBezTo>
                    <a:cubicBezTo>
                      <a:pt x="5921" y="2618"/>
                      <a:pt x="5857" y="2936"/>
                      <a:pt x="5705" y="3204"/>
                    </a:cubicBezTo>
                    <a:lnTo>
                      <a:pt x="5705" y="3217"/>
                    </a:lnTo>
                    <a:cubicBezTo>
                      <a:pt x="5692" y="3255"/>
                      <a:pt x="5692" y="3280"/>
                      <a:pt x="5705" y="3318"/>
                    </a:cubicBezTo>
                    <a:cubicBezTo>
                      <a:pt x="5720" y="3334"/>
                      <a:pt x="5746" y="3345"/>
                      <a:pt x="5775" y="3345"/>
                    </a:cubicBezTo>
                    <a:cubicBezTo>
                      <a:pt x="5793" y="3345"/>
                      <a:pt x="5813" y="3341"/>
                      <a:pt x="5832" y="3331"/>
                    </a:cubicBezTo>
                    <a:cubicBezTo>
                      <a:pt x="6150" y="3102"/>
                      <a:pt x="6303" y="2695"/>
                      <a:pt x="6303" y="2313"/>
                    </a:cubicBezTo>
                    <a:cubicBezTo>
                      <a:pt x="6303" y="2223"/>
                      <a:pt x="6303" y="2122"/>
                      <a:pt x="6290" y="2032"/>
                    </a:cubicBezTo>
                    <a:cubicBezTo>
                      <a:pt x="6278" y="1931"/>
                      <a:pt x="6265" y="1829"/>
                      <a:pt x="6214" y="1752"/>
                    </a:cubicBezTo>
                    <a:cubicBezTo>
                      <a:pt x="6176" y="1676"/>
                      <a:pt x="6138" y="1599"/>
                      <a:pt x="6087" y="1510"/>
                    </a:cubicBezTo>
                    <a:cubicBezTo>
                      <a:pt x="6074" y="1472"/>
                      <a:pt x="6036" y="1434"/>
                      <a:pt x="6023" y="1396"/>
                    </a:cubicBezTo>
                    <a:cubicBezTo>
                      <a:pt x="6010" y="1358"/>
                      <a:pt x="5972" y="1307"/>
                      <a:pt x="5959" y="1281"/>
                    </a:cubicBezTo>
                    <a:cubicBezTo>
                      <a:pt x="5883" y="1116"/>
                      <a:pt x="5781" y="937"/>
                      <a:pt x="5679" y="797"/>
                    </a:cubicBezTo>
                    <a:cubicBezTo>
                      <a:pt x="5565" y="657"/>
                      <a:pt x="5424" y="517"/>
                      <a:pt x="5272" y="403"/>
                    </a:cubicBezTo>
                    <a:cubicBezTo>
                      <a:pt x="5195" y="352"/>
                      <a:pt x="5119" y="313"/>
                      <a:pt x="5017" y="275"/>
                    </a:cubicBezTo>
                    <a:lnTo>
                      <a:pt x="4737" y="224"/>
                    </a:lnTo>
                    <a:cubicBezTo>
                      <a:pt x="4559" y="186"/>
                      <a:pt x="4380" y="122"/>
                      <a:pt x="4215" y="71"/>
                    </a:cubicBezTo>
                    <a:cubicBezTo>
                      <a:pt x="4011" y="13"/>
                      <a:pt x="3803" y="1"/>
                      <a:pt x="35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3"/>
              <p:cNvSpPr/>
              <p:nvPr/>
            </p:nvSpPr>
            <p:spPr>
              <a:xfrm>
                <a:off x="4926048" y="2635156"/>
                <a:ext cx="842886" cy="732740"/>
              </a:xfrm>
              <a:custGeom>
                <a:avLst/>
                <a:gdLst/>
                <a:ahLst/>
                <a:cxnLst/>
                <a:rect l="l" t="t" r="r" b="b"/>
                <a:pathLst>
                  <a:path w="8609" h="7484" extrusionOk="0">
                    <a:moveTo>
                      <a:pt x="846" y="1"/>
                    </a:moveTo>
                    <a:cubicBezTo>
                      <a:pt x="808" y="1"/>
                      <a:pt x="775" y="33"/>
                      <a:pt x="765" y="72"/>
                    </a:cubicBezTo>
                    <a:cubicBezTo>
                      <a:pt x="638" y="531"/>
                      <a:pt x="536" y="1002"/>
                      <a:pt x="459" y="1460"/>
                    </a:cubicBezTo>
                    <a:cubicBezTo>
                      <a:pt x="383" y="1944"/>
                      <a:pt x="307" y="2403"/>
                      <a:pt x="256" y="2886"/>
                    </a:cubicBezTo>
                    <a:cubicBezTo>
                      <a:pt x="205" y="3358"/>
                      <a:pt x="166" y="3841"/>
                      <a:pt x="128" y="4313"/>
                    </a:cubicBezTo>
                    <a:lnTo>
                      <a:pt x="65" y="5038"/>
                    </a:lnTo>
                    <a:cubicBezTo>
                      <a:pt x="39" y="5268"/>
                      <a:pt x="1" y="5510"/>
                      <a:pt x="14" y="5777"/>
                    </a:cubicBezTo>
                    <a:cubicBezTo>
                      <a:pt x="14" y="5815"/>
                      <a:pt x="39" y="5841"/>
                      <a:pt x="52" y="5866"/>
                    </a:cubicBezTo>
                    <a:lnTo>
                      <a:pt x="65" y="5879"/>
                    </a:lnTo>
                    <a:cubicBezTo>
                      <a:pt x="103" y="5930"/>
                      <a:pt x="116" y="5942"/>
                      <a:pt x="128" y="5955"/>
                    </a:cubicBezTo>
                    <a:lnTo>
                      <a:pt x="192" y="6006"/>
                    </a:lnTo>
                    <a:cubicBezTo>
                      <a:pt x="230" y="6057"/>
                      <a:pt x="268" y="6083"/>
                      <a:pt x="307" y="6121"/>
                    </a:cubicBezTo>
                    <a:cubicBezTo>
                      <a:pt x="307" y="6121"/>
                      <a:pt x="307" y="6121"/>
                      <a:pt x="307" y="6121"/>
                    </a:cubicBezTo>
                    <a:lnTo>
                      <a:pt x="307" y="6121"/>
                    </a:lnTo>
                    <a:cubicBezTo>
                      <a:pt x="308" y="6122"/>
                      <a:pt x="309" y="6123"/>
                      <a:pt x="310" y="6124"/>
                    </a:cubicBezTo>
                    <a:lnTo>
                      <a:pt x="310" y="6124"/>
                    </a:lnTo>
                    <a:cubicBezTo>
                      <a:pt x="513" y="6313"/>
                      <a:pt x="766" y="6440"/>
                      <a:pt x="1007" y="6541"/>
                    </a:cubicBezTo>
                    <a:cubicBezTo>
                      <a:pt x="1262" y="6656"/>
                      <a:pt x="1503" y="6757"/>
                      <a:pt x="1758" y="6847"/>
                    </a:cubicBezTo>
                    <a:cubicBezTo>
                      <a:pt x="2242" y="7025"/>
                      <a:pt x="2751" y="7165"/>
                      <a:pt x="3286" y="7229"/>
                    </a:cubicBezTo>
                    <a:cubicBezTo>
                      <a:pt x="3541" y="7267"/>
                      <a:pt x="3808" y="7279"/>
                      <a:pt x="4063" y="7305"/>
                    </a:cubicBezTo>
                    <a:cubicBezTo>
                      <a:pt x="4318" y="7343"/>
                      <a:pt x="4585" y="7343"/>
                      <a:pt x="4840" y="7407"/>
                    </a:cubicBezTo>
                    <a:cubicBezTo>
                      <a:pt x="4980" y="7420"/>
                      <a:pt x="5107" y="7458"/>
                      <a:pt x="5234" y="7470"/>
                    </a:cubicBezTo>
                    <a:cubicBezTo>
                      <a:pt x="5387" y="7483"/>
                      <a:pt x="5514" y="7483"/>
                      <a:pt x="5642" y="7483"/>
                    </a:cubicBezTo>
                    <a:cubicBezTo>
                      <a:pt x="5896" y="7470"/>
                      <a:pt x="6164" y="7470"/>
                      <a:pt x="6419" y="7458"/>
                    </a:cubicBezTo>
                    <a:lnTo>
                      <a:pt x="7195" y="7369"/>
                    </a:lnTo>
                    <a:cubicBezTo>
                      <a:pt x="7450" y="7343"/>
                      <a:pt x="7717" y="7292"/>
                      <a:pt x="7972" y="7241"/>
                    </a:cubicBezTo>
                    <a:cubicBezTo>
                      <a:pt x="8061" y="7229"/>
                      <a:pt x="8125" y="7216"/>
                      <a:pt x="8188" y="7203"/>
                    </a:cubicBezTo>
                    <a:lnTo>
                      <a:pt x="8227" y="7178"/>
                    </a:lnTo>
                    <a:lnTo>
                      <a:pt x="8265" y="7165"/>
                    </a:lnTo>
                    <a:lnTo>
                      <a:pt x="8278" y="7152"/>
                    </a:lnTo>
                    <a:cubicBezTo>
                      <a:pt x="8290" y="7152"/>
                      <a:pt x="8316" y="7139"/>
                      <a:pt x="8329" y="7114"/>
                    </a:cubicBezTo>
                    <a:cubicBezTo>
                      <a:pt x="8329" y="7101"/>
                      <a:pt x="8329" y="7101"/>
                      <a:pt x="8341" y="7088"/>
                    </a:cubicBezTo>
                    <a:cubicBezTo>
                      <a:pt x="8341" y="7076"/>
                      <a:pt x="8354" y="7050"/>
                      <a:pt x="8354" y="7038"/>
                    </a:cubicBezTo>
                    <a:lnTo>
                      <a:pt x="8354" y="7025"/>
                    </a:lnTo>
                    <a:lnTo>
                      <a:pt x="8354" y="6987"/>
                    </a:lnTo>
                    <a:lnTo>
                      <a:pt x="8354" y="6948"/>
                    </a:lnTo>
                    <a:lnTo>
                      <a:pt x="8354" y="6897"/>
                    </a:lnTo>
                    <a:cubicBezTo>
                      <a:pt x="8354" y="6770"/>
                      <a:pt x="8341" y="6643"/>
                      <a:pt x="8341" y="6515"/>
                    </a:cubicBezTo>
                    <a:cubicBezTo>
                      <a:pt x="8329" y="6261"/>
                      <a:pt x="8341" y="6006"/>
                      <a:pt x="8341" y="5751"/>
                    </a:cubicBezTo>
                    <a:cubicBezTo>
                      <a:pt x="8316" y="4733"/>
                      <a:pt x="8341" y="3714"/>
                      <a:pt x="8596" y="2721"/>
                    </a:cubicBezTo>
                    <a:cubicBezTo>
                      <a:pt x="8609" y="2683"/>
                      <a:pt x="8596" y="2632"/>
                      <a:pt x="8545" y="2619"/>
                    </a:cubicBezTo>
                    <a:cubicBezTo>
                      <a:pt x="8538" y="2612"/>
                      <a:pt x="8528" y="2609"/>
                      <a:pt x="8517" y="2609"/>
                    </a:cubicBezTo>
                    <a:cubicBezTo>
                      <a:pt x="8488" y="2609"/>
                      <a:pt x="8452" y="2630"/>
                      <a:pt x="8443" y="2657"/>
                    </a:cubicBezTo>
                    <a:cubicBezTo>
                      <a:pt x="8214" y="3154"/>
                      <a:pt x="8087" y="3663"/>
                      <a:pt x="8010" y="4185"/>
                    </a:cubicBezTo>
                    <a:cubicBezTo>
                      <a:pt x="7947" y="4720"/>
                      <a:pt x="7896" y="5242"/>
                      <a:pt x="7934" y="5764"/>
                    </a:cubicBezTo>
                    <a:cubicBezTo>
                      <a:pt x="7947" y="6019"/>
                      <a:pt x="7972" y="6286"/>
                      <a:pt x="8023" y="6541"/>
                    </a:cubicBezTo>
                    <a:lnTo>
                      <a:pt x="8072" y="6911"/>
                    </a:lnTo>
                    <a:lnTo>
                      <a:pt x="8072" y="6911"/>
                    </a:lnTo>
                    <a:cubicBezTo>
                      <a:pt x="8022" y="6923"/>
                      <a:pt x="7959" y="6949"/>
                      <a:pt x="7896" y="6961"/>
                    </a:cubicBezTo>
                    <a:lnTo>
                      <a:pt x="7514" y="6999"/>
                    </a:lnTo>
                    <a:cubicBezTo>
                      <a:pt x="7386" y="6999"/>
                      <a:pt x="7259" y="7038"/>
                      <a:pt x="7132" y="7038"/>
                    </a:cubicBezTo>
                    <a:lnTo>
                      <a:pt x="6368" y="7076"/>
                    </a:lnTo>
                    <a:cubicBezTo>
                      <a:pt x="6113" y="7076"/>
                      <a:pt x="5858" y="7050"/>
                      <a:pt x="5604" y="7050"/>
                    </a:cubicBezTo>
                    <a:cubicBezTo>
                      <a:pt x="5349" y="7050"/>
                      <a:pt x="5094" y="7088"/>
                      <a:pt x="4840" y="7088"/>
                    </a:cubicBezTo>
                    <a:cubicBezTo>
                      <a:pt x="4776" y="7092"/>
                      <a:pt x="4712" y="7093"/>
                      <a:pt x="4649" y="7093"/>
                    </a:cubicBezTo>
                    <a:cubicBezTo>
                      <a:pt x="4458" y="7093"/>
                      <a:pt x="4267" y="7079"/>
                      <a:pt x="4076" y="7050"/>
                    </a:cubicBezTo>
                    <a:cubicBezTo>
                      <a:pt x="3821" y="7025"/>
                      <a:pt x="3579" y="6974"/>
                      <a:pt x="3324" y="6910"/>
                    </a:cubicBezTo>
                    <a:cubicBezTo>
                      <a:pt x="3070" y="6847"/>
                      <a:pt x="2815" y="6783"/>
                      <a:pt x="2586" y="6719"/>
                    </a:cubicBezTo>
                    <a:cubicBezTo>
                      <a:pt x="2344" y="6643"/>
                      <a:pt x="2102" y="6579"/>
                      <a:pt x="1860" y="6477"/>
                    </a:cubicBezTo>
                    <a:cubicBezTo>
                      <a:pt x="1389" y="6324"/>
                      <a:pt x="956" y="6032"/>
                      <a:pt x="574" y="5764"/>
                    </a:cubicBezTo>
                    <a:lnTo>
                      <a:pt x="561" y="5751"/>
                    </a:lnTo>
                    <a:cubicBezTo>
                      <a:pt x="549" y="5743"/>
                      <a:pt x="537" y="5736"/>
                      <a:pt x="524" y="5731"/>
                    </a:cubicBezTo>
                    <a:lnTo>
                      <a:pt x="524" y="5731"/>
                    </a:lnTo>
                    <a:lnTo>
                      <a:pt x="459" y="5688"/>
                    </a:lnTo>
                    <a:lnTo>
                      <a:pt x="421" y="5637"/>
                    </a:lnTo>
                    <a:lnTo>
                      <a:pt x="418" y="5634"/>
                    </a:lnTo>
                    <a:lnTo>
                      <a:pt x="418" y="5634"/>
                    </a:lnTo>
                    <a:cubicBezTo>
                      <a:pt x="377" y="5447"/>
                      <a:pt x="355" y="5242"/>
                      <a:pt x="332" y="5026"/>
                    </a:cubicBezTo>
                    <a:cubicBezTo>
                      <a:pt x="319" y="4809"/>
                      <a:pt x="332" y="4567"/>
                      <a:pt x="357" y="4325"/>
                    </a:cubicBezTo>
                    <a:cubicBezTo>
                      <a:pt x="396" y="3867"/>
                      <a:pt x="485" y="3396"/>
                      <a:pt x="548" y="2925"/>
                    </a:cubicBezTo>
                    <a:cubicBezTo>
                      <a:pt x="625" y="2466"/>
                      <a:pt x="689" y="1995"/>
                      <a:pt x="752" y="1524"/>
                    </a:cubicBezTo>
                    <a:cubicBezTo>
                      <a:pt x="829" y="1053"/>
                      <a:pt x="880" y="594"/>
                      <a:pt x="943" y="111"/>
                    </a:cubicBezTo>
                    <a:cubicBezTo>
                      <a:pt x="956" y="72"/>
                      <a:pt x="930" y="21"/>
                      <a:pt x="880" y="9"/>
                    </a:cubicBezTo>
                    <a:cubicBezTo>
                      <a:pt x="868" y="3"/>
                      <a:pt x="857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3"/>
              <p:cNvSpPr/>
              <p:nvPr/>
            </p:nvSpPr>
            <p:spPr>
              <a:xfrm>
                <a:off x="4752750" y="1949012"/>
                <a:ext cx="819192" cy="720697"/>
              </a:xfrm>
              <a:custGeom>
                <a:avLst/>
                <a:gdLst/>
                <a:ahLst/>
                <a:cxnLst/>
                <a:rect l="l" t="t" r="r" b="b"/>
                <a:pathLst>
                  <a:path w="8367" h="7361" extrusionOk="0">
                    <a:moveTo>
                      <a:pt x="3974" y="1"/>
                    </a:moveTo>
                    <a:cubicBezTo>
                      <a:pt x="3605" y="26"/>
                      <a:pt x="3248" y="90"/>
                      <a:pt x="2904" y="179"/>
                    </a:cubicBezTo>
                    <a:cubicBezTo>
                      <a:pt x="2739" y="230"/>
                      <a:pt x="2573" y="294"/>
                      <a:pt x="2408" y="383"/>
                    </a:cubicBezTo>
                    <a:cubicBezTo>
                      <a:pt x="2255" y="485"/>
                      <a:pt x="2102" y="599"/>
                      <a:pt x="1962" y="688"/>
                    </a:cubicBezTo>
                    <a:cubicBezTo>
                      <a:pt x="1886" y="739"/>
                      <a:pt x="1822" y="790"/>
                      <a:pt x="1745" y="828"/>
                    </a:cubicBezTo>
                    <a:lnTo>
                      <a:pt x="1516" y="994"/>
                    </a:lnTo>
                    <a:cubicBezTo>
                      <a:pt x="1376" y="1083"/>
                      <a:pt x="1236" y="1198"/>
                      <a:pt x="1109" y="1325"/>
                    </a:cubicBezTo>
                    <a:cubicBezTo>
                      <a:pt x="561" y="1809"/>
                      <a:pt x="217" y="2509"/>
                      <a:pt x="65" y="3222"/>
                    </a:cubicBezTo>
                    <a:cubicBezTo>
                      <a:pt x="39" y="3413"/>
                      <a:pt x="1" y="3591"/>
                      <a:pt x="1" y="3782"/>
                    </a:cubicBezTo>
                    <a:cubicBezTo>
                      <a:pt x="1" y="3948"/>
                      <a:pt x="26" y="4139"/>
                      <a:pt x="52" y="4317"/>
                    </a:cubicBezTo>
                    <a:cubicBezTo>
                      <a:pt x="128" y="4674"/>
                      <a:pt x="243" y="5005"/>
                      <a:pt x="319" y="5349"/>
                    </a:cubicBezTo>
                    <a:cubicBezTo>
                      <a:pt x="370" y="5527"/>
                      <a:pt x="434" y="5705"/>
                      <a:pt x="536" y="5858"/>
                    </a:cubicBezTo>
                    <a:cubicBezTo>
                      <a:pt x="625" y="6024"/>
                      <a:pt x="740" y="6164"/>
                      <a:pt x="854" y="6304"/>
                    </a:cubicBezTo>
                    <a:cubicBezTo>
                      <a:pt x="1083" y="6584"/>
                      <a:pt x="1363" y="6813"/>
                      <a:pt x="1695" y="6979"/>
                    </a:cubicBezTo>
                    <a:cubicBezTo>
                      <a:pt x="1847" y="7068"/>
                      <a:pt x="2038" y="7131"/>
                      <a:pt x="2217" y="7170"/>
                    </a:cubicBezTo>
                    <a:lnTo>
                      <a:pt x="2739" y="7259"/>
                    </a:lnTo>
                    <a:cubicBezTo>
                      <a:pt x="3095" y="7310"/>
                      <a:pt x="3439" y="7348"/>
                      <a:pt x="3796" y="7361"/>
                    </a:cubicBezTo>
                    <a:cubicBezTo>
                      <a:pt x="3846" y="7361"/>
                      <a:pt x="3872" y="7335"/>
                      <a:pt x="3796" y="7271"/>
                    </a:cubicBezTo>
                    <a:cubicBezTo>
                      <a:pt x="3808" y="7220"/>
                      <a:pt x="3783" y="7170"/>
                      <a:pt x="3732" y="7157"/>
                    </a:cubicBezTo>
                    <a:cubicBezTo>
                      <a:pt x="3401" y="7093"/>
                      <a:pt x="3044" y="7029"/>
                      <a:pt x="2713" y="6966"/>
                    </a:cubicBezTo>
                    <a:cubicBezTo>
                      <a:pt x="2548" y="6928"/>
                      <a:pt x="2382" y="6889"/>
                      <a:pt x="2217" y="6851"/>
                    </a:cubicBezTo>
                    <a:cubicBezTo>
                      <a:pt x="2064" y="6800"/>
                      <a:pt x="1911" y="6762"/>
                      <a:pt x="1771" y="6673"/>
                    </a:cubicBezTo>
                    <a:cubicBezTo>
                      <a:pt x="1491" y="6533"/>
                      <a:pt x="1198" y="6342"/>
                      <a:pt x="981" y="6100"/>
                    </a:cubicBezTo>
                    <a:cubicBezTo>
                      <a:pt x="752" y="5871"/>
                      <a:pt x="561" y="5578"/>
                      <a:pt x="498" y="5260"/>
                    </a:cubicBezTo>
                    <a:cubicBezTo>
                      <a:pt x="421" y="4928"/>
                      <a:pt x="434" y="4572"/>
                      <a:pt x="434" y="4241"/>
                    </a:cubicBezTo>
                    <a:lnTo>
                      <a:pt x="434" y="3744"/>
                    </a:lnTo>
                    <a:cubicBezTo>
                      <a:pt x="434" y="3591"/>
                      <a:pt x="434" y="3426"/>
                      <a:pt x="447" y="3273"/>
                    </a:cubicBezTo>
                    <a:cubicBezTo>
                      <a:pt x="485" y="2955"/>
                      <a:pt x="599" y="2636"/>
                      <a:pt x="740" y="2344"/>
                    </a:cubicBezTo>
                    <a:cubicBezTo>
                      <a:pt x="816" y="2204"/>
                      <a:pt x="892" y="2063"/>
                      <a:pt x="994" y="1936"/>
                    </a:cubicBezTo>
                    <a:cubicBezTo>
                      <a:pt x="1083" y="1796"/>
                      <a:pt x="1185" y="1669"/>
                      <a:pt x="1300" y="1541"/>
                    </a:cubicBezTo>
                    <a:cubicBezTo>
                      <a:pt x="1504" y="1287"/>
                      <a:pt x="1758" y="1058"/>
                      <a:pt x="2064" y="905"/>
                    </a:cubicBezTo>
                    <a:cubicBezTo>
                      <a:pt x="2217" y="841"/>
                      <a:pt x="2382" y="777"/>
                      <a:pt x="2535" y="726"/>
                    </a:cubicBezTo>
                    <a:lnTo>
                      <a:pt x="3019" y="561"/>
                    </a:lnTo>
                    <a:cubicBezTo>
                      <a:pt x="3337" y="459"/>
                      <a:pt x="3668" y="370"/>
                      <a:pt x="3987" y="344"/>
                    </a:cubicBezTo>
                    <a:cubicBezTo>
                      <a:pt x="4024" y="341"/>
                      <a:pt x="4064" y="339"/>
                      <a:pt x="4106" y="339"/>
                    </a:cubicBezTo>
                    <a:cubicBezTo>
                      <a:pt x="4220" y="339"/>
                      <a:pt x="4346" y="351"/>
                      <a:pt x="4458" y="370"/>
                    </a:cubicBezTo>
                    <a:cubicBezTo>
                      <a:pt x="4623" y="408"/>
                      <a:pt x="4776" y="459"/>
                      <a:pt x="4929" y="523"/>
                    </a:cubicBezTo>
                    <a:cubicBezTo>
                      <a:pt x="5069" y="586"/>
                      <a:pt x="5222" y="663"/>
                      <a:pt x="5349" y="752"/>
                    </a:cubicBezTo>
                    <a:cubicBezTo>
                      <a:pt x="5502" y="854"/>
                      <a:pt x="5604" y="968"/>
                      <a:pt x="5731" y="1096"/>
                    </a:cubicBezTo>
                    <a:cubicBezTo>
                      <a:pt x="5973" y="1350"/>
                      <a:pt x="6240" y="1567"/>
                      <a:pt x="6495" y="1796"/>
                    </a:cubicBezTo>
                    <a:cubicBezTo>
                      <a:pt x="6750" y="2013"/>
                      <a:pt x="7004" y="2254"/>
                      <a:pt x="7284" y="2471"/>
                    </a:cubicBezTo>
                    <a:cubicBezTo>
                      <a:pt x="7425" y="2586"/>
                      <a:pt x="7565" y="2700"/>
                      <a:pt x="7730" y="2789"/>
                    </a:cubicBezTo>
                    <a:cubicBezTo>
                      <a:pt x="7863" y="2878"/>
                      <a:pt x="8024" y="2947"/>
                      <a:pt x="8198" y="2947"/>
                    </a:cubicBezTo>
                    <a:cubicBezTo>
                      <a:pt x="8224" y="2947"/>
                      <a:pt x="8251" y="2945"/>
                      <a:pt x="8278" y="2942"/>
                    </a:cubicBezTo>
                    <a:cubicBezTo>
                      <a:pt x="8329" y="2942"/>
                      <a:pt x="8367" y="2904"/>
                      <a:pt x="8367" y="2853"/>
                    </a:cubicBezTo>
                    <a:cubicBezTo>
                      <a:pt x="8367" y="2802"/>
                      <a:pt x="8329" y="2764"/>
                      <a:pt x="8278" y="2764"/>
                    </a:cubicBezTo>
                    <a:cubicBezTo>
                      <a:pt x="8125" y="2738"/>
                      <a:pt x="7998" y="2662"/>
                      <a:pt x="7870" y="2573"/>
                    </a:cubicBezTo>
                    <a:cubicBezTo>
                      <a:pt x="7743" y="2471"/>
                      <a:pt x="7616" y="2356"/>
                      <a:pt x="7501" y="2229"/>
                    </a:cubicBezTo>
                    <a:cubicBezTo>
                      <a:pt x="7259" y="2000"/>
                      <a:pt x="7043" y="1720"/>
                      <a:pt x="6788" y="1490"/>
                    </a:cubicBezTo>
                    <a:cubicBezTo>
                      <a:pt x="6533" y="1249"/>
                      <a:pt x="6279" y="994"/>
                      <a:pt x="5986" y="803"/>
                    </a:cubicBezTo>
                    <a:cubicBezTo>
                      <a:pt x="5706" y="599"/>
                      <a:pt x="5387" y="408"/>
                      <a:pt x="5056" y="255"/>
                    </a:cubicBezTo>
                    <a:cubicBezTo>
                      <a:pt x="4700" y="115"/>
                      <a:pt x="4369" y="1"/>
                      <a:pt x="39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3"/>
              <p:cNvSpPr/>
              <p:nvPr/>
            </p:nvSpPr>
            <p:spPr>
              <a:xfrm>
                <a:off x="5007117" y="2334576"/>
                <a:ext cx="396525" cy="423646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4327" extrusionOk="0">
                    <a:moveTo>
                      <a:pt x="264" y="1"/>
                    </a:moveTo>
                    <a:cubicBezTo>
                      <a:pt x="238" y="1"/>
                      <a:pt x="215" y="17"/>
                      <a:pt x="192" y="48"/>
                    </a:cubicBezTo>
                    <a:cubicBezTo>
                      <a:pt x="39" y="303"/>
                      <a:pt x="1" y="608"/>
                      <a:pt x="13" y="889"/>
                    </a:cubicBezTo>
                    <a:cubicBezTo>
                      <a:pt x="39" y="1181"/>
                      <a:pt x="128" y="1449"/>
                      <a:pt x="179" y="1716"/>
                    </a:cubicBezTo>
                    <a:cubicBezTo>
                      <a:pt x="204" y="1844"/>
                      <a:pt x="192" y="2009"/>
                      <a:pt x="204" y="2149"/>
                    </a:cubicBezTo>
                    <a:cubicBezTo>
                      <a:pt x="230" y="2289"/>
                      <a:pt x="293" y="2442"/>
                      <a:pt x="370" y="2544"/>
                    </a:cubicBezTo>
                    <a:cubicBezTo>
                      <a:pt x="510" y="2799"/>
                      <a:pt x="637" y="3053"/>
                      <a:pt x="841" y="3270"/>
                    </a:cubicBezTo>
                    <a:cubicBezTo>
                      <a:pt x="956" y="3359"/>
                      <a:pt x="1070" y="3461"/>
                      <a:pt x="1159" y="3563"/>
                    </a:cubicBezTo>
                    <a:cubicBezTo>
                      <a:pt x="1210" y="3626"/>
                      <a:pt x="1248" y="3690"/>
                      <a:pt x="1287" y="3754"/>
                    </a:cubicBezTo>
                    <a:cubicBezTo>
                      <a:pt x="1338" y="3817"/>
                      <a:pt x="1401" y="3868"/>
                      <a:pt x="1465" y="3906"/>
                    </a:cubicBezTo>
                    <a:cubicBezTo>
                      <a:pt x="1758" y="4046"/>
                      <a:pt x="2025" y="4097"/>
                      <a:pt x="2293" y="4161"/>
                    </a:cubicBezTo>
                    <a:cubicBezTo>
                      <a:pt x="2356" y="4174"/>
                      <a:pt x="2433" y="4187"/>
                      <a:pt x="2496" y="4199"/>
                    </a:cubicBezTo>
                    <a:cubicBezTo>
                      <a:pt x="2560" y="4237"/>
                      <a:pt x="2649" y="4263"/>
                      <a:pt x="2713" y="4288"/>
                    </a:cubicBezTo>
                    <a:cubicBezTo>
                      <a:pt x="2776" y="4301"/>
                      <a:pt x="2840" y="4327"/>
                      <a:pt x="2917" y="4327"/>
                    </a:cubicBezTo>
                    <a:lnTo>
                      <a:pt x="3133" y="4327"/>
                    </a:lnTo>
                    <a:cubicBezTo>
                      <a:pt x="3439" y="4314"/>
                      <a:pt x="3731" y="4250"/>
                      <a:pt x="3986" y="4059"/>
                    </a:cubicBezTo>
                    <a:lnTo>
                      <a:pt x="3999" y="4046"/>
                    </a:lnTo>
                    <a:cubicBezTo>
                      <a:pt x="4012" y="4046"/>
                      <a:pt x="4024" y="4034"/>
                      <a:pt x="4024" y="4008"/>
                    </a:cubicBezTo>
                    <a:cubicBezTo>
                      <a:pt x="4050" y="3983"/>
                      <a:pt x="4012" y="3932"/>
                      <a:pt x="3986" y="3919"/>
                    </a:cubicBezTo>
                    <a:lnTo>
                      <a:pt x="3922" y="3881"/>
                    </a:lnTo>
                    <a:cubicBezTo>
                      <a:pt x="3789" y="3902"/>
                      <a:pt x="3652" y="3911"/>
                      <a:pt x="3513" y="3911"/>
                    </a:cubicBezTo>
                    <a:cubicBezTo>
                      <a:pt x="3400" y="3911"/>
                      <a:pt x="3286" y="3905"/>
                      <a:pt x="3171" y="3894"/>
                    </a:cubicBezTo>
                    <a:cubicBezTo>
                      <a:pt x="3081" y="3885"/>
                      <a:pt x="2991" y="3876"/>
                      <a:pt x="2901" y="3876"/>
                    </a:cubicBezTo>
                    <a:cubicBezTo>
                      <a:pt x="2864" y="3876"/>
                      <a:pt x="2826" y="3877"/>
                      <a:pt x="2789" y="3881"/>
                    </a:cubicBezTo>
                    <a:lnTo>
                      <a:pt x="2598" y="3881"/>
                    </a:lnTo>
                    <a:cubicBezTo>
                      <a:pt x="2535" y="3881"/>
                      <a:pt x="2471" y="3868"/>
                      <a:pt x="2407" y="3855"/>
                    </a:cubicBezTo>
                    <a:cubicBezTo>
                      <a:pt x="2280" y="3817"/>
                      <a:pt x="2153" y="3766"/>
                      <a:pt x="2038" y="3703"/>
                    </a:cubicBezTo>
                    <a:cubicBezTo>
                      <a:pt x="1911" y="3639"/>
                      <a:pt x="1821" y="3601"/>
                      <a:pt x="1720" y="3512"/>
                    </a:cubicBezTo>
                    <a:cubicBezTo>
                      <a:pt x="1669" y="3486"/>
                      <a:pt x="1630" y="3448"/>
                      <a:pt x="1567" y="3435"/>
                    </a:cubicBezTo>
                    <a:cubicBezTo>
                      <a:pt x="1516" y="3423"/>
                      <a:pt x="1439" y="3384"/>
                      <a:pt x="1389" y="3359"/>
                    </a:cubicBezTo>
                    <a:cubicBezTo>
                      <a:pt x="1274" y="3282"/>
                      <a:pt x="1210" y="3168"/>
                      <a:pt x="1147" y="3053"/>
                    </a:cubicBezTo>
                    <a:cubicBezTo>
                      <a:pt x="1019" y="2837"/>
                      <a:pt x="879" y="2620"/>
                      <a:pt x="803" y="2366"/>
                    </a:cubicBezTo>
                    <a:cubicBezTo>
                      <a:pt x="765" y="2251"/>
                      <a:pt x="739" y="2124"/>
                      <a:pt x="650" y="2009"/>
                    </a:cubicBezTo>
                    <a:cubicBezTo>
                      <a:pt x="625" y="1945"/>
                      <a:pt x="574" y="1895"/>
                      <a:pt x="548" y="1831"/>
                    </a:cubicBezTo>
                    <a:cubicBezTo>
                      <a:pt x="510" y="1780"/>
                      <a:pt x="484" y="1716"/>
                      <a:pt x="459" y="1653"/>
                    </a:cubicBezTo>
                    <a:cubicBezTo>
                      <a:pt x="370" y="1398"/>
                      <a:pt x="383" y="1131"/>
                      <a:pt x="370" y="876"/>
                    </a:cubicBezTo>
                    <a:cubicBezTo>
                      <a:pt x="357" y="608"/>
                      <a:pt x="357" y="354"/>
                      <a:pt x="395" y="112"/>
                    </a:cubicBezTo>
                    <a:cubicBezTo>
                      <a:pt x="395" y="61"/>
                      <a:pt x="383" y="35"/>
                      <a:pt x="319" y="23"/>
                    </a:cubicBezTo>
                    <a:cubicBezTo>
                      <a:pt x="299" y="8"/>
                      <a:pt x="281" y="1"/>
                      <a:pt x="2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3"/>
              <p:cNvSpPr/>
              <p:nvPr/>
            </p:nvSpPr>
            <p:spPr>
              <a:xfrm>
                <a:off x="5263931" y="2441492"/>
                <a:ext cx="354131" cy="33523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424" extrusionOk="0">
                    <a:moveTo>
                      <a:pt x="115" y="0"/>
                    </a:moveTo>
                    <a:cubicBezTo>
                      <a:pt x="64" y="0"/>
                      <a:pt x="39" y="39"/>
                      <a:pt x="39" y="64"/>
                    </a:cubicBezTo>
                    <a:cubicBezTo>
                      <a:pt x="1" y="535"/>
                      <a:pt x="52" y="994"/>
                      <a:pt x="166" y="1439"/>
                    </a:cubicBezTo>
                    <a:cubicBezTo>
                      <a:pt x="230" y="1668"/>
                      <a:pt x="294" y="1898"/>
                      <a:pt x="395" y="2114"/>
                    </a:cubicBezTo>
                    <a:cubicBezTo>
                      <a:pt x="446" y="2216"/>
                      <a:pt x="510" y="2331"/>
                      <a:pt x="574" y="2432"/>
                    </a:cubicBezTo>
                    <a:cubicBezTo>
                      <a:pt x="612" y="2471"/>
                      <a:pt x="650" y="2522"/>
                      <a:pt x="688" y="2572"/>
                    </a:cubicBezTo>
                    <a:cubicBezTo>
                      <a:pt x="739" y="2611"/>
                      <a:pt x="765" y="2662"/>
                      <a:pt x="816" y="2713"/>
                    </a:cubicBezTo>
                    <a:cubicBezTo>
                      <a:pt x="905" y="2789"/>
                      <a:pt x="994" y="2891"/>
                      <a:pt x="1096" y="2954"/>
                    </a:cubicBezTo>
                    <a:cubicBezTo>
                      <a:pt x="1159" y="2980"/>
                      <a:pt x="1210" y="3018"/>
                      <a:pt x="1261" y="3044"/>
                    </a:cubicBezTo>
                    <a:lnTo>
                      <a:pt x="1414" y="3145"/>
                    </a:lnTo>
                    <a:cubicBezTo>
                      <a:pt x="1478" y="3171"/>
                      <a:pt x="1529" y="3184"/>
                      <a:pt x="1592" y="3222"/>
                    </a:cubicBezTo>
                    <a:lnTo>
                      <a:pt x="1758" y="3286"/>
                    </a:lnTo>
                    <a:cubicBezTo>
                      <a:pt x="1860" y="3324"/>
                      <a:pt x="1987" y="3349"/>
                      <a:pt x="2102" y="3387"/>
                    </a:cubicBezTo>
                    <a:cubicBezTo>
                      <a:pt x="2242" y="3410"/>
                      <a:pt x="2387" y="3423"/>
                      <a:pt x="2534" y="3423"/>
                    </a:cubicBezTo>
                    <a:cubicBezTo>
                      <a:pt x="2640" y="3423"/>
                      <a:pt x="2746" y="3416"/>
                      <a:pt x="2853" y="3400"/>
                    </a:cubicBezTo>
                    <a:cubicBezTo>
                      <a:pt x="2980" y="3362"/>
                      <a:pt x="3108" y="3324"/>
                      <a:pt x="3222" y="3260"/>
                    </a:cubicBezTo>
                    <a:cubicBezTo>
                      <a:pt x="3286" y="3222"/>
                      <a:pt x="3350" y="3184"/>
                      <a:pt x="3388" y="3145"/>
                    </a:cubicBezTo>
                    <a:lnTo>
                      <a:pt x="3477" y="3069"/>
                    </a:lnTo>
                    <a:cubicBezTo>
                      <a:pt x="3502" y="3031"/>
                      <a:pt x="3515" y="3018"/>
                      <a:pt x="3553" y="2967"/>
                    </a:cubicBezTo>
                    <a:cubicBezTo>
                      <a:pt x="3617" y="2878"/>
                      <a:pt x="3579" y="2751"/>
                      <a:pt x="3490" y="2687"/>
                    </a:cubicBezTo>
                    <a:cubicBezTo>
                      <a:pt x="3457" y="2664"/>
                      <a:pt x="3417" y="2652"/>
                      <a:pt x="3377" y="2652"/>
                    </a:cubicBezTo>
                    <a:cubicBezTo>
                      <a:pt x="3308" y="2652"/>
                      <a:pt x="3237" y="2686"/>
                      <a:pt x="3197" y="2751"/>
                    </a:cubicBezTo>
                    <a:lnTo>
                      <a:pt x="3171" y="2776"/>
                    </a:lnTo>
                    <a:lnTo>
                      <a:pt x="3120" y="2827"/>
                    </a:lnTo>
                    <a:cubicBezTo>
                      <a:pt x="3095" y="2853"/>
                      <a:pt x="3057" y="2891"/>
                      <a:pt x="3031" y="2904"/>
                    </a:cubicBezTo>
                    <a:cubicBezTo>
                      <a:pt x="2942" y="2954"/>
                      <a:pt x="2866" y="2980"/>
                      <a:pt x="2777" y="3005"/>
                    </a:cubicBezTo>
                    <a:cubicBezTo>
                      <a:pt x="2697" y="3016"/>
                      <a:pt x="2614" y="3022"/>
                      <a:pt x="2530" y="3022"/>
                    </a:cubicBezTo>
                    <a:cubicBezTo>
                      <a:pt x="2411" y="3022"/>
                      <a:pt x="2290" y="3010"/>
                      <a:pt x="2178" y="2980"/>
                    </a:cubicBezTo>
                    <a:cubicBezTo>
                      <a:pt x="2076" y="2967"/>
                      <a:pt x="1974" y="2942"/>
                      <a:pt x="1885" y="2904"/>
                    </a:cubicBezTo>
                    <a:cubicBezTo>
                      <a:pt x="1834" y="2891"/>
                      <a:pt x="1783" y="2853"/>
                      <a:pt x="1732" y="2840"/>
                    </a:cubicBezTo>
                    <a:cubicBezTo>
                      <a:pt x="1694" y="2827"/>
                      <a:pt x="1656" y="2814"/>
                      <a:pt x="1605" y="2776"/>
                    </a:cubicBezTo>
                    <a:lnTo>
                      <a:pt x="1490" y="2700"/>
                    </a:lnTo>
                    <a:cubicBezTo>
                      <a:pt x="1452" y="2662"/>
                      <a:pt x="1401" y="2636"/>
                      <a:pt x="1376" y="2598"/>
                    </a:cubicBezTo>
                    <a:cubicBezTo>
                      <a:pt x="1287" y="2560"/>
                      <a:pt x="1223" y="2458"/>
                      <a:pt x="1172" y="2394"/>
                    </a:cubicBezTo>
                    <a:cubicBezTo>
                      <a:pt x="892" y="2089"/>
                      <a:pt x="688" y="1732"/>
                      <a:pt x="535" y="1325"/>
                    </a:cubicBezTo>
                    <a:cubicBezTo>
                      <a:pt x="370" y="930"/>
                      <a:pt x="243" y="497"/>
                      <a:pt x="166" y="77"/>
                    </a:cubicBezTo>
                    <a:cubicBezTo>
                      <a:pt x="166" y="39"/>
                      <a:pt x="128" y="13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3"/>
              <p:cNvSpPr/>
              <p:nvPr/>
            </p:nvSpPr>
            <p:spPr>
              <a:xfrm>
                <a:off x="5502045" y="2468907"/>
                <a:ext cx="351684" cy="367643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3755" extrusionOk="0">
                    <a:moveTo>
                      <a:pt x="166" y="0"/>
                    </a:moveTo>
                    <a:cubicBezTo>
                      <a:pt x="103" y="0"/>
                      <a:pt x="52" y="26"/>
                      <a:pt x="52" y="77"/>
                    </a:cubicBezTo>
                    <a:cubicBezTo>
                      <a:pt x="1" y="319"/>
                      <a:pt x="26" y="561"/>
                      <a:pt x="64" y="790"/>
                    </a:cubicBezTo>
                    <a:cubicBezTo>
                      <a:pt x="103" y="1032"/>
                      <a:pt x="217" y="1261"/>
                      <a:pt x="255" y="1490"/>
                    </a:cubicBezTo>
                    <a:cubicBezTo>
                      <a:pt x="281" y="1541"/>
                      <a:pt x="294" y="1605"/>
                      <a:pt x="294" y="1669"/>
                    </a:cubicBezTo>
                    <a:cubicBezTo>
                      <a:pt x="294" y="1732"/>
                      <a:pt x="281" y="1796"/>
                      <a:pt x="294" y="1860"/>
                    </a:cubicBezTo>
                    <a:cubicBezTo>
                      <a:pt x="306" y="1987"/>
                      <a:pt x="370" y="2101"/>
                      <a:pt x="446" y="2191"/>
                    </a:cubicBezTo>
                    <a:cubicBezTo>
                      <a:pt x="599" y="2407"/>
                      <a:pt x="688" y="2624"/>
                      <a:pt x="879" y="2802"/>
                    </a:cubicBezTo>
                    <a:cubicBezTo>
                      <a:pt x="981" y="2878"/>
                      <a:pt x="1070" y="2955"/>
                      <a:pt x="1147" y="3056"/>
                    </a:cubicBezTo>
                    <a:cubicBezTo>
                      <a:pt x="1185" y="3107"/>
                      <a:pt x="1210" y="3171"/>
                      <a:pt x="1249" y="3235"/>
                    </a:cubicBezTo>
                    <a:cubicBezTo>
                      <a:pt x="1300" y="3273"/>
                      <a:pt x="1338" y="3324"/>
                      <a:pt x="1389" y="3362"/>
                    </a:cubicBezTo>
                    <a:cubicBezTo>
                      <a:pt x="1503" y="3426"/>
                      <a:pt x="1618" y="3489"/>
                      <a:pt x="1745" y="3528"/>
                    </a:cubicBezTo>
                    <a:cubicBezTo>
                      <a:pt x="1873" y="3579"/>
                      <a:pt x="2000" y="3617"/>
                      <a:pt x="2127" y="3642"/>
                    </a:cubicBezTo>
                    <a:lnTo>
                      <a:pt x="2318" y="3693"/>
                    </a:lnTo>
                    <a:lnTo>
                      <a:pt x="2509" y="3744"/>
                    </a:lnTo>
                    <a:cubicBezTo>
                      <a:pt x="2547" y="3751"/>
                      <a:pt x="2583" y="3754"/>
                      <a:pt x="2619" y="3754"/>
                    </a:cubicBezTo>
                    <a:cubicBezTo>
                      <a:pt x="2718" y="3754"/>
                      <a:pt x="2811" y="3730"/>
                      <a:pt x="2904" y="3693"/>
                    </a:cubicBezTo>
                    <a:cubicBezTo>
                      <a:pt x="3031" y="3642"/>
                      <a:pt x="3146" y="3591"/>
                      <a:pt x="3248" y="3515"/>
                    </a:cubicBezTo>
                    <a:cubicBezTo>
                      <a:pt x="3299" y="3464"/>
                      <a:pt x="3350" y="3438"/>
                      <a:pt x="3401" y="3388"/>
                    </a:cubicBezTo>
                    <a:lnTo>
                      <a:pt x="3464" y="3324"/>
                    </a:lnTo>
                    <a:lnTo>
                      <a:pt x="3490" y="3298"/>
                    </a:lnTo>
                    <a:lnTo>
                      <a:pt x="3502" y="3273"/>
                    </a:lnTo>
                    <a:cubicBezTo>
                      <a:pt x="3553" y="3260"/>
                      <a:pt x="3592" y="3209"/>
                      <a:pt x="3566" y="3171"/>
                    </a:cubicBezTo>
                    <a:cubicBezTo>
                      <a:pt x="3556" y="3131"/>
                      <a:pt x="3523" y="3099"/>
                      <a:pt x="3491" y="3099"/>
                    </a:cubicBezTo>
                    <a:cubicBezTo>
                      <a:pt x="3482" y="3099"/>
                      <a:pt x="3473" y="3102"/>
                      <a:pt x="3464" y="3107"/>
                    </a:cubicBezTo>
                    <a:lnTo>
                      <a:pt x="3273" y="3171"/>
                    </a:lnTo>
                    <a:cubicBezTo>
                      <a:pt x="3222" y="3184"/>
                      <a:pt x="3159" y="3197"/>
                      <a:pt x="3108" y="3209"/>
                    </a:cubicBezTo>
                    <a:cubicBezTo>
                      <a:pt x="3019" y="3247"/>
                      <a:pt x="2904" y="3273"/>
                      <a:pt x="2802" y="3298"/>
                    </a:cubicBezTo>
                    <a:cubicBezTo>
                      <a:pt x="2764" y="3298"/>
                      <a:pt x="2713" y="3311"/>
                      <a:pt x="2662" y="3311"/>
                    </a:cubicBezTo>
                    <a:cubicBezTo>
                      <a:pt x="2611" y="3311"/>
                      <a:pt x="2573" y="3324"/>
                      <a:pt x="2522" y="3337"/>
                    </a:cubicBezTo>
                    <a:cubicBezTo>
                      <a:pt x="2471" y="3362"/>
                      <a:pt x="2407" y="3375"/>
                      <a:pt x="2356" y="3375"/>
                    </a:cubicBezTo>
                    <a:cubicBezTo>
                      <a:pt x="2293" y="3375"/>
                      <a:pt x="2255" y="3375"/>
                      <a:pt x="2204" y="3362"/>
                    </a:cubicBezTo>
                    <a:cubicBezTo>
                      <a:pt x="2089" y="3337"/>
                      <a:pt x="2013" y="3298"/>
                      <a:pt x="1911" y="3235"/>
                    </a:cubicBezTo>
                    <a:cubicBezTo>
                      <a:pt x="1822" y="3184"/>
                      <a:pt x="1745" y="3120"/>
                      <a:pt x="1656" y="3044"/>
                    </a:cubicBezTo>
                    <a:cubicBezTo>
                      <a:pt x="1618" y="3006"/>
                      <a:pt x="1567" y="2980"/>
                      <a:pt x="1516" y="2955"/>
                    </a:cubicBezTo>
                    <a:cubicBezTo>
                      <a:pt x="1465" y="2942"/>
                      <a:pt x="1401" y="2929"/>
                      <a:pt x="1363" y="2891"/>
                    </a:cubicBezTo>
                    <a:cubicBezTo>
                      <a:pt x="1274" y="2827"/>
                      <a:pt x="1210" y="2725"/>
                      <a:pt x="1172" y="2624"/>
                    </a:cubicBezTo>
                    <a:cubicBezTo>
                      <a:pt x="1070" y="2433"/>
                      <a:pt x="930" y="2242"/>
                      <a:pt x="867" y="2038"/>
                    </a:cubicBezTo>
                    <a:cubicBezTo>
                      <a:pt x="854" y="1923"/>
                      <a:pt x="816" y="1834"/>
                      <a:pt x="739" y="1732"/>
                    </a:cubicBezTo>
                    <a:cubicBezTo>
                      <a:pt x="663" y="1643"/>
                      <a:pt x="561" y="1554"/>
                      <a:pt x="536" y="1452"/>
                    </a:cubicBezTo>
                    <a:cubicBezTo>
                      <a:pt x="446" y="1236"/>
                      <a:pt x="434" y="1006"/>
                      <a:pt x="408" y="777"/>
                    </a:cubicBezTo>
                    <a:cubicBezTo>
                      <a:pt x="357" y="561"/>
                      <a:pt x="332" y="332"/>
                      <a:pt x="268" y="115"/>
                    </a:cubicBezTo>
                    <a:cubicBezTo>
                      <a:pt x="268" y="64"/>
                      <a:pt x="230" y="51"/>
                      <a:pt x="1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5020824" y="2685579"/>
                <a:ext cx="92327" cy="565710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778" extrusionOk="0">
                    <a:moveTo>
                      <a:pt x="777" y="1"/>
                    </a:moveTo>
                    <a:cubicBezTo>
                      <a:pt x="732" y="1"/>
                      <a:pt x="694" y="33"/>
                      <a:pt x="676" y="79"/>
                    </a:cubicBezTo>
                    <a:cubicBezTo>
                      <a:pt x="561" y="296"/>
                      <a:pt x="497" y="538"/>
                      <a:pt x="446" y="754"/>
                    </a:cubicBezTo>
                    <a:cubicBezTo>
                      <a:pt x="383" y="984"/>
                      <a:pt x="370" y="1225"/>
                      <a:pt x="357" y="1455"/>
                    </a:cubicBezTo>
                    <a:cubicBezTo>
                      <a:pt x="357" y="1697"/>
                      <a:pt x="319" y="1926"/>
                      <a:pt x="294" y="2155"/>
                    </a:cubicBezTo>
                    <a:cubicBezTo>
                      <a:pt x="268" y="2397"/>
                      <a:pt x="243" y="2626"/>
                      <a:pt x="230" y="2855"/>
                    </a:cubicBezTo>
                    <a:cubicBezTo>
                      <a:pt x="192" y="3326"/>
                      <a:pt x="204" y="3798"/>
                      <a:pt x="103" y="4256"/>
                    </a:cubicBezTo>
                    <a:cubicBezTo>
                      <a:pt x="77" y="4371"/>
                      <a:pt x="52" y="4498"/>
                      <a:pt x="39" y="4613"/>
                    </a:cubicBezTo>
                    <a:cubicBezTo>
                      <a:pt x="13" y="4727"/>
                      <a:pt x="1" y="4854"/>
                      <a:pt x="1" y="4956"/>
                    </a:cubicBezTo>
                    <a:lnTo>
                      <a:pt x="1" y="5313"/>
                    </a:lnTo>
                    <a:cubicBezTo>
                      <a:pt x="13" y="5440"/>
                      <a:pt x="39" y="5568"/>
                      <a:pt x="52" y="5682"/>
                    </a:cubicBezTo>
                    <a:cubicBezTo>
                      <a:pt x="52" y="5733"/>
                      <a:pt x="103" y="5759"/>
                      <a:pt x="141" y="5771"/>
                    </a:cubicBezTo>
                    <a:cubicBezTo>
                      <a:pt x="152" y="5776"/>
                      <a:pt x="164" y="5778"/>
                      <a:pt x="175" y="5778"/>
                    </a:cubicBezTo>
                    <a:cubicBezTo>
                      <a:pt x="226" y="5778"/>
                      <a:pt x="273" y="5734"/>
                      <a:pt x="294" y="5682"/>
                    </a:cubicBezTo>
                    <a:cubicBezTo>
                      <a:pt x="332" y="5453"/>
                      <a:pt x="370" y="5236"/>
                      <a:pt x="383" y="4995"/>
                    </a:cubicBezTo>
                    <a:cubicBezTo>
                      <a:pt x="395" y="4753"/>
                      <a:pt x="421" y="4536"/>
                      <a:pt x="395" y="4294"/>
                    </a:cubicBezTo>
                    <a:cubicBezTo>
                      <a:pt x="370" y="3836"/>
                      <a:pt x="497" y="3365"/>
                      <a:pt x="574" y="2906"/>
                    </a:cubicBezTo>
                    <a:lnTo>
                      <a:pt x="688" y="2206"/>
                    </a:lnTo>
                    <a:cubicBezTo>
                      <a:pt x="726" y="1964"/>
                      <a:pt x="752" y="1735"/>
                      <a:pt x="803" y="1506"/>
                    </a:cubicBezTo>
                    <a:cubicBezTo>
                      <a:pt x="854" y="1264"/>
                      <a:pt x="892" y="1047"/>
                      <a:pt x="917" y="805"/>
                    </a:cubicBezTo>
                    <a:cubicBezTo>
                      <a:pt x="943" y="576"/>
                      <a:pt x="943" y="334"/>
                      <a:pt x="917" y="92"/>
                    </a:cubicBezTo>
                    <a:cubicBezTo>
                      <a:pt x="892" y="41"/>
                      <a:pt x="879" y="16"/>
                      <a:pt x="828" y="16"/>
                    </a:cubicBezTo>
                    <a:cubicBezTo>
                      <a:pt x="811" y="5"/>
                      <a:pt x="793" y="1"/>
                      <a:pt x="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5124314" y="2731009"/>
                <a:ext cx="81165" cy="556017"/>
              </a:xfrm>
              <a:custGeom>
                <a:avLst/>
                <a:gdLst/>
                <a:ahLst/>
                <a:cxnLst/>
                <a:rect l="l" t="t" r="r" b="b"/>
                <a:pathLst>
                  <a:path w="829" h="5679" extrusionOk="0">
                    <a:moveTo>
                      <a:pt x="698" y="0"/>
                    </a:moveTo>
                    <a:cubicBezTo>
                      <a:pt x="657" y="0"/>
                      <a:pt x="615" y="27"/>
                      <a:pt x="586" y="74"/>
                    </a:cubicBezTo>
                    <a:cubicBezTo>
                      <a:pt x="472" y="303"/>
                      <a:pt x="421" y="520"/>
                      <a:pt x="383" y="749"/>
                    </a:cubicBezTo>
                    <a:cubicBezTo>
                      <a:pt x="332" y="965"/>
                      <a:pt x="306" y="1194"/>
                      <a:pt x="306" y="1424"/>
                    </a:cubicBezTo>
                    <a:cubicBezTo>
                      <a:pt x="268" y="1895"/>
                      <a:pt x="204" y="2353"/>
                      <a:pt x="192" y="2812"/>
                    </a:cubicBezTo>
                    <a:cubicBezTo>
                      <a:pt x="153" y="3270"/>
                      <a:pt x="192" y="3741"/>
                      <a:pt x="90" y="4199"/>
                    </a:cubicBezTo>
                    <a:cubicBezTo>
                      <a:pt x="51" y="4416"/>
                      <a:pt x="13" y="4645"/>
                      <a:pt x="13" y="4887"/>
                    </a:cubicBezTo>
                    <a:cubicBezTo>
                      <a:pt x="1" y="5116"/>
                      <a:pt x="13" y="5345"/>
                      <a:pt x="51" y="5587"/>
                    </a:cubicBezTo>
                    <a:cubicBezTo>
                      <a:pt x="64" y="5626"/>
                      <a:pt x="90" y="5664"/>
                      <a:pt x="141" y="5677"/>
                    </a:cubicBezTo>
                    <a:cubicBezTo>
                      <a:pt x="149" y="5678"/>
                      <a:pt x="157" y="5679"/>
                      <a:pt x="165" y="5679"/>
                    </a:cubicBezTo>
                    <a:cubicBezTo>
                      <a:pt x="220" y="5679"/>
                      <a:pt x="270" y="5643"/>
                      <a:pt x="281" y="5587"/>
                    </a:cubicBezTo>
                    <a:cubicBezTo>
                      <a:pt x="332" y="5358"/>
                      <a:pt x="370" y="5116"/>
                      <a:pt x="383" y="4900"/>
                    </a:cubicBezTo>
                    <a:cubicBezTo>
                      <a:pt x="383" y="4772"/>
                      <a:pt x="395" y="4658"/>
                      <a:pt x="395" y="4543"/>
                    </a:cubicBezTo>
                    <a:cubicBezTo>
                      <a:pt x="395" y="4416"/>
                      <a:pt x="383" y="4314"/>
                      <a:pt x="383" y="4199"/>
                    </a:cubicBezTo>
                    <a:cubicBezTo>
                      <a:pt x="344" y="3741"/>
                      <a:pt x="472" y="3295"/>
                      <a:pt x="535" y="2824"/>
                    </a:cubicBezTo>
                    <a:cubicBezTo>
                      <a:pt x="624" y="2366"/>
                      <a:pt x="650" y="1907"/>
                      <a:pt x="726" y="1462"/>
                    </a:cubicBezTo>
                    <a:cubicBezTo>
                      <a:pt x="777" y="1233"/>
                      <a:pt x="828" y="1003"/>
                      <a:pt x="828" y="774"/>
                    </a:cubicBezTo>
                    <a:cubicBezTo>
                      <a:pt x="828" y="532"/>
                      <a:pt x="828" y="316"/>
                      <a:pt x="790" y="74"/>
                    </a:cubicBezTo>
                    <a:cubicBezTo>
                      <a:pt x="779" y="32"/>
                      <a:pt x="760" y="7"/>
                      <a:pt x="747" y="7"/>
                    </a:cubicBezTo>
                    <a:cubicBezTo>
                      <a:pt x="744" y="7"/>
                      <a:pt x="741" y="8"/>
                      <a:pt x="739" y="10"/>
                    </a:cubicBezTo>
                    <a:cubicBezTo>
                      <a:pt x="726" y="4"/>
                      <a:pt x="712" y="0"/>
                      <a:pt x="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3"/>
              <p:cNvSpPr/>
              <p:nvPr/>
            </p:nvSpPr>
            <p:spPr>
              <a:xfrm>
                <a:off x="5224082" y="2751961"/>
                <a:ext cx="94774" cy="55748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5694" extrusionOk="0">
                    <a:moveTo>
                      <a:pt x="825" y="0"/>
                    </a:moveTo>
                    <a:cubicBezTo>
                      <a:pt x="783" y="0"/>
                      <a:pt x="739" y="20"/>
                      <a:pt x="713" y="64"/>
                    </a:cubicBezTo>
                    <a:cubicBezTo>
                      <a:pt x="599" y="293"/>
                      <a:pt x="535" y="509"/>
                      <a:pt x="471" y="738"/>
                    </a:cubicBezTo>
                    <a:cubicBezTo>
                      <a:pt x="420" y="955"/>
                      <a:pt x="395" y="1184"/>
                      <a:pt x="382" y="1413"/>
                    </a:cubicBezTo>
                    <a:cubicBezTo>
                      <a:pt x="331" y="1884"/>
                      <a:pt x="255" y="2343"/>
                      <a:pt x="217" y="2801"/>
                    </a:cubicBezTo>
                    <a:cubicBezTo>
                      <a:pt x="191" y="3272"/>
                      <a:pt x="204" y="3731"/>
                      <a:pt x="89" y="4189"/>
                    </a:cubicBezTo>
                    <a:cubicBezTo>
                      <a:pt x="26" y="4431"/>
                      <a:pt x="0" y="4648"/>
                      <a:pt x="0" y="4890"/>
                    </a:cubicBezTo>
                    <a:cubicBezTo>
                      <a:pt x="0" y="5119"/>
                      <a:pt x="0" y="5348"/>
                      <a:pt x="38" y="5590"/>
                    </a:cubicBezTo>
                    <a:cubicBezTo>
                      <a:pt x="64" y="5641"/>
                      <a:pt x="89" y="5666"/>
                      <a:pt x="140" y="5692"/>
                    </a:cubicBezTo>
                    <a:cubicBezTo>
                      <a:pt x="147" y="5693"/>
                      <a:pt x="154" y="5694"/>
                      <a:pt x="160" y="5694"/>
                    </a:cubicBezTo>
                    <a:cubicBezTo>
                      <a:pt x="217" y="5694"/>
                      <a:pt x="269" y="5647"/>
                      <a:pt x="280" y="5590"/>
                    </a:cubicBezTo>
                    <a:cubicBezTo>
                      <a:pt x="331" y="5348"/>
                      <a:pt x="357" y="5131"/>
                      <a:pt x="382" y="4902"/>
                    </a:cubicBezTo>
                    <a:cubicBezTo>
                      <a:pt x="382" y="4800"/>
                      <a:pt x="395" y="4686"/>
                      <a:pt x="395" y="4571"/>
                    </a:cubicBezTo>
                    <a:lnTo>
                      <a:pt x="395" y="4215"/>
                    </a:lnTo>
                    <a:cubicBezTo>
                      <a:pt x="382" y="3756"/>
                      <a:pt x="510" y="3298"/>
                      <a:pt x="586" y="2852"/>
                    </a:cubicBezTo>
                    <a:cubicBezTo>
                      <a:pt x="662" y="2407"/>
                      <a:pt x="713" y="1948"/>
                      <a:pt x="828" y="1502"/>
                    </a:cubicBezTo>
                    <a:cubicBezTo>
                      <a:pt x="879" y="1273"/>
                      <a:pt x="917" y="1031"/>
                      <a:pt x="942" y="815"/>
                    </a:cubicBezTo>
                    <a:cubicBezTo>
                      <a:pt x="955" y="586"/>
                      <a:pt x="968" y="356"/>
                      <a:pt x="942" y="115"/>
                    </a:cubicBezTo>
                    <a:cubicBezTo>
                      <a:pt x="942" y="89"/>
                      <a:pt x="904" y="38"/>
                      <a:pt x="879" y="13"/>
                    </a:cubicBezTo>
                    <a:cubicBezTo>
                      <a:pt x="863" y="5"/>
                      <a:pt x="844" y="0"/>
                      <a:pt x="8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5317585" y="2747653"/>
                <a:ext cx="108482" cy="57550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5878" extrusionOk="0">
                    <a:moveTo>
                      <a:pt x="964" y="1"/>
                    </a:moveTo>
                    <a:cubicBezTo>
                      <a:pt x="923" y="1"/>
                      <a:pt x="879" y="26"/>
                      <a:pt x="853" y="69"/>
                    </a:cubicBezTo>
                    <a:cubicBezTo>
                      <a:pt x="751" y="286"/>
                      <a:pt x="662" y="515"/>
                      <a:pt x="599" y="744"/>
                    </a:cubicBezTo>
                    <a:cubicBezTo>
                      <a:pt x="535" y="986"/>
                      <a:pt x="510" y="1228"/>
                      <a:pt x="471" y="1470"/>
                    </a:cubicBezTo>
                    <a:cubicBezTo>
                      <a:pt x="446" y="1699"/>
                      <a:pt x="395" y="1941"/>
                      <a:pt x="369" y="2183"/>
                    </a:cubicBezTo>
                    <a:lnTo>
                      <a:pt x="268" y="2896"/>
                    </a:lnTo>
                    <a:cubicBezTo>
                      <a:pt x="204" y="3380"/>
                      <a:pt x="217" y="3851"/>
                      <a:pt x="89" y="4335"/>
                    </a:cubicBezTo>
                    <a:cubicBezTo>
                      <a:pt x="38" y="4564"/>
                      <a:pt x="0" y="4806"/>
                      <a:pt x="0" y="5048"/>
                    </a:cubicBezTo>
                    <a:lnTo>
                      <a:pt x="0" y="5417"/>
                    </a:lnTo>
                    <a:cubicBezTo>
                      <a:pt x="0" y="5545"/>
                      <a:pt x="13" y="5647"/>
                      <a:pt x="26" y="5774"/>
                    </a:cubicBezTo>
                    <a:cubicBezTo>
                      <a:pt x="26" y="5825"/>
                      <a:pt x="77" y="5863"/>
                      <a:pt x="128" y="5876"/>
                    </a:cubicBezTo>
                    <a:cubicBezTo>
                      <a:pt x="134" y="5877"/>
                      <a:pt x="141" y="5878"/>
                      <a:pt x="147" y="5878"/>
                    </a:cubicBezTo>
                    <a:cubicBezTo>
                      <a:pt x="204" y="5878"/>
                      <a:pt x="256" y="5831"/>
                      <a:pt x="268" y="5774"/>
                    </a:cubicBezTo>
                    <a:cubicBezTo>
                      <a:pt x="319" y="5545"/>
                      <a:pt x="331" y="5316"/>
                      <a:pt x="369" y="5074"/>
                    </a:cubicBezTo>
                    <a:cubicBezTo>
                      <a:pt x="382" y="4972"/>
                      <a:pt x="395" y="4844"/>
                      <a:pt x="395" y="4730"/>
                    </a:cubicBezTo>
                    <a:lnTo>
                      <a:pt x="395" y="4373"/>
                    </a:lnTo>
                    <a:cubicBezTo>
                      <a:pt x="382" y="3889"/>
                      <a:pt x="522" y="3418"/>
                      <a:pt x="624" y="2960"/>
                    </a:cubicBezTo>
                    <a:lnTo>
                      <a:pt x="764" y="2260"/>
                    </a:lnTo>
                    <a:cubicBezTo>
                      <a:pt x="815" y="2018"/>
                      <a:pt x="853" y="1801"/>
                      <a:pt x="917" y="1559"/>
                    </a:cubicBezTo>
                    <a:cubicBezTo>
                      <a:pt x="981" y="1317"/>
                      <a:pt x="1032" y="1101"/>
                      <a:pt x="1070" y="859"/>
                    </a:cubicBezTo>
                    <a:cubicBezTo>
                      <a:pt x="1095" y="642"/>
                      <a:pt x="1108" y="388"/>
                      <a:pt x="1095" y="146"/>
                    </a:cubicBezTo>
                    <a:cubicBezTo>
                      <a:pt x="1095" y="95"/>
                      <a:pt x="1070" y="69"/>
                      <a:pt x="1019" y="18"/>
                    </a:cubicBezTo>
                    <a:cubicBezTo>
                      <a:pt x="1003" y="6"/>
                      <a:pt x="984" y="1"/>
                      <a:pt x="9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5419802" y="2765962"/>
                <a:ext cx="108579" cy="5615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5735" extrusionOk="0">
                    <a:moveTo>
                      <a:pt x="942" y="1"/>
                    </a:moveTo>
                    <a:cubicBezTo>
                      <a:pt x="905" y="1"/>
                      <a:pt x="869" y="21"/>
                      <a:pt x="853" y="61"/>
                    </a:cubicBezTo>
                    <a:cubicBezTo>
                      <a:pt x="726" y="290"/>
                      <a:pt x="662" y="506"/>
                      <a:pt x="599" y="736"/>
                    </a:cubicBezTo>
                    <a:cubicBezTo>
                      <a:pt x="535" y="977"/>
                      <a:pt x="484" y="1194"/>
                      <a:pt x="471" y="1436"/>
                    </a:cubicBezTo>
                    <a:cubicBezTo>
                      <a:pt x="433" y="1678"/>
                      <a:pt x="408" y="1894"/>
                      <a:pt x="370" y="2136"/>
                    </a:cubicBezTo>
                    <a:cubicBezTo>
                      <a:pt x="344" y="2378"/>
                      <a:pt x="306" y="2595"/>
                      <a:pt x="280" y="2837"/>
                    </a:cubicBezTo>
                    <a:cubicBezTo>
                      <a:pt x="230" y="3308"/>
                      <a:pt x="242" y="3779"/>
                      <a:pt x="115" y="4237"/>
                    </a:cubicBezTo>
                    <a:cubicBezTo>
                      <a:pt x="102" y="4352"/>
                      <a:pt x="64" y="4479"/>
                      <a:pt x="51" y="4581"/>
                    </a:cubicBezTo>
                    <a:cubicBezTo>
                      <a:pt x="39" y="4696"/>
                      <a:pt x="39" y="4823"/>
                      <a:pt x="26" y="4938"/>
                    </a:cubicBezTo>
                    <a:cubicBezTo>
                      <a:pt x="0" y="5154"/>
                      <a:pt x="0" y="5396"/>
                      <a:pt x="39" y="5638"/>
                    </a:cubicBezTo>
                    <a:cubicBezTo>
                      <a:pt x="51" y="5689"/>
                      <a:pt x="89" y="5714"/>
                      <a:pt x="128" y="5727"/>
                    </a:cubicBezTo>
                    <a:cubicBezTo>
                      <a:pt x="141" y="5732"/>
                      <a:pt x="155" y="5735"/>
                      <a:pt x="168" y="5735"/>
                    </a:cubicBezTo>
                    <a:cubicBezTo>
                      <a:pt x="217" y="5735"/>
                      <a:pt x="260" y="5701"/>
                      <a:pt x="280" y="5651"/>
                    </a:cubicBezTo>
                    <a:cubicBezTo>
                      <a:pt x="344" y="5434"/>
                      <a:pt x="370" y="5192"/>
                      <a:pt x="408" y="4976"/>
                    </a:cubicBezTo>
                    <a:cubicBezTo>
                      <a:pt x="421" y="4861"/>
                      <a:pt x="433" y="4734"/>
                      <a:pt x="433" y="4619"/>
                    </a:cubicBezTo>
                    <a:lnTo>
                      <a:pt x="433" y="4263"/>
                    </a:lnTo>
                    <a:cubicBezTo>
                      <a:pt x="421" y="3792"/>
                      <a:pt x="548" y="3346"/>
                      <a:pt x="637" y="2887"/>
                    </a:cubicBezTo>
                    <a:lnTo>
                      <a:pt x="764" y="2200"/>
                    </a:lnTo>
                    <a:cubicBezTo>
                      <a:pt x="815" y="1971"/>
                      <a:pt x="853" y="1741"/>
                      <a:pt x="917" y="1512"/>
                    </a:cubicBezTo>
                    <a:cubicBezTo>
                      <a:pt x="981" y="1296"/>
                      <a:pt x="1044" y="1067"/>
                      <a:pt x="1057" y="825"/>
                    </a:cubicBezTo>
                    <a:cubicBezTo>
                      <a:pt x="1083" y="608"/>
                      <a:pt x="1108" y="366"/>
                      <a:pt x="1083" y="124"/>
                    </a:cubicBezTo>
                    <a:cubicBezTo>
                      <a:pt x="1083" y="86"/>
                      <a:pt x="1070" y="48"/>
                      <a:pt x="1006" y="22"/>
                    </a:cubicBezTo>
                    <a:cubicBezTo>
                      <a:pt x="987" y="8"/>
                      <a:pt x="964" y="1"/>
                      <a:pt x="9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3"/>
              <p:cNvSpPr/>
              <p:nvPr/>
            </p:nvSpPr>
            <p:spPr>
              <a:xfrm>
                <a:off x="5535726" y="2782802"/>
                <a:ext cx="112300" cy="545345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5570" extrusionOk="0">
                    <a:moveTo>
                      <a:pt x="1029" y="0"/>
                    </a:moveTo>
                    <a:cubicBezTo>
                      <a:pt x="993" y="0"/>
                      <a:pt x="958" y="15"/>
                      <a:pt x="943" y="54"/>
                    </a:cubicBezTo>
                    <a:lnTo>
                      <a:pt x="943" y="67"/>
                    </a:lnTo>
                    <a:cubicBezTo>
                      <a:pt x="815" y="258"/>
                      <a:pt x="726" y="462"/>
                      <a:pt x="650" y="691"/>
                    </a:cubicBezTo>
                    <a:cubicBezTo>
                      <a:pt x="574" y="907"/>
                      <a:pt x="523" y="1137"/>
                      <a:pt x="497" y="1353"/>
                    </a:cubicBezTo>
                    <a:cubicBezTo>
                      <a:pt x="433" y="1799"/>
                      <a:pt x="319" y="2244"/>
                      <a:pt x="255" y="2715"/>
                    </a:cubicBezTo>
                    <a:cubicBezTo>
                      <a:pt x="192" y="3174"/>
                      <a:pt x="192" y="3632"/>
                      <a:pt x="77" y="4078"/>
                    </a:cubicBezTo>
                    <a:cubicBezTo>
                      <a:pt x="64" y="4205"/>
                      <a:pt x="26" y="4320"/>
                      <a:pt x="13" y="4434"/>
                    </a:cubicBezTo>
                    <a:cubicBezTo>
                      <a:pt x="1" y="4536"/>
                      <a:pt x="1" y="4664"/>
                      <a:pt x="1" y="4778"/>
                    </a:cubicBezTo>
                    <a:cubicBezTo>
                      <a:pt x="1" y="4893"/>
                      <a:pt x="1" y="5020"/>
                      <a:pt x="13" y="5135"/>
                    </a:cubicBezTo>
                    <a:cubicBezTo>
                      <a:pt x="51" y="5249"/>
                      <a:pt x="64" y="5377"/>
                      <a:pt x="90" y="5479"/>
                    </a:cubicBezTo>
                    <a:cubicBezTo>
                      <a:pt x="115" y="5517"/>
                      <a:pt x="141" y="5568"/>
                      <a:pt x="192" y="5568"/>
                    </a:cubicBezTo>
                    <a:cubicBezTo>
                      <a:pt x="198" y="5569"/>
                      <a:pt x="205" y="5570"/>
                      <a:pt x="211" y="5570"/>
                    </a:cubicBezTo>
                    <a:cubicBezTo>
                      <a:pt x="265" y="5570"/>
                      <a:pt x="307" y="5523"/>
                      <a:pt x="319" y="5466"/>
                    </a:cubicBezTo>
                    <a:lnTo>
                      <a:pt x="319" y="5453"/>
                    </a:lnTo>
                    <a:cubicBezTo>
                      <a:pt x="332" y="5339"/>
                      <a:pt x="332" y="5224"/>
                      <a:pt x="332" y="5122"/>
                    </a:cubicBezTo>
                    <a:cubicBezTo>
                      <a:pt x="332" y="5007"/>
                      <a:pt x="344" y="4893"/>
                      <a:pt x="344" y="4778"/>
                    </a:cubicBezTo>
                    <a:cubicBezTo>
                      <a:pt x="383" y="4562"/>
                      <a:pt x="370" y="4333"/>
                      <a:pt x="370" y="4116"/>
                    </a:cubicBezTo>
                    <a:cubicBezTo>
                      <a:pt x="332" y="3645"/>
                      <a:pt x="472" y="3225"/>
                      <a:pt x="586" y="2779"/>
                    </a:cubicBezTo>
                    <a:cubicBezTo>
                      <a:pt x="688" y="2333"/>
                      <a:pt x="765" y="1888"/>
                      <a:pt x="905" y="1455"/>
                    </a:cubicBezTo>
                    <a:cubicBezTo>
                      <a:pt x="981" y="1251"/>
                      <a:pt x="1045" y="1022"/>
                      <a:pt x="1083" y="805"/>
                    </a:cubicBezTo>
                    <a:cubicBezTo>
                      <a:pt x="1108" y="576"/>
                      <a:pt x="1147" y="373"/>
                      <a:pt x="1147" y="118"/>
                    </a:cubicBezTo>
                    <a:cubicBezTo>
                      <a:pt x="1147" y="92"/>
                      <a:pt x="1134" y="41"/>
                      <a:pt x="1096" y="16"/>
                    </a:cubicBezTo>
                    <a:cubicBezTo>
                      <a:pt x="1076" y="6"/>
                      <a:pt x="1052" y="0"/>
                      <a:pt x="1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5987085" y="2506993"/>
                <a:ext cx="86061" cy="187689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917" extrusionOk="0">
                    <a:moveTo>
                      <a:pt x="25" y="1"/>
                    </a:moveTo>
                    <a:cubicBezTo>
                      <a:pt x="13" y="1"/>
                      <a:pt x="0" y="10"/>
                      <a:pt x="0" y="19"/>
                    </a:cubicBezTo>
                    <a:cubicBezTo>
                      <a:pt x="102" y="299"/>
                      <a:pt x="255" y="541"/>
                      <a:pt x="382" y="808"/>
                    </a:cubicBezTo>
                    <a:cubicBezTo>
                      <a:pt x="560" y="1152"/>
                      <a:pt x="586" y="1496"/>
                      <a:pt x="675" y="1878"/>
                    </a:cubicBezTo>
                    <a:cubicBezTo>
                      <a:pt x="675" y="1903"/>
                      <a:pt x="694" y="1916"/>
                      <a:pt x="713" y="1916"/>
                    </a:cubicBezTo>
                    <a:cubicBezTo>
                      <a:pt x="732" y="1916"/>
                      <a:pt x="751" y="1903"/>
                      <a:pt x="751" y="1878"/>
                    </a:cubicBezTo>
                    <a:cubicBezTo>
                      <a:pt x="879" y="1229"/>
                      <a:pt x="446" y="465"/>
                      <a:pt x="38" y="6"/>
                    </a:cubicBezTo>
                    <a:cubicBezTo>
                      <a:pt x="34" y="2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3"/>
              <p:cNvSpPr/>
              <p:nvPr/>
            </p:nvSpPr>
            <p:spPr>
              <a:xfrm>
                <a:off x="5983658" y="2579544"/>
                <a:ext cx="58353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637" extrusionOk="0">
                    <a:moveTo>
                      <a:pt x="36" y="0"/>
                    </a:moveTo>
                    <a:cubicBezTo>
                      <a:pt x="17" y="0"/>
                      <a:pt x="1" y="24"/>
                      <a:pt x="10" y="42"/>
                    </a:cubicBezTo>
                    <a:cubicBezTo>
                      <a:pt x="277" y="539"/>
                      <a:pt x="404" y="1048"/>
                      <a:pt x="519" y="1608"/>
                    </a:cubicBezTo>
                    <a:cubicBezTo>
                      <a:pt x="524" y="1629"/>
                      <a:pt x="537" y="1637"/>
                      <a:pt x="551" y="1637"/>
                    </a:cubicBezTo>
                    <a:cubicBezTo>
                      <a:pt x="572" y="1637"/>
                      <a:pt x="595" y="1618"/>
                      <a:pt x="595" y="1595"/>
                    </a:cubicBezTo>
                    <a:cubicBezTo>
                      <a:pt x="595" y="1061"/>
                      <a:pt x="379" y="437"/>
                      <a:pt x="60" y="16"/>
                    </a:cubicBezTo>
                    <a:cubicBezTo>
                      <a:pt x="53" y="5"/>
                      <a:pt x="44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5973671" y="2635645"/>
                <a:ext cx="49639" cy="139714"/>
              </a:xfrm>
              <a:custGeom>
                <a:avLst/>
                <a:gdLst/>
                <a:ahLst/>
                <a:cxnLst/>
                <a:rect l="l" t="t" r="r" b="b"/>
                <a:pathLst>
                  <a:path w="507" h="1427" extrusionOk="0">
                    <a:moveTo>
                      <a:pt x="41" y="0"/>
                    </a:moveTo>
                    <a:cubicBezTo>
                      <a:pt x="23" y="0"/>
                      <a:pt x="1" y="24"/>
                      <a:pt x="10" y="42"/>
                    </a:cubicBezTo>
                    <a:cubicBezTo>
                      <a:pt x="239" y="462"/>
                      <a:pt x="353" y="908"/>
                      <a:pt x="379" y="1379"/>
                    </a:cubicBezTo>
                    <a:cubicBezTo>
                      <a:pt x="379" y="1411"/>
                      <a:pt x="404" y="1427"/>
                      <a:pt x="430" y="1427"/>
                    </a:cubicBezTo>
                    <a:cubicBezTo>
                      <a:pt x="455" y="1427"/>
                      <a:pt x="481" y="1411"/>
                      <a:pt x="481" y="1379"/>
                    </a:cubicBezTo>
                    <a:cubicBezTo>
                      <a:pt x="506" y="895"/>
                      <a:pt x="315" y="398"/>
                      <a:pt x="61" y="16"/>
                    </a:cubicBezTo>
                    <a:cubicBezTo>
                      <a:pt x="57" y="5"/>
                      <a:pt x="49" y="0"/>
                      <a:pt x="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5937152" y="2669130"/>
                <a:ext cx="50031" cy="117979"/>
              </a:xfrm>
              <a:custGeom>
                <a:avLst/>
                <a:gdLst/>
                <a:ahLst/>
                <a:cxnLst/>
                <a:rect l="l" t="t" r="r" b="b"/>
                <a:pathLst>
                  <a:path w="511" h="1205" extrusionOk="0">
                    <a:moveTo>
                      <a:pt x="25" y="0"/>
                    </a:moveTo>
                    <a:cubicBezTo>
                      <a:pt x="13" y="0"/>
                      <a:pt x="1" y="9"/>
                      <a:pt x="1" y="18"/>
                    </a:cubicBezTo>
                    <a:cubicBezTo>
                      <a:pt x="77" y="209"/>
                      <a:pt x="166" y="388"/>
                      <a:pt x="204" y="579"/>
                    </a:cubicBezTo>
                    <a:cubicBezTo>
                      <a:pt x="268" y="770"/>
                      <a:pt x="294" y="999"/>
                      <a:pt x="383" y="1177"/>
                    </a:cubicBezTo>
                    <a:cubicBezTo>
                      <a:pt x="388" y="1196"/>
                      <a:pt x="404" y="1205"/>
                      <a:pt x="421" y="1205"/>
                    </a:cubicBezTo>
                    <a:cubicBezTo>
                      <a:pt x="451" y="1205"/>
                      <a:pt x="485" y="1183"/>
                      <a:pt x="485" y="1152"/>
                    </a:cubicBezTo>
                    <a:cubicBezTo>
                      <a:pt x="510" y="795"/>
                      <a:pt x="344" y="247"/>
                      <a:pt x="39" y="6"/>
                    </a:cubicBezTo>
                    <a:cubicBezTo>
                      <a:pt x="35" y="2"/>
                      <a:pt x="30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3"/>
              <p:cNvSpPr/>
              <p:nvPr/>
            </p:nvSpPr>
            <p:spPr>
              <a:xfrm>
                <a:off x="5897303" y="2706238"/>
                <a:ext cx="62073" cy="129434"/>
              </a:xfrm>
              <a:custGeom>
                <a:avLst/>
                <a:gdLst/>
                <a:ahLst/>
                <a:cxnLst/>
                <a:rect l="l" t="t" r="r" b="b"/>
                <a:pathLst>
                  <a:path w="634" h="1322" extrusionOk="0">
                    <a:moveTo>
                      <a:pt x="16" y="0"/>
                    </a:moveTo>
                    <a:cubicBezTo>
                      <a:pt x="9" y="0"/>
                      <a:pt x="0" y="6"/>
                      <a:pt x="0" y="21"/>
                    </a:cubicBezTo>
                    <a:cubicBezTo>
                      <a:pt x="115" y="441"/>
                      <a:pt x="140" y="1040"/>
                      <a:pt x="522" y="1320"/>
                    </a:cubicBezTo>
                    <a:cubicBezTo>
                      <a:pt x="526" y="1321"/>
                      <a:pt x="530" y="1321"/>
                      <a:pt x="534" y="1321"/>
                    </a:cubicBezTo>
                    <a:cubicBezTo>
                      <a:pt x="582" y="1321"/>
                      <a:pt x="633" y="1254"/>
                      <a:pt x="586" y="1218"/>
                    </a:cubicBezTo>
                    <a:cubicBezTo>
                      <a:pt x="268" y="887"/>
                      <a:pt x="191" y="416"/>
                      <a:pt x="26" y="9"/>
                    </a:cubicBezTo>
                    <a:cubicBezTo>
                      <a:pt x="26" y="3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3"/>
              <p:cNvSpPr/>
              <p:nvPr/>
            </p:nvSpPr>
            <p:spPr>
              <a:xfrm>
                <a:off x="5872336" y="2751080"/>
                <a:ext cx="37205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944" extrusionOk="0">
                    <a:moveTo>
                      <a:pt x="87" y="1"/>
                    </a:moveTo>
                    <a:cubicBezTo>
                      <a:pt x="75" y="1"/>
                      <a:pt x="64" y="11"/>
                      <a:pt x="64" y="34"/>
                    </a:cubicBezTo>
                    <a:cubicBezTo>
                      <a:pt x="1" y="327"/>
                      <a:pt x="153" y="684"/>
                      <a:pt x="306" y="938"/>
                    </a:cubicBezTo>
                    <a:cubicBezTo>
                      <a:pt x="306" y="941"/>
                      <a:pt x="310" y="943"/>
                      <a:pt x="317" y="943"/>
                    </a:cubicBezTo>
                    <a:cubicBezTo>
                      <a:pt x="337" y="943"/>
                      <a:pt x="380" y="926"/>
                      <a:pt x="370" y="888"/>
                    </a:cubicBezTo>
                    <a:cubicBezTo>
                      <a:pt x="255" y="607"/>
                      <a:pt x="141" y="327"/>
                      <a:pt x="115" y="34"/>
                    </a:cubicBezTo>
                    <a:cubicBezTo>
                      <a:pt x="115" y="14"/>
                      <a:pt x="101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5055777" y="2055536"/>
                <a:ext cx="56199" cy="20756"/>
              </a:xfrm>
              <a:custGeom>
                <a:avLst/>
                <a:gdLst/>
                <a:ahLst/>
                <a:cxnLst/>
                <a:rect l="l" t="t" r="r" b="b"/>
                <a:pathLst>
                  <a:path w="574" h="212" extrusionOk="0">
                    <a:moveTo>
                      <a:pt x="410" y="1"/>
                    </a:moveTo>
                    <a:cubicBezTo>
                      <a:pt x="294" y="1"/>
                      <a:pt x="189" y="36"/>
                      <a:pt x="77" y="46"/>
                    </a:cubicBezTo>
                    <a:cubicBezTo>
                      <a:pt x="26" y="46"/>
                      <a:pt x="0" y="122"/>
                      <a:pt x="51" y="161"/>
                    </a:cubicBezTo>
                    <a:cubicBezTo>
                      <a:pt x="121" y="192"/>
                      <a:pt x="204" y="211"/>
                      <a:pt x="285" y="211"/>
                    </a:cubicBezTo>
                    <a:cubicBezTo>
                      <a:pt x="366" y="211"/>
                      <a:pt x="446" y="192"/>
                      <a:pt x="510" y="148"/>
                    </a:cubicBezTo>
                    <a:cubicBezTo>
                      <a:pt x="560" y="97"/>
                      <a:pt x="573" y="8"/>
                      <a:pt x="497" y="8"/>
                    </a:cubicBezTo>
                    <a:cubicBezTo>
                      <a:pt x="467" y="3"/>
                      <a:pt x="438" y="1"/>
                      <a:pt x="4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5135573" y="2062488"/>
                <a:ext cx="49933" cy="18798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92" extrusionOk="0">
                    <a:moveTo>
                      <a:pt x="293" y="0"/>
                    </a:moveTo>
                    <a:cubicBezTo>
                      <a:pt x="217" y="0"/>
                      <a:pt x="140" y="13"/>
                      <a:pt x="64" y="26"/>
                    </a:cubicBezTo>
                    <a:cubicBezTo>
                      <a:pt x="0" y="39"/>
                      <a:pt x="0" y="153"/>
                      <a:pt x="64" y="153"/>
                    </a:cubicBezTo>
                    <a:cubicBezTo>
                      <a:pt x="140" y="166"/>
                      <a:pt x="217" y="166"/>
                      <a:pt x="293" y="191"/>
                    </a:cubicBezTo>
                    <a:cubicBezTo>
                      <a:pt x="357" y="191"/>
                      <a:pt x="446" y="191"/>
                      <a:pt x="484" y="140"/>
                    </a:cubicBezTo>
                    <a:cubicBezTo>
                      <a:pt x="509" y="102"/>
                      <a:pt x="509" y="77"/>
                      <a:pt x="484" y="39"/>
                    </a:cubicBezTo>
                    <a:cubicBezTo>
                      <a:pt x="446" y="0"/>
                      <a:pt x="357" y="0"/>
                      <a:pt x="2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3"/>
              <p:cNvSpPr/>
              <p:nvPr/>
            </p:nvSpPr>
            <p:spPr>
              <a:xfrm>
                <a:off x="5111977" y="2089217"/>
                <a:ext cx="23694" cy="16057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64" extrusionOk="0">
                    <a:moveTo>
                      <a:pt x="95" y="0"/>
                    </a:moveTo>
                    <a:cubicBezTo>
                      <a:pt x="43" y="0"/>
                      <a:pt x="1" y="73"/>
                      <a:pt x="50" y="122"/>
                    </a:cubicBezTo>
                    <a:cubicBezTo>
                      <a:pt x="77" y="140"/>
                      <a:pt x="103" y="164"/>
                      <a:pt x="134" y="164"/>
                    </a:cubicBezTo>
                    <a:cubicBezTo>
                      <a:pt x="148" y="164"/>
                      <a:pt x="162" y="159"/>
                      <a:pt x="177" y="148"/>
                    </a:cubicBezTo>
                    <a:cubicBezTo>
                      <a:pt x="241" y="148"/>
                      <a:pt x="241" y="71"/>
                      <a:pt x="177" y="58"/>
                    </a:cubicBezTo>
                    <a:lnTo>
                      <a:pt x="139" y="20"/>
                    </a:lnTo>
                    <a:cubicBezTo>
                      <a:pt x="125" y="6"/>
                      <a:pt x="110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3"/>
              <p:cNvSpPr/>
              <p:nvPr/>
            </p:nvSpPr>
            <p:spPr>
              <a:xfrm>
                <a:off x="4894424" y="2496028"/>
                <a:ext cx="48954" cy="64032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4" extrusionOk="0">
                    <a:moveTo>
                      <a:pt x="54" y="1"/>
                    </a:moveTo>
                    <a:cubicBezTo>
                      <a:pt x="28" y="1"/>
                      <a:pt x="0" y="31"/>
                      <a:pt x="18" y="67"/>
                    </a:cubicBezTo>
                    <a:cubicBezTo>
                      <a:pt x="120" y="258"/>
                      <a:pt x="235" y="513"/>
                      <a:pt x="426" y="640"/>
                    </a:cubicBezTo>
                    <a:cubicBezTo>
                      <a:pt x="432" y="650"/>
                      <a:pt x="440" y="654"/>
                      <a:pt x="448" y="654"/>
                    </a:cubicBezTo>
                    <a:cubicBezTo>
                      <a:pt x="472" y="654"/>
                      <a:pt x="499" y="615"/>
                      <a:pt x="489" y="577"/>
                    </a:cubicBezTo>
                    <a:cubicBezTo>
                      <a:pt x="426" y="487"/>
                      <a:pt x="337" y="398"/>
                      <a:pt x="260" y="309"/>
                    </a:cubicBezTo>
                    <a:cubicBezTo>
                      <a:pt x="197" y="207"/>
                      <a:pt x="133" y="118"/>
                      <a:pt x="82" y="16"/>
                    </a:cubicBezTo>
                    <a:cubicBezTo>
                      <a:pt x="75" y="6"/>
                      <a:pt x="64" y="1"/>
                      <a:pt x="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3"/>
              <p:cNvSpPr/>
              <p:nvPr/>
            </p:nvSpPr>
            <p:spPr>
              <a:xfrm>
                <a:off x="4945238" y="2515903"/>
                <a:ext cx="59528" cy="54632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58" extrusionOk="0">
                    <a:moveTo>
                      <a:pt x="81" y="1"/>
                    </a:moveTo>
                    <a:cubicBezTo>
                      <a:pt x="44" y="1"/>
                      <a:pt x="0" y="38"/>
                      <a:pt x="9" y="81"/>
                    </a:cubicBezTo>
                    <a:cubicBezTo>
                      <a:pt x="47" y="195"/>
                      <a:pt x="111" y="310"/>
                      <a:pt x="200" y="412"/>
                    </a:cubicBezTo>
                    <a:cubicBezTo>
                      <a:pt x="271" y="473"/>
                      <a:pt x="382" y="558"/>
                      <a:pt x="482" y="558"/>
                    </a:cubicBezTo>
                    <a:cubicBezTo>
                      <a:pt x="508" y="558"/>
                      <a:pt x="533" y="552"/>
                      <a:pt x="556" y="539"/>
                    </a:cubicBezTo>
                    <a:cubicBezTo>
                      <a:pt x="607" y="501"/>
                      <a:pt x="607" y="475"/>
                      <a:pt x="582" y="437"/>
                    </a:cubicBezTo>
                    <a:cubicBezTo>
                      <a:pt x="569" y="399"/>
                      <a:pt x="518" y="374"/>
                      <a:pt x="480" y="361"/>
                    </a:cubicBezTo>
                    <a:cubicBezTo>
                      <a:pt x="429" y="348"/>
                      <a:pt x="378" y="310"/>
                      <a:pt x="327" y="284"/>
                    </a:cubicBezTo>
                    <a:cubicBezTo>
                      <a:pt x="238" y="221"/>
                      <a:pt x="174" y="119"/>
                      <a:pt x="123" y="30"/>
                    </a:cubicBezTo>
                    <a:cubicBezTo>
                      <a:pt x="115" y="9"/>
                      <a:pt x="99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6" name="Google Shape;216;p33"/>
          <p:cNvSpPr txBox="1">
            <a:spLocks noGrp="1"/>
          </p:cNvSpPr>
          <p:nvPr>
            <p:ph type="ctrTitle"/>
          </p:nvPr>
        </p:nvSpPr>
        <p:spPr>
          <a:xfrm rot="-13826">
            <a:off x="1526658" y="1137885"/>
            <a:ext cx="3207626" cy="2052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 dirty="0"/>
              <a:t>Foods </a:t>
            </a:r>
            <a:br>
              <a:rPr lang="en" sz="4600" b="1" dirty="0"/>
            </a:br>
            <a:r>
              <a:rPr lang="en" sz="4600" b="1" dirty="0"/>
              <a:t>   &amp; </a:t>
            </a:r>
            <a:br>
              <a:rPr lang="en" sz="4600" b="1" dirty="0"/>
            </a:br>
            <a:r>
              <a:rPr lang="en" sz="4600" b="1" dirty="0"/>
              <a:t>Drinks</a:t>
            </a:r>
            <a:endParaRPr sz="4600" b="1" dirty="0"/>
          </a:p>
        </p:txBody>
      </p:sp>
      <p:sp>
        <p:nvSpPr>
          <p:cNvPr id="217" name="Google Shape;217;p33"/>
          <p:cNvSpPr txBox="1">
            <a:spLocks noGrp="1"/>
          </p:cNvSpPr>
          <p:nvPr>
            <p:ph type="subTitle" idx="1"/>
          </p:nvPr>
        </p:nvSpPr>
        <p:spPr>
          <a:xfrm rot="-13894">
            <a:off x="1532168" y="3178851"/>
            <a:ext cx="2078417" cy="792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Food 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cocktail recipes</a:t>
            </a:r>
            <a:endParaRPr dirty="0"/>
          </a:p>
        </p:txBody>
      </p:sp>
      <p:grpSp>
        <p:nvGrpSpPr>
          <p:cNvPr id="219" name="Google Shape;219;p33"/>
          <p:cNvGrpSpPr/>
          <p:nvPr/>
        </p:nvGrpSpPr>
        <p:grpSpPr>
          <a:xfrm rot="-1860007">
            <a:off x="4828250" y="1110338"/>
            <a:ext cx="1447989" cy="487731"/>
            <a:chOff x="6535470" y="1116157"/>
            <a:chExt cx="1448101" cy="487769"/>
          </a:xfrm>
        </p:grpSpPr>
        <p:sp>
          <p:nvSpPr>
            <p:cNvPr id="220" name="Google Shape;220;p33"/>
            <p:cNvSpPr/>
            <p:nvPr/>
          </p:nvSpPr>
          <p:spPr>
            <a:xfrm rot="253262">
              <a:off x="6560589" y="1174663"/>
              <a:ext cx="1402186" cy="363119"/>
            </a:xfrm>
            <a:custGeom>
              <a:avLst/>
              <a:gdLst/>
              <a:ahLst/>
              <a:cxnLst/>
              <a:rect l="l" t="t" r="r" b="b"/>
              <a:pathLst>
                <a:path w="10101" h="2745" extrusionOk="0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 rot="253262">
              <a:off x="6547669" y="1168032"/>
              <a:ext cx="1423702" cy="384020"/>
            </a:xfrm>
            <a:custGeom>
              <a:avLst/>
              <a:gdLst/>
              <a:ahLst/>
              <a:cxnLst/>
              <a:rect l="l" t="t" r="r" b="b"/>
              <a:pathLst>
                <a:path w="10256" h="2903" extrusionOk="0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33"/>
          <p:cNvGrpSpPr/>
          <p:nvPr/>
        </p:nvGrpSpPr>
        <p:grpSpPr>
          <a:xfrm rot="-1027706">
            <a:off x="7001068" y="3902695"/>
            <a:ext cx="1448030" cy="487745"/>
            <a:chOff x="6535470" y="1116157"/>
            <a:chExt cx="1448101" cy="487769"/>
          </a:xfrm>
        </p:grpSpPr>
        <p:sp>
          <p:nvSpPr>
            <p:cNvPr id="223" name="Google Shape;223;p33"/>
            <p:cNvSpPr/>
            <p:nvPr/>
          </p:nvSpPr>
          <p:spPr>
            <a:xfrm rot="253262">
              <a:off x="6560589" y="1174663"/>
              <a:ext cx="1402186" cy="363119"/>
            </a:xfrm>
            <a:custGeom>
              <a:avLst/>
              <a:gdLst/>
              <a:ahLst/>
              <a:cxnLst/>
              <a:rect l="l" t="t" r="r" b="b"/>
              <a:pathLst>
                <a:path w="10101" h="2745" extrusionOk="0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 rot="253262">
              <a:off x="6547669" y="1168032"/>
              <a:ext cx="1423702" cy="384020"/>
            </a:xfrm>
            <a:custGeom>
              <a:avLst/>
              <a:gdLst/>
              <a:ahLst/>
              <a:cxnLst/>
              <a:rect l="l" t="t" r="r" b="b"/>
              <a:pathLst>
                <a:path w="10256" h="2903" extrusionOk="0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732F19C-57E0-4A63-9833-EBAB9BC9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72624">
            <a:off x="4801391" y="1706506"/>
            <a:ext cx="3339651" cy="20551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D57ABE-BB6D-4A42-8B69-439BF5B1C634}"/>
              </a:ext>
            </a:extLst>
          </p:cNvPr>
          <p:cNvSpPr/>
          <p:nvPr/>
        </p:nvSpPr>
        <p:spPr>
          <a:xfrm>
            <a:off x="6203949" y="341098"/>
            <a:ext cx="21162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Jondi </a:t>
            </a:r>
          </a:p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Tsveniashvili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4"/>
          <p:cNvGrpSpPr/>
          <p:nvPr/>
        </p:nvGrpSpPr>
        <p:grpSpPr>
          <a:xfrm rot="-5400397">
            <a:off x="-625718" y="-4528053"/>
            <a:ext cx="10052173" cy="8796012"/>
            <a:chOff x="577150" y="371675"/>
            <a:chExt cx="2899721" cy="1958151"/>
          </a:xfrm>
        </p:grpSpPr>
        <p:sp>
          <p:nvSpPr>
            <p:cNvPr id="230" name="Google Shape;230;p34"/>
            <p:cNvSpPr/>
            <p:nvPr/>
          </p:nvSpPr>
          <p:spPr>
            <a:xfrm>
              <a:off x="702678" y="411388"/>
              <a:ext cx="1319736" cy="66413"/>
            </a:xfrm>
            <a:custGeom>
              <a:avLst/>
              <a:gdLst/>
              <a:ahLst/>
              <a:cxnLst/>
              <a:rect l="l" t="t" r="r" b="b"/>
              <a:pathLst>
                <a:path w="33464" h="1684" extrusionOk="0">
                  <a:moveTo>
                    <a:pt x="22724" y="1"/>
                  </a:moveTo>
                  <a:cubicBezTo>
                    <a:pt x="22094" y="1"/>
                    <a:pt x="21465" y="8"/>
                    <a:pt x="20832" y="25"/>
                  </a:cubicBezTo>
                  <a:cubicBezTo>
                    <a:pt x="20488" y="38"/>
                    <a:pt x="20132" y="38"/>
                    <a:pt x="19788" y="50"/>
                  </a:cubicBezTo>
                  <a:cubicBezTo>
                    <a:pt x="19432" y="63"/>
                    <a:pt x="19088" y="127"/>
                    <a:pt x="18731" y="127"/>
                  </a:cubicBezTo>
                  <a:cubicBezTo>
                    <a:pt x="18625" y="135"/>
                    <a:pt x="18517" y="138"/>
                    <a:pt x="18408" y="138"/>
                  </a:cubicBezTo>
                  <a:cubicBezTo>
                    <a:pt x="18168" y="138"/>
                    <a:pt x="17924" y="123"/>
                    <a:pt x="17687" y="114"/>
                  </a:cubicBezTo>
                  <a:cubicBezTo>
                    <a:pt x="17616" y="111"/>
                    <a:pt x="17545" y="110"/>
                    <a:pt x="17474" y="110"/>
                  </a:cubicBezTo>
                  <a:cubicBezTo>
                    <a:pt x="17193" y="110"/>
                    <a:pt x="16915" y="127"/>
                    <a:pt x="16630" y="127"/>
                  </a:cubicBezTo>
                  <a:cubicBezTo>
                    <a:pt x="13854" y="190"/>
                    <a:pt x="11066" y="305"/>
                    <a:pt x="8277" y="471"/>
                  </a:cubicBezTo>
                  <a:cubicBezTo>
                    <a:pt x="6889" y="534"/>
                    <a:pt x="5488" y="623"/>
                    <a:pt x="4113" y="725"/>
                  </a:cubicBezTo>
                  <a:lnTo>
                    <a:pt x="2025" y="878"/>
                  </a:lnTo>
                  <a:cubicBezTo>
                    <a:pt x="1668" y="891"/>
                    <a:pt x="1325" y="929"/>
                    <a:pt x="968" y="1018"/>
                  </a:cubicBezTo>
                  <a:cubicBezTo>
                    <a:pt x="624" y="1120"/>
                    <a:pt x="293" y="1298"/>
                    <a:pt x="39" y="1553"/>
                  </a:cubicBezTo>
                  <a:cubicBezTo>
                    <a:pt x="0" y="1578"/>
                    <a:pt x="0" y="1629"/>
                    <a:pt x="39" y="1655"/>
                  </a:cubicBezTo>
                  <a:cubicBezTo>
                    <a:pt x="51" y="1674"/>
                    <a:pt x="70" y="1683"/>
                    <a:pt x="90" y="1683"/>
                  </a:cubicBezTo>
                  <a:cubicBezTo>
                    <a:pt x="109" y="1683"/>
                    <a:pt x="128" y="1674"/>
                    <a:pt x="140" y="1655"/>
                  </a:cubicBezTo>
                  <a:cubicBezTo>
                    <a:pt x="382" y="1426"/>
                    <a:pt x="701" y="1260"/>
                    <a:pt x="1019" y="1184"/>
                  </a:cubicBezTo>
                  <a:cubicBezTo>
                    <a:pt x="1350" y="1082"/>
                    <a:pt x="1694" y="1069"/>
                    <a:pt x="2038" y="1056"/>
                  </a:cubicBezTo>
                  <a:lnTo>
                    <a:pt x="4126" y="916"/>
                  </a:lnTo>
                  <a:cubicBezTo>
                    <a:pt x="5514" y="814"/>
                    <a:pt x="6915" y="738"/>
                    <a:pt x="8290" y="662"/>
                  </a:cubicBezTo>
                  <a:cubicBezTo>
                    <a:pt x="11066" y="509"/>
                    <a:pt x="13854" y="407"/>
                    <a:pt x="16630" y="343"/>
                  </a:cubicBezTo>
                  <a:cubicBezTo>
                    <a:pt x="16987" y="343"/>
                    <a:pt x="17331" y="343"/>
                    <a:pt x="17687" y="305"/>
                  </a:cubicBezTo>
                  <a:cubicBezTo>
                    <a:pt x="18031" y="280"/>
                    <a:pt x="18387" y="241"/>
                    <a:pt x="18731" y="241"/>
                  </a:cubicBezTo>
                  <a:cubicBezTo>
                    <a:pt x="19088" y="241"/>
                    <a:pt x="19432" y="280"/>
                    <a:pt x="19788" y="292"/>
                  </a:cubicBezTo>
                  <a:lnTo>
                    <a:pt x="20832" y="292"/>
                  </a:lnTo>
                  <a:lnTo>
                    <a:pt x="25009" y="280"/>
                  </a:lnTo>
                  <a:cubicBezTo>
                    <a:pt x="25511" y="275"/>
                    <a:pt x="26013" y="273"/>
                    <a:pt x="26515" y="273"/>
                  </a:cubicBezTo>
                  <a:cubicBezTo>
                    <a:pt x="28798" y="273"/>
                    <a:pt x="31076" y="316"/>
                    <a:pt x="33362" y="369"/>
                  </a:cubicBezTo>
                  <a:cubicBezTo>
                    <a:pt x="33413" y="369"/>
                    <a:pt x="33438" y="343"/>
                    <a:pt x="33464" y="305"/>
                  </a:cubicBezTo>
                  <a:cubicBezTo>
                    <a:pt x="33464" y="254"/>
                    <a:pt x="33426" y="229"/>
                    <a:pt x="33375" y="229"/>
                  </a:cubicBezTo>
                  <a:cubicBezTo>
                    <a:pt x="30599" y="101"/>
                    <a:pt x="27810" y="50"/>
                    <a:pt x="25022" y="25"/>
                  </a:cubicBezTo>
                  <a:cubicBezTo>
                    <a:pt x="24253" y="11"/>
                    <a:pt x="23489" y="1"/>
                    <a:pt x="22724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584682" y="394272"/>
              <a:ext cx="2892189" cy="1929835"/>
            </a:xfrm>
            <a:custGeom>
              <a:avLst/>
              <a:gdLst/>
              <a:ahLst/>
              <a:cxnLst/>
              <a:rect l="l" t="t" r="r" b="b"/>
              <a:pathLst>
                <a:path w="73336" h="48934" extrusionOk="0">
                  <a:moveTo>
                    <a:pt x="1990" y="48070"/>
                  </a:moveTo>
                  <a:cubicBezTo>
                    <a:pt x="2241" y="48320"/>
                    <a:pt x="2617" y="48440"/>
                    <a:pt x="3124" y="48440"/>
                  </a:cubicBezTo>
                  <a:cubicBezTo>
                    <a:pt x="3228" y="48440"/>
                    <a:pt x="3337" y="48435"/>
                    <a:pt x="3451" y="48425"/>
                  </a:cubicBezTo>
                  <a:lnTo>
                    <a:pt x="3451" y="48425"/>
                  </a:lnTo>
                  <a:cubicBezTo>
                    <a:pt x="3329" y="48438"/>
                    <a:pt x="3213" y="48444"/>
                    <a:pt x="3103" y="48444"/>
                  </a:cubicBezTo>
                  <a:cubicBezTo>
                    <a:pt x="2613" y="48444"/>
                    <a:pt x="2238" y="48318"/>
                    <a:pt x="1990" y="48070"/>
                  </a:cubicBezTo>
                  <a:close/>
                  <a:moveTo>
                    <a:pt x="63375" y="1"/>
                  </a:moveTo>
                  <a:cubicBezTo>
                    <a:pt x="61914" y="1"/>
                    <a:pt x="60437" y="14"/>
                    <a:pt x="58943" y="39"/>
                  </a:cubicBezTo>
                  <a:cubicBezTo>
                    <a:pt x="52054" y="128"/>
                    <a:pt x="44809" y="472"/>
                    <a:pt x="37220" y="1070"/>
                  </a:cubicBezTo>
                  <a:cubicBezTo>
                    <a:pt x="35104" y="1004"/>
                    <a:pt x="32626" y="966"/>
                    <a:pt x="29798" y="966"/>
                  </a:cubicBezTo>
                  <a:cubicBezTo>
                    <a:pt x="28797" y="966"/>
                    <a:pt x="27752" y="971"/>
                    <a:pt x="26664" y="981"/>
                  </a:cubicBezTo>
                  <a:cubicBezTo>
                    <a:pt x="23111" y="994"/>
                    <a:pt x="19559" y="1070"/>
                    <a:pt x="16031" y="1185"/>
                  </a:cubicBezTo>
                  <a:cubicBezTo>
                    <a:pt x="11256" y="1350"/>
                    <a:pt x="6660" y="1579"/>
                    <a:pt x="2267" y="1910"/>
                  </a:cubicBezTo>
                  <a:cubicBezTo>
                    <a:pt x="1566" y="1987"/>
                    <a:pt x="1019" y="2191"/>
                    <a:pt x="649" y="2560"/>
                  </a:cubicBezTo>
                  <a:cubicBezTo>
                    <a:pt x="242" y="2942"/>
                    <a:pt x="13" y="3515"/>
                    <a:pt x="0" y="4292"/>
                  </a:cubicBezTo>
                  <a:cubicBezTo>
                    <a:pt x="0" y="4508"/>
                    <a:pt x="0" y="4737"/>
                    <a:pt x="38" y="4979"/>
                  </a:cubicBezTo>
                  <a:lnTo>
                    <a:pt x="1121" y="46808"/>
                  </a:lnTo>
                  <a:cubicBezTo>
                    <a:pt x="1061" y="48229"/>
                    <a:pt x="1674" y="48934"/>
                    <a:pt x="2988" y="48934"/>
                  </a:cubicBezTo>
                  <a:cubicBezTo>
                    <a:pt x="3087" y="48934"/>
                    <a:pt x="3191" y="48930"/>
                    <a:pt x="3298" y="48922"/>
                  </a:cubicBezTo>
                  <a:cubicBezTo>
                    <a:pt x="7067" y="48629"/>
                    <a:pt x="10811" y="48425"/>
                    <a:pt x="14529" y="48298"/>
                  </a:cubicBezTo>
                  <a:lnTo>
                    <a:pt x="16031" y="48247"/>
                  </a:lnTo>
                  <a:cubicBezTo>
                    <a:pt x="18782" y="48158"/>
                    <a:pt x="25963" y="47967"/>
                    <a:pt x="37564" y="47699"/>
                  </a:cubicBezTo>
                  <a:cubicBezTo>
                    <a:pt x="46146" y="47483"/>
                    <a:pt x="53277" y="47317"/>
                    <a:pt x="58943" y="47190"/>
                  </a:cubicBezTo>
                  <a:cubicBezTo>
                    <a:pt x="62538" y="47104"/>
                    <a:pt x="65933" y="47073"/>
                    <a:pt x="69166" y="47073"/>
                  </a:cubicBezTo>
                  <a:cubicBezTo>
                    <a:pt x="69758" y="47073"/>
                    <a:pt x="70344" y="47074"/>
                    <a:pt x="70925" y="47076"/>
                  </a:cubicBezTo>
                  <a:cubicBezTo>
                    <a:pt x="71006" y="47080"/>
                    <a:pt x="71085" y="47082"/>
                    <a:pt x="71162" y="47082"/>
                  </a:cubicBezTo>
                  <a:cubicBezTo>
                    <a:pt x="72664" y="47082"/>
                    <a:pt x="73336" y="46252"/>
                    <a:pt x="73166" y="44593"/>
                  </a:cubicBezTo>
                  <a:lnTo>
                    <a:pt x="72071" y="2063"/>
                  </a:lnTo>
                  <a:cubicBezTo>
                    <a:pt x="72058" y="1694"/>
                    <a:pt x="72007" y="1363"/>
                    <a:pt x="71918" y="1096"/>
                  </a:cubicBezTo>
                  <a:cubicBezTo>
                    <a:pt x="71765" y="739"/>
                    <a:pt x="71536" y="472"/>
                    <a:pt x="71180" y="306"/>
                  </a:cubicBezTo>
                  <a:cubicBezTo>
                    <a:pt x="70874" y="179"/>
                    <a:pt x="70518" y="102"/>
                    <a:pt x="70085" y="102"/>
                  </a:cubicBezTo>
                  <a:cubicBezTo>
                    <a:pt x="67883" y="33"/>
                    <a:pt x="65648" y="1"/>
                    <a:pt x="63375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577150" y="389224"/>
              <a:ext cx="2899051" cy="1940601"/>
            </a:xfrm>
            <a:custGeom>
              <a:avLst/>
              <a:gdLst/>
              <a:ahLst/>
              <a:cxnLst/>
              <a:rect l="l" t="t" r="r" b="b"/>
              <a:pathLst>
                <a:path w="73510" h="49207" extrusionOk="0">
                  <a:moveTo>
                    <a:pt x="62794" y="263"/>
                  </a:moveTo>
                  <a:cubicBezTo>
                    <a:pt x="64161" y="263"/>
                    <a:pt x="65530" y="273"/>
                    <a:pt x="66901" y="294"/>
                  </a:cubicBezTo>
                  <a:cubicBezTo>
                    <a:pt x="67716" y="307"/>
                    <a:pt x="68531" y="319"/>
                    <a:pt x="69346" y="345"/>
                  </a:cubicBezTo>
                  <a:cubicBezTo>
                    <a:pt x="69766" y="345"/>
                    <a:pt x="70174" y="358"/>
                    <a:pt x="70581" y="370"/>
                  </a:cubicBezTo>
                  <a:cubicBezTo>
                    <a:pt x="70976" y="409"/>
                    <a:pt x="71358" y="485"/>
                    <a:pt x="71638" y="740"/>
                  </a:cubicBezTo>
                  <a:cubicBezTo>
                    <a:pt x="71791" y="867"/>
                    <a:pt x="71893" y="1007"/>
                    <a:pt x="71982" y="1185"/>
                  </a:cubicBezTo>
                  <a:cubicBezTo>
                    <a:pt x="72058" y="1364"/>
                    <a:pt x="72084" y="1555"/>
                    <a:pt x="72122" y="1746"/>
                  </a:cubicBezTo>
                  <a:cubicBezTo>
                    <a:pt x="72147" y="1949"/>
                    <a:pt x="72147" y="2140"/>
                    <a:pt x="72147" y="2344"/>
                  </a:cubicBezTo>
                  <a:lnTo>
                    <a:pt x="72173" y="2968"/>
                  </a:lnTo>
                  <a:lnTo>
                    <a:pt x="72237" y="5413"/>
                  </a:lnTo>
                  <a:lnTo>
                    <a:pt x="72491" y="15256"/>
                  </a:lnTo>
                  <a:cubicBezTo>
                    <a:pt x="72568" y="18541"/>
                    <a:pt x="72657" y="21813"/>
                    <a:pt x="72771" y="25098"/>
                  </a:cubicBezTo>
                  <a:lnTo>
                    <a:pt x="72911" y="30014"/>
                  </a:lnTo>
                  <a:lnTo>
                    <a:pt x="73039" y="34929"/>
                  </a:lnTo>
                  <a:lnTo>
                    <a:pt x="73281" y="44771"/>
                  </a:lnTo>
                  <a:cubicBezTo>
                    <a:pt x="73319" y="45153"/>
                    <a:pt x="73332" y="45535"/>
                    <a:pt x="73230" y="45892"/>
                  </a:cubicBezTo>
                  <a:cubicBezTo>
                    <a:pt x="73153" y="46261"/>
                    <a:pt x="72962" y="46592"/>
                    <a:pt x="72657" y="46809"/>
                  </a:cubicBezTo>
                  <a:cubicBezTo>
                    <a:pt x="72377" y="47013"/>
                    <a:pt x="71995" y="47102"/>
                    <a:pt x="71613" y="47127"/>
                  </a:cubicBezTo>
                  <a:cubicBezTo>
                    <a:pt x="71549" y="47131"/>
                    <a:pt x="71485" y="47133"/>
                    <a:pt x="71422" y="47133"/>
                  </a:cubicBezTo>
                  <a:cubicBezTo>
                    <a:pt x="71294" y="47133"/>
                    <a:pt x="71167" y="47127"/>
                    <a:pt x="71040" y="47127"/>
                  </a:cubicBezTo>
                  <a:lnTo>
                    <a:pt x="70441" y="47127"/>
                  </a:lnTo>
                  <a:cubicBezTo>
                    <a:pt x="69658" y="47114"/>
                    <a:pt x="68875" y="47108"/>
                    <a:pt x="68092" y="47108"/>
                  </a:cubicBezTo>
                  <a:cubicBezTo>
                    <a:pt x="67309" y="47108"/>
                    <a:pt x="66526" y="47114"/>
                    <a:pt x="65743" y="47127"/>
                  </a:cubicBezTo>
                  <a:cubicBezTo>
                    <a:pt x="62597" y="47140"/>
                    <a:pt x="59465" y="47204"/>
                    <a:pt x="56333" y="47280"/>
                  </a:cubicBezTo>
                  <a:lnTo>
                    <a:pt x="37513" y="47726"/>
                  </a:lnTo>
                  <a:lnTo>
                    <a:pt x="18705" y="48209"/>
                  </a:lnTo>
                  <a:lnTo>
                    <a:pt x="16350" y="48273"/>
                  </a:lnTo>
                  <a:lnTo>
                    <a:pt x="13994" y="48350"/>
                  </a:lnTo>
                  <a:cubicBezTo>
                    <a:pt x="12428" y="48400"/>
                    <a:pt x="10849" y="48477"/>
                    <a:pt x="9295" y="48553"/>
                  </a:cubicBezTo>
                  <a:cubicBezTo>
                    <a:pt x="7729" y="48655"/>
                    <a:pt x="6163" y="48744"/>
                    <a:pt x="4597" y="48859"/>
                  </a:cubicBezTo>
                  <a:lnTo>
                    <a:pt x="3425" y="48935"/>
                  </a:lnTo>
                  <a:cubicBezTo>
                    <a:pt x="3355" y="48938"/>
                    <a:pt x="3286" y="48939"/>
                    <a:pt x="3216" y="48939"/>
                  </a:cubicBezTo>
                  <a:cubicBezTo>
                    <a:pt x="2905" y="48939"/>
                    <a:pt x="2598" y="48910"/>
                    <a:pt x="2318" y="48795"/>
                  </a:cubicBezTo>
                  <a:cubicBezTo>
                    <a:pt x="2165" y="48732"/>
                    <a:pt x="2025" y="48630"/>
                    <a:pt x="1897" y="48502"/>
                  </a:cubicBezTo>
                  <a:cubicBezTo>
                    <a:pt x="1770" y="48375"/>
                    <a:pt x="1668" y="48222"/>
                    <a:pt x="1604" y="48057"/>
                  </a:cubicBezTo>
                  <a:cubicBezTo>
                    <a:pt x="1477" y="47726"/>
                    <a:pt x="1452" y="47344"/>
                    <a:pt x="1464" y="46962"/>
                  </a:cubicBezTo>
                  <a:lnTo>
                    <a:pt x="1464" y="46949"/>
                  </a:lnTo>
                  <a:lnTo>
                    <a:pt x="408" y="6355"/>
                  </a:lnTo>
                  <a:lnTo>
                    <a:pt x="382" y="5082"/>
                  </a:lnTo>
                  <a:cubicBezTo>
                    <a:pt x="344" y="4674"/>
                    <a:pt x="331" y="4254"/>
                    <a:pt x="408" y="3859"/>
                  </a:cubicBezTo>
                  <a:cubicBezTo>
                    <a:pt x="471" y="3465"/>
                    <a:pt x="637" y="3095"/>
                    <a:pt x="917" y="2828"/>
                  </a:cubicBezTo>
                  <a:cubicBezTo>
                    <a:pt x="1197" y="2535"/>
                    <a:pt x="1554" y="2382"/>
                    <a:pt x="1961" y="2280"/>
                  </a:cubicBezTo>
                  <a:cubicBezTo>
                    <a:pt x="2152" y="2229"/>
                    <a:pt x="2356" y="2204"/>
                    <a:pt x="2559" y="2191"/>
                  </a:cubicBezTo>
                  <a:lnTo>
                    <a:pt x="3196" y="2140"/>
                  </a:lnTo>
                  <a:lnTo>
                    <a:pt x="4457" y="2051"/>
                  </a:lnTo>
                  <a:lnTo>
                    <a:pt x="6991" y="1886"/>
                  </a:lnTo>
                  <a:cubicBezTo>
                    <a:pt x="8671" y="1771"/>
                    <a:pt x="10365" y="1695"/>
                    <a:pt x="12046" y="1618"/>
                  </a:cubicBezTo>
                  <a:lnTo>
                    <a:pt x="14580" y="1504"/>
                  </a:lnTo>
                  <a:cubicBezTo>
                    <a:pt x="15420" y="1478"/>
                    <a:pt x="16261" y="1440"/>
                    <a:pt x="17114" y="1427"/>
                  </a:cubicBezTo>
                  <a:lnTo>
                    <a:pt x="27250" y="1236"/>
                  </a:lnTo>
                  <a:cubicBezTo>
                    <a:pt x="28489" y="1222"/>
                    <a:pt x="29727" y="1213"/>
                    <a:pt x="30966" y="1213"/>
                  </a:cubicBezTo>
                  <a:cubicBezTo>
                    <a:pt x="33110" y="1213"/>
                    <a:pt x="35255" y="1240"/>
                    <a:pt x="37411" y="1313"/>
                  </a:cubicBezTo>
                  <a:cubicBezTo>
                    <a:pt x="43943" y="803"/>
                    <a:pt x="50488" y="460"/>
                    <a:pt x="57084" y="319"/>
                  </a:cubicBezTo>
                  <a:cubicBezTo>
                    <a:pt x="58983" y="282"/>
                    <a:pt x="60886" y="263"/>
                    <a:pt x="62794" y="263"/>
                  </a:cubicBezTo>
                  <a:close/>
                  <a:moveTo>
                    <a:pt x="63401" y="0"/>
                  </a:moveTo>
                  <a:cubicBezTo>
                    <a:pt x="61283" y="0"/>
                    <a:pt x="59167" y="28"/>
                    <a:pt x="57046" y="78"/>
                  </a:cubicBezTo>
                  <a:cubicBezTo>
                    <a:pt x="50488" y="205"/>
                    <a:pt x="43930" y="549"/>
                    <a:pt x="37411" y="1071"/>
                  </a:cubicBezTo>
                  <a:cubicBezTo>
                    <a:pt x="35117" y="993"/>
                    <a:pt x="32812" y="968"/>
                    <a:pt x="30508" y="968"/>
                  </a:cubicBezTo>
                  <a:cubicBezTo>
                    <a:pt x="29421" y="968"/>
                    <a:pt x="28335" y="973"/>
                    <a:pt x="27250" y="982"/>
                  </a:cubicBezTo>
                  <a:lnTo>
                    <a:pt x="17088" y="1147"/>
                  </a:lnTo>
                  <a:cubicBezTo>
                    <a:pt x="16248" y="1173"/>
                    <a:pt x="15407" y="1198"/>
                    <a:pt x="14567" y="1236"/>
                  </a:cubicBezTo>
                  <a:lnTo>
                    <a:pt x="12033" y="1325"/>
                  </a:lnTo>
                  <a:cubicBezTo>
                    <a:pt x="10327" y="1402"/>
                    <a:pt x="8646" y="1504"/>
                    <a:pt x="6952" y="1593"/>
                  </a:cubicBezTo>
                  <a:lnTo>
                    <a:pt x="4419" y="1758"/>
                  </a:lnTo>
                  <a:lnTo>
                    <a:pt x="3145" y="1847"/>
                  </a:lnTo>
                  <a:lnTo>
                    <a:pt x="2509" y="1898"/>
                  </a:lnTo>
                  <a:cubicBezTo>
                    <a:pt x="2292" y="1911"/>
                    <a:pt x="2063" y="1949"/>
                    <a:pt x="1859" y="2000"/>
                  </a:cubicBezTo>
                  <a:cubicBezTo>
                    <a:pt x="1426" y="2089"/>
                    <a:pt x="1006" y="2293"/>
                    <a:pt x="688" y="2611"/>
                  </a:cubicBezTo>
                  <a:cubicBezTo>
                    <a:pt x="344" y="2930"/>
                    <a:pt x="153" y="3375"/>
                    <a:pt x="76" y="3808"/>
                  </a:cubicBezTo>
                  <a:cubicBezTo>
                    <a:pt x="0" y="4254"/>
                    <a:pt x="13" y="4687"/>
                    <a:pt x="51" y="5120"/>
                  </a:cubicBezTo>
                  <a:lnTo>
                    <a:pt x="76" y="6393"/>
                  </a:lnTo>
                  <a:lnTo>
                    <a:pt x="1133" y="46953"/>
                  </a:lnTo>
                  <a:lnTo>
                    <a:pt x="1133" y="46953"/>
                  </a:lnTo>
                  <a:cubicBezTo>
                    <a:pt x="1108" y="47346"/>
                    <a:pt x="1134" y="47765"/>
                    <a:pt x="1286" y="48159"/>
                  </a:cubicBezTo>
                  <a:cubicBezTo>
                    <a:pt x="1388" y="48350"/>
                    <a:pt x="1477" y="48541"/>
                    <a:pt x="1643" y="48693"/>
                  </a:cubicBezTo>
                  <a:cubicBezTo>
                    <a:pt x="1795" y="48833"/>
                    <a:pt x="1986" y="48961"/>
                    <a:pt x="2177" y="49050"/>
                  </a:cubicBezTo>
                  <a:cubicBezTo>
                    <a:pt x="2502" y="49175"/>
                    <a:pt x="2852" y="49206"/>
                    <a:pt x="3185" y="49206"/>
                  </a:cubicBezTo>
                  <a:cubicBezTo>
                    <a:pt x="3258" y="49206"/>
                    <a:pt x="3329" y="49205"/>
                    <a:pt x="3400" y="49203"/>
                  </a:cubicBezTo>
                  <a:lnTo>
                    <a:pt x="4584" y="49126"/>
                  </a:lnTo>
                  <a:cubicBezTo>
                    <a:pt x="6138" y="49012"/>
                    <a:pt x="7716" y="48897"/>
                    <a:pt x="9283" y="48821"/>
                  </a:cubicBezTo>
                  <a:cubicBezTo>
                    <a:pt x="10836" y="48732"/>
                    <a:pt x="12415" y="48668"/>
                    <a:pt x="13969" y="48604"/>
                  </a:cubicBezTo>
                  <a:lnTo>
                    <a:pt x="16337" y="48528"/>
                  </a:lnTo>
                  <a:lnTo>
                    <a:pt x="18693" y="48464"/>
                  </a:lnTo>
                  <a:lnTo>
                    <a:pt x="37513" y="47993"/>
                  </a:lnTo>
                  <a:lnTo>
                    <a:pt x="56320" y="47535"/>
                  </a:lnTo>
                  <a:cubicBezTo>
                    <a:pt x="59452" y="47458"/>
                    <a:pt x="62585" y="47382"/>
                    <a:pt x="65717" y="47344"/>
                  </a:cubicBezTo>
                  <a:cubicBezTo>
                    <a:pt x="67283" y="47331"/>
                    <a:pt x="68862" y="47331"/>
                    <a:pt x="70416" y="47331"/>
                  </a:cubicBezTo>
                  <a:lnTo>
                    <a:pt x="71001" y="47331"/>
                  </a:lnTo>
                  <a:cubicBezTo>
                    <a:pt x="71129" y="47331"/>
                    <a:pt x="71256" y="47337"/>
                    <a:pt x="71391" y="47337"/>
                  </a:cubicBezTo>
                  <a:cubicBezTo>
                    <a:pt x="71458" y="47337"/>
                    <a:pt x="71528" y="47335"/>
                    <a:pt x="71600" y="47331"/>
                  </a:cubicBezTo>
                  <a:cubicBezTo>
                    <a:pt x="71995" y="47293"/>
                    <a:pt x="72402" y="47216"/>
                    <a:pt x="72759" y="46962"/>
                  </a:cubicBezTo>
                  <a:cubicBezTo>
                    <a:pt x="73102" y="46745"/>
                    <a:pt x="73319" y="46338"/>
                    <a:pt x="73408" y="45943"/>
                  </a:cubicBezTo>
                  <a:cubicBezTo>
                    <a:pt x="73510" y="45535"/>
                    <a:pt x="73484" y="45128"/>
                    <a:pt x="73459" y="44733"/>
                  </a:cubicBezTo>
                  <a:lnTo>
                    <a:pt x="73192" y="34916"/>
                  </a:lnTo>
                  <a:lnTo>
                    <a:pt x="73064" y="30001"/>
                  </a:lnTo>
                  <a:lnTo>
                    <a:pt x="72950" y="25073"/>
                  </a:lnTo>
                  <a:cubicBezTo>
                    <a:pt x="72899" y="21801"/>
                    <a:pt x="72810" y="18515"/>
                    <a:pt x="72720" y="15243"/>
                  </a:cubicBezTo>
                  <a:lnTo>
                    <a:pt x="72466" y="5400"/>
                  </a:lnTo>
                  <a:lnTo>
                    <a:pt x="72402" y="2955"/>
                  </a:lnTo>
                  <a:lnTo>
                    <a:pt x="72389" y="2331"/>
                  </a:lnTo>
                  <a:cubicBezTo>
                    <a:pt x="72377" y="2128"/>
                    <a:pt x="72389" y="1898"/>
                    <a:pt x="72364" y="1695"/>
                  </a:cubicBezTo>
                  <a:cubicBezTo>
                    <a:pt x="72326" y="1478"/>
                    <a:pt x="72275" y="1262"/>
                    <a:pt x="72186" y="1058"/>
                  </a:cubicBezTo>
                  <a:cubicBezTo>
                    <a:pt x="72084" y="867"/>
                    <a:pt x="71956" y="676"/>
                    <a:pt x="71791" y="536"/>
                  </a:cubicBezTo>
                  <a:cubicBezTo>
                    <a:pt x="71702" y="460"/>
                    <a:pt x="71613" y="396"/>
                    <a:pt x="71511" y="345"/>
                  </a:cubicBezTo>
                  <a:cubicBezTo>
                    <a:pt x="71422" y="294"/>
                    <a:pt x="71307" y="243"/>
                    <a:pt x="71218" y="218"/>
                  </a:cubicBezTo>
                  <a:cubicBezTo>
                    <a:pt x="71001" y="154"/>
                    <a:pt x="70785" y="116"/>
                    <a:pt x="70581" y="103"/>
                  </a:cubicBezTo>
                  <a:cubicBezTo>
                    <a:pt x="70148" y="90"/>
                    <a:pt x="69754" y="90"/>
                    <a:pt x="69333" y="78"/>
                  </a:cubicBezTo>
                  <a:cubicBezTo>
                    <a:pt x="68518" y="52"/>
                    <a:pt x="67716" y="39"/>
                    <a:pt x="66889" y="27"/>
                  </a:cubicBezTo>
                  <a:cubicBezTo>
                    <a:pt x="65725" y="9"/>
                    <a:pt x="64563" y="0"/>
                    <a:pt x="63401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642931" y="2252188"/>
              <a:ext cx="83371" cy="58525"/>
            </a:xfrm>
            <a:custGeom>
              <a:avLst/>
              <a:gdLst/>
              <a:ahLst/>
              <a:cxnLst/>
              <a:rect l="l" t="t" r="r" b="b"/>
              <a:pathLst>
                <a:path w="2114" h="1484" extrusionOk="0">
                  <a:moveTo>
                    <a:pt x="131" y="1"/>
                  </a:moveTo>
                  <a:cubicBezTo>
                    <a:pt x="125" y="1"/>
                    <a:pt x="120" y="1"/>
                    <a:pt x="115" y="3"/>
                  </a:cubicBezTo>
                  <a:cubicBezTo>
                    <a:pt x="51" y="3"/>
                    <a:pt x="0" y="66"/>
                    <a:pt x="0" y="130"/>
                  </a:cubicBezTo>
                  <a:cubicBezTo>
                    <a:pt x="0" y="245"/>
                    <a:pt x="38" y="359"/>
                    <a:pt x="64" y="474"/>
                  </a:cubicBezTo>
                  <a:cubicBezTo>
                    <a:pt x="77" y="538"/>
                    <a:pt x="102" y="576"/>
                    <a:pt x="127" y="627"/>
                  </a:cubicBezTo>
                  <a:cubicBezTo>
                    <a:pt x="166" y="678"/>
                    <a:pt x="178" y="729"/>
                    <a:pt x="242" y="754"/>
                  </a:cubicBezTo>
                  <a:cubicBezTo>
                    <a:pt x="268" y="767"/>
                    <a:pt x="293" y="792"/>
                    <a:pt x="306" y="818"/>
                  </a:cubicBezTo>
                  <a:cubicBezTo>
                    <a:pt x="318" y="856"/>
                    <a:pt x="331" y="869"/>
                    <a:pt x="357" y="894"/>
                  </a:cubicBezTo>
                  <a:cubicBezTo>
                    <a:pt x="369" y="945"/>
                    <a:pt x="395" y="996"/>
                    <a:pt x="433" y="1047"/>
                  </a:cubicBezTo>
                  <a:cubicBezTo>
                    <a:pt x="509" y="1136"/>
                    <a:pt x="611" y="1200"/>
                    <a:pt x="700" y="1263"/>
                  </a:cubicBezTo>
                  <a:cubicBezTo>
                    <a:pt x="904" y="1378"/>
                    <a:pt x="1133" y="1442"/>
                    <a:pt x="1350" y="1467"/>
                  </a:cubicBezTo>
                  <a:cubicBezTo>
                    <a:pt x="1420" y="1479"/>
                    <a:pt x="1488" y="1483"/>
                    <a:pt x="1556" y="1483"/>
                  </a:cubicBezTo>
                  <a:cubicBezTo>
                    <a:pt x="1711" y="1483"/>
                    <a:pt x="1861" y="1459"/>
                    <a:pt x="2012" y="1442"/>
                  </a:cubicBezTo>
                  <a:cubicBezTo>
                    <a:pt x="2076" y="1429"/>
                    <a:pt x="2114" y="1378"/>
                    <a:pt x="2114" y="1314"/>
                  </a:cubicBezTo>
                  <a:cubicBezTo>
                    <a:pt x="2114" y="1251"/>
                    <a:pt x="2050" y="1200"/>
                    <a:pt x="1987" y="1200"/>
                  </a:cubicBezTo>
                  <a:cubicBezTo>
                    <a:pt x="1948" y="1202"/>
                    <a:pt x="1909" y="1203"/>
                    <a:pt x="1870" y="1203"/>
                  </a:cubicBezTo>
                  <a:cubicBezTo>
                    <a:pt x="1705" y="1203"/>
                    <a:pt x="1543" y="1184"/>
                    <a:pt x="1388" y="1174"/>
                  </a:cubicBezTo>
                  <a:cubicBezTo>
                    <a:pt x="1184" y="1161"/>
                    <a:pt x="993" y="1111"/>
                    <a:pt x="828" y="1021"/>
                  </a:cubicBezTo>
                  <a:cubicBezTo>
                    <a:pt x="739" y="983"/>
                    <a:pt x="675" y="932"/>
                    <a:pt x="586" y="869"/>
                  </a:cubicBezTo>
                  <a:cubicBezTo>
                    <a:pt x="560" y="830"/>
                    <a:pt x="509" y="805"/>
                    <a:pt x="484" y="767"/>
                  </a:cubicBezTo>
                  <a:cubicBezTo>
                    <a:pt x="459" y="754"/>
                    <a:pt x="446" y="729"/>
                    <a:pt x="433" y="703"/>
                  </a:cubicBezTo>
                  <a:cubicBezTo>
                    <a:pt x="420" y="690"/>
                    <a:pt x="420" y="665"/>
                    <a:pt x="420" y="627"/>
                  </a:cubicBezTo>
                  <a:cubicBezTo>
                    <a:pt x="420" y="563"/>
                    <a:pt x="382" y="538"/>
                    <a:pt x="369" y="487"/>
                  </a:cubicBezTo>
                  <a:cubicBezTo>
                    <a:pt x="357" y="461"/>
                    <a:pt x="331" y="410"/>
                    <a:pt x="318" y="359"/>
                  </a:cubicBezTo>
                  <a:cubicBezTo>
                    <a:pt x="280" y="283"/>
                    <a:pt x="255" y="181"/>
                    <a:pt x="229" y="92"/>
                  </a:cubicBezTo>
                  <a:cubicBezTo>
                    <a:pt x="218" y="46"/>
                    <a:pt x="176" y="1"/>
                    <a:pt x="131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616784" y="393247"/>
              <a:ext cx="2823962" cy="1891225"/>
            </a:xfrm>
            <a:custGeom>
              <a:avLst/>
              <a:gdLst/>
              <a:ahLst/>
              <a:cxnLst/>
              <a:rect l="l" t="t" r="r" b="b"/>
              <a:pathLst>
                <a:path w="71606" h="47955" extrusionOk="0">
                  <a:moveTo>
                    <a:pt x="68698" y="1"/>
                  </a:moveTo>
                  <a:cubicBezTo>
                    <a:pt x="69029" y="167"/>
                    <a:pt x="69271" y="421"/>
                    <a:pt x="69411" y="765"/>
                  </a:cubicBezTo>
                  <a:cubicBezTo>
                    <a:pt x="69525" y="1032"/>
                    <a:pt x="69576" y="1351"/>
                    <a:pt x="69551" y="1733"/>
                  </a:cubicBezTo>
                  <a:lnTo>
                    <a:pt x="70633" y="43269"/>
                  </a:lnTo>
                  <a:cubicBezTo>
                    <a:pt x="70803" y="44879"/>
                    <a:pt x="70143" y="45695"/>
                    <a:pt x="68678" y="45695"/>
                  </a:cubicBezTo>
                  <a:cubicBezTo>
                    <a:pt x="68602" y="45695"/>
                    <a:pt x="68523" y="45693"/>
                    <a:pt x="68443" y="45688"/>
                  </a:cubicBezTo>
                  <a:cubicBezTo>
                    <a:pt x="67506" y="45678"/>
                    <a:pt x="66555" y="45674"/>
                    <a:pt x="65590" y="45674"/>
                  </a:cubicBezTo>
                  <a:cubicBezTo>
                    <a:pt x="62775" y="45674"/>
                    <a:pt x="59835" y="45714"/>
                    <a:pt x="56754" y="45790"/>
                  </a:cubicBezTo>
                  <a:cubicBezTo>
                    <a:pt x="50616" y="45930"/>
                    <a:pt x="43944" y="46210"/>
                    <a:pt x="36737" y="46618"/>
                  </a:cubicBezTo>
                  <a:lnTo>
                    <a:pt x="36724" y="46618"/>
                  </a:lnTo>
                  <a:lnTo>
                    <a:pt x="36737" y="47038"/>
                  </a:lnTo>
                  <a:cubicBezTo>
                    <a:pt x="49500" y="46495"/>
                    <a:pt x="58828" y="46218"/>
                    <a:pt x="64727" y="46218"/>
                  </a:cubicBezTo>
                  <a:cubicBezTo>
                    <a:pt x="66573" y="46218"/>
                    <a:pt x="68083" y="46245"/>
                    <a:pt x="69258" y="46299"/>
                  </a:cubicBezTo>
                  <a:cubicBezTo>
                    <a:pt x="69336" y="46304"/>
                    <a:pt x="69412" y="46307"/>
                    <a:pt x="69486" y="46307"/>
                  </a:cubicBezTo>
                  <a:cubicBezTo>
                    <a:pt x="70944" y="46307"/>
                    <a:pt x="71606" y="45351"/>
                    <a:pt x="71448" y="43473"/>
                  </a:cubicBezTo>
                  <a:lnTo>
                    <a:pt x="70366" y="1936"/>
                  </a:lnTo>
                  <a:cubicBezTo>
                    <a:pt x="70378" y="1020"/>
                    <a:pt x="70060" y="434"/>
                    <a:pt x="69411" y="179"/>
                  </a:cubicBezTo>
                  <a:cubicBezTo>
                    <a:pt x="69207" y="65"/>
                    <a:pt x="68965" y="14"/>
                    <a:pt x="68698" y="1"/>
                  </a:cubicBezTo>
                  <a:close/>
                  <a:moveTo>
                    <a:pt x="2280" y="2077"/>
                  </a:moveTo>
                  <a:lnTo>
                    <a:pt x="2280" y="2077"/>
                  </a:lnTo>
                  <a:cubicBezTo>
                    <a:pt x="701" y="2229"/>
                    <a:pt x="1" y="3223"/>
                    <a:pt x="179" y="5031"/>
                  </a:cubicBezTo>
                  <a:lnTo>
                    <a:pt x="1236" y="45879"/>
                  </a:lnTo>
                  <a:cubicBezTo>
                    <a:pt x="1177" y="47263"/>
                    <a:pt x="1799" y="47954"/>
                    <a:pt x="3070" y="47954"/>
                  </a:cubicBezTo>
                  <a:cubicBezTo>
                    <a:pt x="3168" y="47954"/>
                    <a:pt x="3270" y="47950"/>
                    <a:pt x="3375" y="47942"/>
                  </a:cubicBezTo>
                  <a:cubicBezTo>
                    <a:pt x="7450" y="47636"/>
                    <a:pt x="11588" y="47420"/>
                    <a:pt x="15803" y="47293"/>
                  </a:cubicBezTo>
                  <a:cubicBezTo>
                    <a:pt x="16287" y="47280"/>
                    <a:pt x="16771" y="47242"/>
                    <a:pt x="17255" y="47242"/>
                  </a:cubicBezTo>
                  <a:cubicBezTo>
                    <a:pt x="22071" y="47085"/>
                    <a:pt x="27031" y="47003"/>
                    <a:pt x="32128" y="47003"/>
                  </a:cubicBezTo>
                  <a:cubicBezTo>
                    <a:pt x="33648" y="47003"/>
                    <a:pt x="35180" y="47011"/>
                    <a:pt x="36724" y="47025"/>
                  </a:cubicBezTo>
                  <a:lnTo>
                    <a:pt x="36699" y="46605"/>
                  </a:lnTo>
                  <a:lnTo>
                    <a:pt x="36546" y="46605"/>
                  </a:lnTo>
                  <a:cubicBezTo>
                    <a:pt x="33801" y="46541"/>
                    <a:pt x="31084" y="46509"/>
                    <a:pt x="28397" y="46509"/>
                  </a:cubicBezTo>
                  <a:cubicBezTo>
                    <a:pt x="24628" y="46509"/>
                    <a:pt x="20917" y="46573"/>
                    <a:pt x="17267" y="46707"/>
                  </a:cubicBezTo>
                  <a:cubicBezTo>
                    <a:pt x="16784" y="46720"/>
                    <a:pt x="16300" y="46732"/>
                    <a:pt x="15816" y="46745"/>
                  </a:cubicBezTo>
                  <a:cubicBezTo>
                    <a:pt x="12098" y="46872"/>
                    <a:pt x="8431" y="47089"/>
                    <a:pt x="4840" y="47356"/>
                  </a:cubicBezTo>
                  <a:cubicBezTo>
                    <a:pt x="4733" y="47364"/>
                    <a:pt x="4631" y="47368"/>
                    <a:pt x="4532" y="47368"/>
                  </a:cubicBezTo>
                  <a:cubicBezTo>
                    <a:pt x="3252" y="47368"/>
                    <a:pt x="2641" y="46676"/>
                    <a:pt x="2700" y="45281"/>
                  </a:cubicBezTo>
                  <a:lnTo>
                    <a:pt x="1669" y="4432"/>
                  </a:lnTo>
                  <a:cubicBezTo>
                    <a:pt x="1656" y="4190"/>
                    <a:pt x="1644" y="3961"/>
                    <a:pt x="1644" y="3757"/>
                  </a:cubicBezTo>
                  <a:cubicBezTo>
                    <a:pt x="1656" y="3006"/>
                    <a:pt x="1873" y="2459"/>
                    <a:pt x="2280" y="2077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682092" y="381337"/>
              <a:ext cx="2726472" cy="1879434"/>
            </a:xfrm>
            <a:custGeom>
              <a:avLst/>
              <a:gdLst/>
              <a:ahLst/>
              <a:cxnLst/>
              <a:rect l="l" t="t" r="r" b="b"/>
              <a:pathLst>
                <a:path w="69134" h="47656" extrusionOk="0">
                  <a:moveTo>
                    <a:pt x="59161" y="1"/>
                  </a:moveTo>
                  <a:cubicBezTo>
                    <a:pt x="57821" y="1"/>
                    <a:pt x="56466" y="12"/>
                    <a:pt x="55098" y="36"/>
                  </a:cubicBezTo>
                  <a:cubicBezTo>
                    <a:pt x="48365" y="125"/>
                    <a:pt x="41314" y="468"/>
                    <a:pt x="33895" y="1053"/>
                  </a:cubicBezTo>
                  <a:lnTo>
                    <a:pt x="33895" y="1053"/>
                  </a:lnTo>
                  <a:cubicBezTo>
                    <a:pt x="30679" y="952"/>
                    <a:pt x="27452" y="898"/>
                    <a:pt x="24217" y="898"/>
                  </a:cubicBezTo>
                  <a:cubicBezTo>
                    <a:pt x="21376" y="898"/>
                    <a:pt x="18528" y="940"/>
                    <a:pt x="15675" y="1029"/>
                  </a:cubicBezTo>
                  <a:cubicBezTo>
                    <a:pt x="11168" y="1156"/>
                    <a:pt x="6698" y="1398"/>
                    <a:pt x="2190" y="1755"/>
                  </a:cubicBezTo>
                  <a:cubicBezTo>
                    <a:pt x="1516" y="1793"/>
                    <a:pt x="981" y="2009"/>
                    <a:pt x="637" y="2379"/>
                  </a:cubicBezTo>
                  <a:cubicBezTo>
                    <a:pt x="242" y="2761"/>
                    <a:pt x="13" y="3334"/>
                    <a:pt x="0" y="4059"/>
                  </a:cubicBezTo>
                  <a:cubicBezTo>
                    <a:pt x="0" y="4263"/>
                    <a:pt x="0" y="4492"/>
                    <a:pt x="26" y="4734"/>
                  </a:cubicBezTo>
                  <a:lnTo>
                    <a:pt x="1095" y="45570"/>
                  </a:lnTo>
                  <a:cubicBezTo>
                    <a:pt x="1036" y="46974"/>
                    <a:pt x="1655" y="47655"/>
                    <a:pt x="2952" y="47655"/>
                  </a:cubicBezTo>
                  <a:cubicBezTo>
                    <a:pt x="3043" y="47655"/>
                    <a:pt x="3137" y="47652"/>
                    <a:pt x="3235" y="47645"/>
                  </a:cubicBezTo>
                  <a:cubicBezTo>
                    <a:pt x="6825" y="47365"/>
                    <a:pt x="10493" y="47162"/>
                    <a:pt x="14211" y="47034"/>
                  </a:cubicBezTo>
                  <a:cubicBezTo>
                    <a:pt x="14695" y="47022"/>
                    <a:pt x="15179" y="46983"/>
                    <a:pt x="15662" y="46983"/>
                  </a:cubicBezTo>
                  <a:cubicBezTo>
                    <a:pt x="19311" y="46864"/>
                    <a:pt x="23020" y="46806"/>
                    <a:pt x="26786" y="46806"/>
                  </a:cubicBezTo>
                  <a:cubicBezTo>
                    <a:pt x="29472" y="46806"/>
                    <a:pt x="32187" y="46836"/>
                    <a:pt x="34928" y="46894"/>
                  </a:cubicBezTo>
                  <a:lnTo>
                    <a:pt x="35094" y="46894"/>
                  </a:lnTo>
                  <a:lnTo>
                    <a:pt x="35094" y="46893"/>
                  </a:lnTo>
                  <a:lnTo>
                    <a:pt x="35094" y="46893"/>
                  </a:lnTo>
                  <a:cubicBezTo>
                    <a:pt x="42296" y="46474"/>
                    <a:pt x="48964" y="46207"/>
                    <a:pt x="55098" y="46067"/>
                  </a:cubicBezTo>
                  <a:cubicBezTo>
                    <a:pt x="58596" y="45980"/>
                    <a:pt x="61930" y="45949"/>
                    <a:pt x="65078" y="45949"/>
                  </a:cubicBezTo>
                  <a:cubicBezTo>
                    <a:pt x="65654" y="45949"/>
                    <a:pt x="66224" y="45950"/>
                    <a:pt x="66787" y="45952"/>
                  </a:cubicBezTo>
                  <a:cubicBezTo>
                    <a:pt x="66877" y="45958"/>
                    <a:pt x="66964" y="45960"/>
                    <a:pt x="67049" y="45960"/>
                  </a:cubicBezTo>
                  <a:cubicBezTo>
                    <a:pt x="68483" y="45960"/>
                    <a:pt x="69133" y="45144"/>
                    <a:pt x="68977" y="43533"/>
                  </a:cubicBezTo>
                  <a:lnTo>
                    <a:pt x="67895" y="2022"/>
                  </a:lnTo>
                  <a:cubicBezTo>
                    <a:pt x="67920" y="1653"/>
                    <a:pt x="67857" y="1334"/>
                    <a:pt x="67755" y="1067"/>
                  </a:cubicBezTo>
                  <a:cubicBezTo>
                    <a:pt x="67615" y="723"/>
                    <a:pt x="67373" y="469"/>
                    <a:pt x="67042" y="303"/>
                  </a:cubicBezTo>
                  <a:cubicBezTo>
                    <a:pt x="66749" y="176"/>
                    <a:pt x="66405" y="99"/>
                    <a:pt x="65972" y="99"/>
                  </a:cubicBezTo>
                  <a:cubicBezTo>
                    <a:pt x="63747" y="35"/>
                    <a:pt x="61475" y="1"/>
                    <a:pt x="59161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3385253" y="1073693"/>
              <a:ext cx="11595" cy="21809"/>
            </a:xfrm>
            <a:custGeom>
              <a:avLst/>
              <a:gdLst/>
              <a:ahLst/>
              <a:cxnLst/>
              <a:rect l="l" t="t" r="r" b="b"/>
              <a:pathLst>
                <a:path w="294" h="553" extrusionOk="0">
                  <a:moveTo>
                    <a:pt x="155" y="1"/>
                  </a:moveTo>
                  <a:cubicBezTo>
                    <a:pt x="126" y="1"/>
                    <a:pt x="89" y="18"/>
                    <a:pt x="64" y="52"/>
                  </a:cubicBezTo>
                  <a:cubicBezTo>
                    <a:pt x="51" y="77"/>
                    <a:pt x="38" y="128"/>
                    <a:pt x="26" y="166"/>
                  </a:cubicBezTo>
                  <a:cubicBezTo>
                    <a:pt x="26" y="192"/>
                    <a:pt x="0" y="204"/>
                    <a:pt x="26" y="230"/>
                  </a:cubicBezTo>
                  <a:cubicBezTo>
                    <a:pt x="26" y="230"/>
                    <a:pt x="26" y="243"/>
                    <a:pt x="38" y="243"/>
                  </a:cubicBezTo>
                  <a:cubicBezTo>
                    <a:pt x="51" y="243"/>
                    <a:pt x="102" y="255"/>
                    <a:pt x="102" y="255"/>
                  </a:cubicBezTo>
                  <a:cubicBezTo>
                    <a:pt x="102" y="255"/>
                    <a:pt x="77" y="268"/>
                    <a:pt x="51" y="268"/>
                  </a:cubicBezTo>
                  <a:cubicBezTo>
                    <a:pt x="38" y="268"/>
                    <a:pt x="38" y="294"/>
                    <a:pt x="38" y="294"/>
                  </a:cubicBezTo>
                  <a:cubicBezTo>
                    <a:pt x="38" y="370"/>
                    <a:pt x="38" y="434"/>
                    <a:pt x="89" y="510"/>
                  </a:cubicBezTo>
                  <a:cubicBezTo>
                    <a:pt x="89" y="523"/>
                    <a:pt x="102" y="523"/>
                    <a:pt x="115" y="548"/>
                  </a:cubicBezTo>
                  <a:cubicBezTo>
                    <a:pt x="127" y="551"/>
                    <a:pt x="140" y="553"/>
                    <a:pt x="152" y="553"/>
                  </a:cubicBezTo>
                  <a:cubicBezTo>
                    <a:pt x="193" y="553"/>
                    <a:pt x="232" y="536"/>
                    <a:pt x="242" y="497"/>
                  </a:cubicBezTo>
                  <a:cubicBezTo>
                    <a:pt x="280" y="434"/>
                    <a:pt x="280" y="357"/>
                    <a:pt x="280" y="268"/>
                  </a:cubicBezTo>
                  <a:cubicBezTo>
                    <a:pt x="280" y="268"/>
                    <a:pt x="280" y="255"/>
                    <a:pt x="255" y="255"/>
                  </a:cubicBezTo>
                  <a:cubicBezTo>
                    <a:pt x="242" y="255"/>
                    <a:pt x="217" y="243"/>
                    <a:pt x="217" y="243"/>
                  </a:cubicBezTo>
                  <a:cubicBezTo>
                    <a:pt x="217" y="243"/>
                    <a:pt x="255" y="230"/>
                    <a:pt x="280" y="230"/>
                  </a:cubicBezTo>
                  <a:cubicBezTo>
                    <a:pt x="293" y="230"/>
                    <a:pt x="293" y="204"/>
                    <a:pt x="293" y="204"/>
                  </a:cubicBezTo>
                  <a:cubicBezTo>
                    <a:pt x="293" y="179"/>
                    <a:pt x="280" y="166"/>
                    <a:pt x="280" y="141"/>
                  </a:cubicBezTo>
                  <a:cubicBezTo>
                    <a:pt x="280" y="115"/>
                    <a:pt x="268" y="64"/>
                    <a:pt x="229" y="39"/>
                  </a:cubicBezTo>
                  <a:cubicBezTo>
                    <a:pt x="229" y="13"/>
                    <a:pt x="217" y="13"/>
                    <a:pt x="191" y="13"/>
                  </a:cubicBezTo>
                  <a:cubicBezTo>
                    <a:pt x="183" y="5"/>
                    <a:pt x="170" y="1"/>
                    <a:pt x="155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3382729" y="936491"/>
              <a:ext cx="12107" cy="122177"/>
            </a:xfrm>
            <a:custGeom>
              <a:avLst/>
              <a:gdLst/>
              <a:ahLst/>
              <a:cxnLst/>
              <a:rect l="l" t="t" r="r" b="b"/>
              <a:pathLst>
                <a:path w="307" h="3098" extrusionOk="0">
                  <a:moveTo>
                    <a:pt x="151" y="1"/>
                  </a:moveTo>
                  <a:cubicBezTo>
                    <a:pt x="148" y="1"/>
                    <a:pt x="144" y="2"/>
                    <a:pt x="141" y="3"/>
                  </a:cubicBezTo>
                  <a:cubicBezTo>
                    <a:pt x="102" y="3"/>
                    <a:pt x="51" y="42"/>
                    <a:pt x="51" y="93"/>
                  </a:cubicBezTo>
                  <a:cubicBezTo>
                    <a:pt x="39" y="322"/>
                    <a:pt x="26" y="576"/>
                    <a:pt x="26" y="818"/>
                  </a:cubicBezTo>
                  <a:cubicBezTo>
                    <a:pt x="26" y="946"/>
                    <a:pt x="1" y="1060"/>
                    <a:pt x="26" y="1188"/>
                  </a:cubicBezTo>
                  <a:cubicBezTo>
                    <a:pt x="26" y="1213"/>
                    <a:pt x="26" y="1251"/>
                    <a:pt x="39" y="1277"/>
                  </a:cubicBezTo>
                  <a:cubicBezTo>
                    <a:pt x="51" y="1315"/>
                    <a:pt x="102" y="1340"/>
                    <a:pt x="102" y="1379"/>
                  </a:cubicBezTo>
                  <a:cubicBezTo>
                    <a:pt x="102" y="1404"/>
                    <a:pt x="77" y="1442"/>
                    <a:pt x="51" y="1468"/>
                  </a:cubicBezTo>
                  <a:cubicBezTo>
                    <a:pt x="39" y="1506"/>
                    <a:pt x="39" y="1531"/>
                    <a:pt x="39" y="1570"/>
                  </a:cubicBezTo>
                  <a:cubicBezTo>
                    <a:pt x="51" y="1812"/>
                    <a:pt x="51" y="2066"/>
                    <a:pt x="77" y="2295"/>
                  </a:cubicBezTo>
                  <a:cubicBezTo>
                    <a:pt x="77" y="2537"/>
                    <a:pt x="90" y="2792"/>
                    <a:pt x="115" y="3034"/>
                  </a:cubicBezTo>
                  <a:cubicBezTo>
                    <a:pt x="141" y="3059"/>
                    <a:pt x="166" y="3098"/>
                    <a:pt x="204" y="3098"/>
                  </a:cubicBezTo>
                  <a:cubicBezTo>
                    <a:pt x="230" y="3098"/>
                    <a:pt x="281" y="3059"/>
                    <a:pt x="281" y="3021"/>
                  </a:cubicBezTo>
                  <a:cubicBezTo>
                    <a:pt x="293" y="2779"/>
                    <a:pt x="293" y="2525"/>
                    <a:pt x="293" y="2283"/>
                  </a:cubicBezTo>
                  <a:cubicBezTo>
                    <a:pt x="293" y="2041"/>
                    <a:pt x="281" y="1786"/>
                    <a:pt x="281" y="1557"/>
                  </a:cubicBezTo>
                  <a:cubicBezTo>
                    <a:pt x="281" y="1519"/>
                    <a:pt x="281" y="1493"/>
                    <a:pt x="255" y="1455"/>
                  </a:cubicBezTo>
                  <a:cubicBezTo>
                    <a:pt x="242" y="1430"/>
                    <a:pt x="217" y="1391"/>
                    <a:pt x="217" y="1366"/>
                  </a:cubicBezTo>
                  <a:cubicBezTo>
                    <a:pt x="217" y="1328"/>
                    <a:pt x="255" y="1302"/>
                    <a:pt x="281" y="1264"/>
                  </a:cubicBezTo>
                  <a:cubicBezTo>
                    <a:pt x="293" y="1239"/>
                    <a:pt x="293" y="1200"/>
                    <a:pt x="293" y="1175"/>
                  </a:cubicBezTo>
                  <a:cubicBezTo>
                    <a:pt x="306" y="1048"/>
                    <a:pt x="281" y="933"/>
                    <a:pt x="281" y="806"/>
                  </a:cubicBezTo>
                  <a:cubicBezTo>
                    <a:pt x="242" y="564"/>
                    <a:pt x="230" y="309"/>
                    <a:pt x="204" y="67"/>
                  </a:cubicBezTo>
                  <a:cubicBezTo>
                    <a:pt x="204" y="34"/>
                    <a:pt x="176" y="1"/>
                    <a:pt x="151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3394796" y="1426417"/>
              <a:ext cx="12068" cy="94256"/>
            </a:xfrm>
            <a:custGeom>
              <a:avLst/>
              <a:gdLst/>
              <a:ahLst/>
              <a:cxnLst/>
              <a:rect l="l" t="t" r="r" b="b"/>
              <a:pathLst>
                <a:path w="306" h="2390" extrusionOk="0">
                  <a:moveTo>
                    <a:pt x="120" y="0"/>
                  </a:moveTo>
                  <a:cubicBezTo>
                    <a:pt x="82" y="0"/>
                    <a:pt x="51" y="32"/>
                    <a:pt x="51" y="72"/>
                  </a:cubicBezTo>
                  <a:cubicBezTo>
                    <a:pt x="38" y="250"/>
                    <a:pt x="13" y="454"/>
                    <a:pt x="13" y="645"/>
                  </a:cubicBezTo>
                  <a:cubicBezTo>
                    <a:pt x="13" y="734"/>
                    <a:pt x="0" y="836"/>
                    <a:pt x="13" y="925"/>
                  </a:cubicBezTo>
                  <a:cubicBezTo>
                    <a:pt x="13" y="938"/>
                    <a:pt x="13" y="976"/>
                    <a:pt x="38" y="989"/>
                  </a:cubicBezTo>
                  <a:cubicBezTo>
                    <a:pt x="51" y="1001"/>
                    <a:pt x="102" y="1040"/>
                    <a:pt x="102" y="1052"/>
                  </a:cubicBezTo>
                  <a:cubicBezTo>
                    <a:pt x="102" y="1090"/>
                    <a:pt x="64" y="1103"/>
                    <a:pt x="51" y="1129"/>
                  </a:cubicBezTo>
                  <a:cubicBezTo>
                    <a:pt x="38" y="1154"/>
                    <a:pt x="38" y="1180"/>
                    <a:pt x="38" y="1192"/>
                  </a:cubicBezTo>
                  <a:cubicBezTo>
                    <a:pt x="51" y="1574"/>
                    <a:pt x="64" y="1944"/>
                    <a:pt x="115" y="2326"/>
                  </a:cubicBezTo>
                  <a:cubicBezTo>
                    <a:pt x="127" y="2364"/>
                    <a:pt x="166" y="2389"/>
                    <a:pt x="191" y="2389"/>
                  </a:cubicBezTo>
                  <a:cubicBezTo>
                    <a:pt x="229" y="2389"/>
                    <a:pt x="268" y="2364"/>
                    <a:pt x="268" y="2313"/>
                  </a:cubicBezTo>
                  <a:cubicBezTo>
                    <a:pt x="306" y="1931"/>
                    <a:pt x="306" y="1562"/>
                    <a:pt x="293" y="1180"/>
                  </a:cubicBezTo>
                  <a:cubicBezTo>
                    <a:pt x="293" y="1167"/>
                    <a:pt x="293" y="1129"/>
                    <a:pt x="268" y="1116"/>
                  </a:cubicBezTo>
                  <a:cubicBezTo>
                    <a:pt x="255" y="1103"/>
                    <a:pt x="229" y="1065"/>
                    <a:pt x="229" y="1052"/>
                  </a:cubicBezTo>
                  <a:cubicBezTo>
                    <a:pt x="229" y="1027"/>
                    <a:pt x="268" y="1001"/>
                    <a:pt x="293" y="976"/>
                  </a:cubicBezTo>
                  <a:cubicBezTo>
                    <a:pt x="306" y="963"/>
                    <a:pt x="306" y="925"/>
                    <a:pt x="306" y="912"/>
                  </a:cubicBezTo>
                  <a:cubicBezTo>
                    <a:pt x="306" y="810"/>
                    <a:pt x="293" y="721"/>
                    <a:pt x="293" y="619"/>
                  </a:cubicBezTo>
                  <a:cubicBezTo>
                    <a:pt x="268" y="454"/>
                    <a:pt x="255" y="250"/>
                    <a:pt x="229" y="72"/>
                  </a:cubicBezTo>
                  <a:cubicBezTo>
                    <a:pt x="217" y="21"/>
                    <a:pt x="178" y="8"/>
                    <a:pt x="153" y="8"/>
                  </a:cubicBezTo>
                  <a:cubicBezTo>
                    <a:pt x="142" y="3"/>
                    <a:pt x="131" y="0"/>
                    <a:pt x="120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3397281" y="1534869"/>
              <a:ext cx="11595" cy="13567"/>
            </a:xfrm>
            <a:custGeom>
              <a:avLst/>
              <a:gdLst/>
              <a:ahLst/>
              <a:cxnLst/>
              <a:rect l="l" t="t" r="r" b="b"/>
              <a:pathLst>
                <a:path w="294" h="344" extrusionOk="0">
                  <a:moveTo>
                    <a:pt x="132" y="0"/>
                  </a:moveTo>
                  <a:cubicBezTo>
                    <a:pt x="109" y="0"/>
                    <a:pt x="86" y="3"/>
                    <a:pt x="64" y="9"/>
                  </a:cubicBezTo>
                  <a:cubicBezTo>
                    <a:pt x="52" y="34"/>
                    <a:pt x="39" y="59"/>
                    <a:pt x="14" y="85"/>
                  </a:cubicBezTo>
                  <a:cubicBezTo>
                    <a:pt x="14" y="85"/>
                    <a:pt x="1" y="98"/>
                    <a:pt x="14" y="123"/>
                  </a:cubicBezTo>
                  <a:cubicBezTo>
                    <a:pt x="14" y="136"/>
                    <a:pt x="14" y="136"/>
                    <a:pt x="39" y="136"/>
                  </a:cubicBezTo>
                  <a:lnTo>
                    <a:pt x="103" y="136"/>
                  </a:lnTo>
                  <a:cubicBezTo>
                    <a:pt x="103" y="149"/>
                    <a:pt x="64" y="149"/>
                    <a:pt x="52" y="149"/>
                  </a:cubicBezTo>
                  <a:lnTo>
                    <a:pt x="39" y="161"/>
                  </a:lnTo>
                  <a:cubicBezTo>
                    <a:pt x="39" y="212"/>
                    <a:pt x="39" y="263"/>
                    <a:pt x="77" y="301"/>
                  </a:cubicBezTo>
                  <a:lnTo>
                    <a:pt x="103" y="327"/>
                  </a:lnTo>
                  <a:cubicBezTo>
                    <a:pt x="118" y="337"/>
                    <a:pt x="139" y="344"/>
                    <a:pt x="160" y="344"/>
                  </a:cubicBezTo>
                  <a:cubicBezTo>
                    <a:pt x="189" y="344"/>
                    <a:pt x="220" y="331"/>
                    <a:pt x="243" y="301"/>
                  </a:cubicBezTo>
                  <a:cubicBezTo>
                    <a:pt x="268" y="263"/>
                    <a:pt x="268" y="212"/>
                    <a:pt x="268" y="161"/>
                  </a:cubicBezTo>
                  <a:cubicBezTo>
                    <a:pt x="268" y="149"/>
                    <a:pt x="268" y="149"/>
                    <a:pt x="255" y="149"/>
                  </a:cubicBezTo>
                  <a:lnTo>
                    <a:pt x="205" y="149"/>
                  </a:lnTo>
                  <a:cubicBezTo>
                    <a:pt x="205" y="136"/>
                    <a:pt x="255" y="136"/>
                    <a:pt x="268" y="136"/>
                  </a:cubicBezTo>
                  <a:lnTo>
                    <a:pt x="294" y="123"/>
                  </a:lnTo>
                  <a:cubicBezTo>
                    <a:pt x="294" y="98"/>
                    <a:pt x="268" y="98"/>
                    <a:pt x="268" y="85"/>
                  </a:cubicBezTo>
                  <a:cubicBezTo>
                    <a:pt x="268" y="72"/>
                    <a:pt x="255" y="34"/>
                    <a:pt x="230" y="21"/>
                  </a:cubicBezTo>
                  <a:cubicBezTo>
                    <a:pt x="200" y="6"/>
                    <a:pt x="166" y="0"/>
                    <a:pt x="132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3387264" y="1107845"/>
              <a:ext cx="14592" cy="305365"/>
            </a:xfrm>
            <a:custGeom>
              <a:avLst/>
              <a:gdLst/>
              <a:ahLst/>
              <a:cxnLst/>
              <a:rect l="l" t="t" r="r" b="b"/>
              <a:pathLst>
                <a:path w="370" h="7743" extrusionOk="0">
                  <a:moveTo>
                    <a:pt x="102" y="0"/>
                  </a:moveTo>
                  <a:cubicBezTo>
                    <a:pt x="51" y="0"/>
                    <a:pt x="26" y="26"/>
                    <a:pt x="26" y="77"/>
                  </a:cubicBezTo>
                  <a:cubicBezTo>
                    <a:pt x="0" y="701"/>
                    <a:pt x="26" y="1337"/>
                    <a:pt x="26" y="1974"/>
                  </a:cubicBezTo>
                  <a:cubicBezTo>
                    <a:pt x="26" y="2292"/>
                    <a:pt x="26" y="2611"/>
                    <a:pt x="38" y="2929"/>
                  </a:cubicBezTo>
                  <a:cubicBezTo>
                    <a:pt x="38" y="3006"/>
                    <a:pt x="38" y="3082"/>
                    <a:pt x="51" y="3158"/>
                  </a:cubicBezTo>
                  <a:cubicBezTo>
                    <a:pt x="64" y="3247"/>
                    <a:pt x="115" y="3324"/>
                    <a:pt x="115" y="3400"/>
                  </a:cubicBezTo>
                  <a:cubicBezTo>
                    <a:pt x="127" y="3477"/>
                    <a:pt x="102" y="3566"/>
                    <a:pt x="89" y="3642"/>
                  </a:cubicBezTo>
                  <a:cubicBezTo>
                    <a:pt x="51" y="3719"/>
                    <a:pt x="64" y="3795"/>
                    <a:pt x="64" y="3884"/>
                  </a:cubicBezTo>
                  <a:cubicBezTo>
                    <a:pt x="102" y="4521"/>
                    <a:pt x="102" y="5132"/>
                    <a:pt x="127" y="5769"/>
                  </a:cubicBezTo>
                  <a:cubicBezTo>
                    <a:pt x="153" y="6405"/>
                    <a:pt x="178" y="7029"/>
                    <a:pt x="217" y="7666"/>
                  </a:cubicBezTo>
                  <a:cubicBezTo>
                    <a:pt x="217" y="7717"/>
                    <a:pt x="242" y="7742"/>
                    <a:pt x="293" y="7742"/>
                  </a:cubicBezTo>
                  <a:cubicBezTo>
                    <a:pt x="344" y="7742"/>
                    <a:pt x="369" y="7717"/>
                    <a:pt x="369" y="7666"/>
                  </a:cubicBezTo>
                  <a:cubicBezTo>
                    <a:pt x="369" y="7042"/>
                    <a:pt x="369" y="6405"/>
                    <a:pt x="357" y="5769"/>
                  </a:cubicBezTo>
                  <a:cubicBezTo>
                    <a:pt x="344" y="5132"/>
                    <a:pt x="318" y="4521"/>
                    <a:pt x="306" y="3884"/>
                  </a:cubicBezTo>
                  <a:cubicBezTo>
                    <a:pt x="306" y="3795"/>
                    <a:pt x="306" y="3719"/>
                    <a:pt x="293" y="3642"/>
                  </a:cubicBezTo>
                  <a:cubicBezTo>
                    <a:pt x="280" y="3566"/>
                    <a:pt x="242" y="3477"/>
                    <a:pt x="242" y="3400"/>
                  </a:cubicBezTo>
                  <a:cubicBezTo>
                    <a:pt x="242" y="3324"/>
                    <a:pt x="293" y="3247"/>
                    <a:pt x="306" y="3158"/>
                  </a:cubicBezTo>
                  <a:cubicBezTo>
                    <a:pt x="318" y="3082"/>
                    <a:pt x="318" y="3006"/>
                    <a:pt x="318" y="2929"/>
                  </a:cubicBezTo>
                  <a:cubicBezTo>
                    <a:pt x="318" y="2611"/>
                    <a:pt x="306" y="2292"/>
                    <a:pt x="293" y="1974"/>
                  </a:cubicBezTo>
                  <a:cubicBezTo>
                    <a:pt x="255" y="1337"/>
                    <a:pt x="242" y="714"/>
                    <a:pt x="191" y="77"/>
                  </a:cubicBezTo>
                  <a:cubicBezTo>
                    <a:pt x="191" y="39"/>
                    <a:pt x="166" y="13"/>
                    <a:pt x="102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663004" y="764704"/>
              <a:ext cx="11595" cy="15460"/>
            </a:xfrm>
            <a:custGeom>
              <a:avLst/>
              <a:gdLst/>
              <a:ahLst/>
              <a:cxnLst/>
              <a:rect l="l" t="t" r="r" b="b"/>
              <a:pathLst>
                <a:path w="294" h="392" extrusionOk="0">
                  <a:moveTo>
                    <a:pt x="135" y="1"/>
                  </a:moveTo>
                  <a:cubicBezTo>
                    <a:pt x="105" y="1"/>
                    <a:pt x="74" y="13"/>
                    <a:pt x="51" y="43"/>
                  </a:cubicBezTo>
                  <a:cubicBezTo>
                    <a:pt x="26" y="107"/>
                    <a:pt x="26" y="145"/>
                    <a:pt x="26" y="196"/>
                  </a:cubicBezTo>
                  <a:cubicBezTo>
                    <a:pt x="26" y="208"/>
                    <a:pt x="26" y="208"/>
                    <a:pt x="39" y="208"/>
                  </a:cubicBezTo>
                  <a:cubicBezTo>
                    <a:pt x="51" y="234"/>
                    <a:pt x="90" y="234"/>
                    <a:pt x="90" y="234"/>
                  </a:cubicBezTo>
                  <a:cubicBezTo>
                    <a:pt x="90" y="234"/>
                    <a:pt x="39" y="247"/>
                    <a:pt x="26" y="247"/>
                  </a:cubicBezTo>
                  <a:lnTo>
                    <a:pt x="0" y="259"/>
                  </a:lnTo>
                  <a:cubicBezTo>
                    <a:pt x="0" y="259"/>
                    <a:pt x="26" y="272"/>
                    <a:pt x="26" y="285"/>
                  </a:cubicBezTo>
                  <a:cubicBezTo>
                    <a:pt x="26" y="323"/>
                    <a:pt x="39" y="336"/>
                    <a:pt x="64" y="374"/>
                  </a:cubicBezTo>
                  <a:cubicBezTo>
                    <a:pt x="87" y="385"/>
                    <a:pt x="115" y="392"/>
                    <a:pt x="142" y="392"/>
                  </a:cubicBezTo>
                  <a:cubicBezTo>
                    <a:pt x="176" y="392"/>
                    <a:pt x="209" y="382"/>
                    <a:pt x="230" y="361"/>
                  </a:cubicBezTo>
                  <a:cubicBezTo>
                    <a:pt x="242" y="323"/>
                    <a:pt x="255" y="310"/>
                    <a:pt x="281" y="272"/>
                  </a:cubicBezTo>
                  <a:cubicBezTo>
                    <a:pt x="281" y="272"/>
                    <a:pt x="293" y="259"/>
                    <a:pt x="281" y="247"/>
                  </a:cubicBezTo>
                  <a:cubicBezTo>
                    <a:pt x="281" y="234"/>
                    <a:pt x="281" y="234"/>
                    <a:pt x="255" y="234"/>
                  </a:cubicBezTo>
                  <a:lnTo>
                    <a:pt x="191" y="234"/>
                  </a:lnTo>
                  <a:cubicBezTo>
                    <a:pt x="191" y="208"/>
                    <a:pt x="230" y="208"/>
                    <a:pt x="242" y="208"/>
                  </a:cubicBezTo>
                  <a:lnTo>
                    <a:pt x="255" y="196"/>
                  </a:lnTo>
                  <a:cubicBezTo>
                    <a:pt x="255" y="132"/>
                    <a:pt x="255" y="81"/>
                    <a:pt x="217" y="43"/>
                  </a:cubicBezTo>
                  <a:lnTo>
                    <a:pt x="191" y="17"/>
                  </a:lnTo>
                  <a:cubicBezTo>
                    <a:pt x="176" y="7"/>
                    <a:pt x="155" y="1"/>
                    <a:pt x="135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683077" y="1543663"/>
              <a:ext cx="11595" cy="15617"/>
            </a:xfrm>
            <a:custGeom>
              <a:avLst/>
              <a:gdLst/>
              <a:ahLst/>
              <a:cxnLst/>
              <a:rect l="l" t="t" r="r" b="b"/>
              <a:pathLst>
                <a:path w="294" h="396" extrusionOk="0">
                  <a:moveTo>
                    <a:pt x="127" y="0"/>
                  </a:moveTo>
                  <a:cubicBezTo>
                    <a:pt x="100" y="0"/>
                    <a:pt x="72" y="13"/>
                    <a:pt x="52" y="40"/>
                  </a:cubicBezTo>
                  <a:cubicBezTo>
                    <a:pt x="26" y="91"/>
                    <a:pt x="26" y="129"/>
                    <a:pt x="26" y="180"/>
                  </a:cubicBezTo>
                  <a:cubicBezTo>
                    <a:pt x="26" y="193"/>
                    <a:pt x="26" y="193"/>
                    <a:pt x="39" y="193"/>
                  </a:cubicBezTo>
                  <a:cubicBezTo>
                    <a:pt x="52" y="218"/>
                    <a:pt x="90" y="218"/>
                    <a:pt x="90" y="218"/>
                  </a:cubicBezTo>
                  <a:cubicBezTo>
                    <a:pt x="90" y="218"/>
                    <a:pt x="39" y="231"/>
                    <a:pt x="26" y="231"/>
                  </a:cubicBezTo>
                  <a:lnTo>
                    <a:pt x="1" y="244"/>
                  </a:lnTo>
                  <a:cubicBezTo>
                    <a:pt x="1" y="244"/>
                    <a:pt x="26" y="257"/>
                    <a:pt x="26" y="282"/>
                  </a:cubicBezTo>
                  <a:cubicBezTo>
                    <a:pt x="26" y="308"/>
                    <a:pt x="39" y="320"/>
                    <a:pt x="64" y="359"/>
                  </a:cubicBezTo>
                  <a:cubicBezTo>
                    <a:pt x="89" y="383"/>
                    <a:pt x="115" y="395"/>
                    <a:pt x="142" y="395"/>
                  </a:cubicBezTo>
                  <a:cubicBezTo>
                    <a:pt x="173" y="395"/>
                    <a:pt x="203" y="379"/>
                    <a:pt x="230" y="346"/>
                  </a:cubicBezTo>
                  <a:cubicBezTo>
                    <a:pt x="243" y="308"/>
                    <a:pt x="255" y="295"/>
                    <a:pt x="281" y="257"/>
                  </a:cubicBezTo>
                  <a:cubicBezTo>
                    <a:pt x="281" y="257"/>
                    <a:pt x="294" y="244"/>
                    <a:pt x="281" y="231"/>
                  </a:cubicBezTo>
                  <a:cubicBezTo>
                    <a:pt x="281" y="218"/>
                    <a:pt x="281" y="218"/>
                    <a:pt x="255" y="218"/>
                  </a:cubicBezTo>
                  <a:lnTo>
                    <a:pt x="192" y="218"/>
                  </a:lnTo>
                  <a:cubicBezTo>
                    <a:pt x="192" y="193"/>
                    <a:pt x="230" y="193"/>
                    <a:pt x="243" y="193"/>
                  </a:cubicBezTo>
                  <a:lnTo>
                    <a:pt x="255" y="180"/>
                  </a:lnTo>
                  <a:cubicBezTo>
                    <a:pt x="255" y="129"/>
                    <a:pt x="255" y="91"/>
                    <a:pt x="217" y="40"/>
                  </a:cubicBezTo>
                  <a:lnTo>
                    <a:pt x="192" y="27"/>
                  </a:lnTo>
                  <a:cubicBezTo>
                    <a:pt x="174" y="10"/>
                    <a:pt x="151" y="0"/>
                    <a:pt x="127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678069" y="1236883"/>
              <a:ext cx="13606" cy="293809"/>
            </a:xfrm>
            <a:custGeom>
              <a:avLst/>
              <a:gdLst/>
              <a:ahLst/>
              <a:cxnLst/>
              <a:rect l="l" t="t" r="r" b="b"/>
              <a:pathLst>
                <a:path w="345" h="7450" extrusionOk="0">
                  <a:moveTo>
                    <a:pt x="90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689"/>
                    <a:pt x="0" y="1312"/>
                    <a:pt x="26" y="1911"/>
                  </a:cubicBezTo>
                  <a:cubicBezTo>
                    <a:pt x="39" y="2522"/>
                    <a:pt x="51" y="3133"/>
                    <a:pt x="64" y="3745"/>
                  </a:cubicBezTo>
                  <a:cubicBezTo>
                    <a:pt x="64" y="3808"/>
                    <a:pt x="64" y="3885"/>
                    <a:pt x="90" y="3961"/>
                  </a:cubicBezTo>
                  <a:cubicBezTo>
                    <a:pt x="102" y="4025"/>
                    <a:pt x="128" y="4114"/>
                    <a:pt x="128" y="4190"/>
                  </a:cubicBezTo>
                  <a:cubicBezTo>
                    <a:pt x="128" y="4254"/>
                    <a:pt x="90" y="4330"/>
                    <a:pt x="64" y="4407"/>
                  </a:cubicBezTo>
                  <a:cubicBezTo>
                    <a:pt x="51" y="4470"/>
                    <a:pt x="51" y="4559"/>
                    <a:pt x="51" y="4636"/>
                  </a:cubicBezTo>
                  <a:cubicBezTo>
                    <a:pt x="51" y="4941"/>
                    <a:pt x="64" y="5234"/>
                    <a:pt x="90" y="5540"/>
                  </a:cubicBezTo>
                  <a:cubicBezTo>
                    <a:pt x="115" y="6164"/>
                    <a:pt x="128" y="6762"/>
                    <a:pt x="179" y="7374"/>
                  </a:cubicBezTo>
                  <a:cubicBezTo>
                    <a:pt x="179" y="7424"/>
                    <a:pt x="217" y="7450"/>
                    <a:pt x="255" y="7450"/>
                  </a:cubicBezTo>
                  <a:cubicBezTo>
                    <a:pt x="306" y="7450"/>
                    <a:pt x="344" y="7424"/>
                    <a:pt x="344" y="7374"/>
                  </a:cubicBezTo>
                  <a:lnTo>
                    <a:pt x="344" y="5540"/>
                  </a:lnTo>
                  <a:cubicBezTo>
                    <a:pt x="344" y="5234"/>
                    <a:pt x="344" y="4941"/>
                    <a:pt x="319" y="4636"/>
                  </a:cubicBezTo>
                  <a:cubicBezTo>
                    <a:pt x="319" y="4572"/>
                    <a:pt x="319" y="4496"/>
                    <a:pt x="306" y="4407"/>
                  </a:cubicBezTo>
                  <a:cubicBezTo>
                    <a:pt x="293" y="4330"/>
                    <a:pt x="242" y="4267"/>
                    <a:pt x="242" y="4190"/>
                  </a:cubicBezTo>
                  <a:cubicBezTo>
                    <a:pt x="230" y="4127"/>
                    <a:pt x="255" y="4050"/>
                    <a:pt x="281" y="3961"/>
                  </a:cubicBezTo>
                  <a:cubicBezTo>
                    <a:pt x="306" y="3897"/>
                    <a:pt x="293" y="3821"/>
                    <a:pt x="293" y="3745"/>
                  </a:cubicBezTo>
                  <a:cubicBezTo>
                    <a:pt x="281" y="3133"/>
                    <a:pt x="281" y="2522"/>
                    <a:pt x="242" y="1911"/>
                  </a:cubicBezTo>
                  <a:cubicBezTo>
                    <a:pt x="230" y="1312"/>
                    <a:pt x="191" y="689"/>
                    <a:pt x="166" y="77"/>
                  </a:cubicBezTo>
                  <a:cubicBezTo>
                    <a:pt x="166" y="39"/>
                    <a:pt x="128" y="1"/>
                    <a:pt x="90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656970" y="1177649"/>
              <a:ext cx="13606" cy="294795"/>
            </a:xfrm>
            <a:custGeom>
              <a:avLst/>
              <a:gdLst/>
              <a:ahLst/>
              <a:cxnLst/>
              <a:rect l="l" t="t" r="r" b="b"/>
              <a:pathLst>
                <a:path w="345" h="7475" extrusionOk="0">
                  <a:moveTo>
                    <a:pt x="77" y="0"/>
                  </a:moveTo>
                  <a:cubicBezTo>
                    <a:pt x="26" y="0"/>
                    <a:pt x="1" y="39"/>
                    <a:pt x="1" y="90"/>
                  </a:cubicBezTo>
                  <a:cubicBezTo>
                    <a:pt x="1" y="688"/>
                    <a:pt x="1" y="1312"/>
                    <a:pt x="13" y="1910"/>
                  </a:cubicBezTo>
                  <a:cubicBezTo>
                    <a:pt x="26" y="2522"/>
                    <a:pt x="52" y="3146"/>
                    <a:pt x="64" y="3744"/>
                  </a:cubicBezTo>
                  <a:cubicBezTo>
                    <a:pt x="64" y="3808"/>
                    <a:pt x="64" y="3884"/>
                    <a:pt x="77" y="3973"/>
                  </a:cubicBezTo>
                  <a:cubicBezTo>
                    <a:pt x="90" y="4037"/>
                    <a:pt x="128" y="4113"/>
                    <a:pt x="128" y="4190"/>
                  </a:cubicBezTo>
                  <a:cubicBezTo>
                    <a:pt x="128" y="4253"/>
                    <a:pt x="77" y="4330"/>
                    <a:pt x="64" y="4419"/>
                  </a:cubicBezTo>
                  <a:cubicBezTo>
                    <a:pt x="52" y="4483"/>
                    <a:pt x="52" y="4559"/>
                    <a:pt x="52" y="4635"/>
                  </a:cubicBezTo>
                  <a:cubicBezTo>
                    <a:pt x="52" y="4954"/>
                    <a:pt x="64" y="5259"/>
                    <a:pt x="77" y="5565"/>
                  </a:cubicBezTo>
                  <a:cubicBezTo>
                    <a:pt x="115" y="6163"/>
                    <a:pt x="128" y="6787"/>
                    <a:pt x="179" y="7398"/>
                  </a:cubicBezTo>
                  <a:cubicBezTo>
                    <a:pt x="192" y="7437"/>
                    <a:pt x="217" y="7475"/>
                    <a:pt x="255" y="7475"/>
                  </a:cubicBezTo>
                  <a:cubicBezTo>
                    <a:pt x="306" y="7475"/>
                    <a:pt x="332" y="7437"/>
                    <a:pt x="332" y="7398"/>
                  </a:cubicBezTo>
                  <a:cubicBezTo>
                    <a:pt x="344" y="6787"/>
                    <a:pt x="332" y="6163"/>
                    <a:pt x="332" y="5565"/>
                  </a:cubicBezTo>
                  <a:cubicBezTo>
                    <a:pt x="332" y="5247"/>
                    <a:pt x="332" y="4941"/>
                    <a:pt x="319" y="4635"/>
                  </a:cubicBezTo>
                  <a:cubicBezTo>
                    <a:pt x="319" y="4572"/>
                    <a:pt x="319" y="4495"/>
                    <a:pt x="306" y="4419"/>
                  </a:cubicBezTo>
                  <a:cubicBezTo>
                    <a:pt x="281" y="4355"/>
                    <a:pt x="243" y="4266"/>
                    <a:pt x="243" y="4190"/>
                  </a:cubicBezTo>
                  <a:cubicBezTo>
                    <a:pt x="217" y="4126"/>
                    <a:pt x="255" y="4050"/>
                    <a:pt x="268" y="3973"/>
                  </a:cubicBezTo>
                  <a:cubicBezTo>
                    <a:pt x="306" y="3910"/>
                    <a:pt x="281" y="3820"/>
                    <a:pt x="281" y="3744"/>
                  </a:cubicBezTo>
                  <a:cubicBezTo>
                    <a:pt x="268" y="3146"/>
                    <a:pt x="268" y="2522"/>
                    <a:pt x="243" y="1910"/>
                  </a:cubicBezTo>
                  <a:cubicBezTo>
                    <a:pt x="217" y="1312"/>
                    <a:pt x="192" y="688"/>
                    <a:pt x="153" y="90"/>
                  </a:cubicBezTo>
                  <a:cubicBezTo>
                    <a:pt x="153" y="39"/>
                    <a:pt x="128" y="0"/>
                    <a:pt x="77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692621" y="1903092"/>
              <a:ext cx="10609" cy="21809"/>
            </a:xfrm>
            <a:custGeom>
              <a:avLst/>
              <a:gdLst/>
              <a:ahLst/>
              <a:cxnLst/>
              <a:rect l="l" t="t" r="r" b="b"/>
              <a:pathLst>
                <a:path w="269" h="553" extrusionOk="0">
                  <a:moveTo>
                    <a:pt x="136" y="0"/>
                  </a:moveTo>
                  <a:cubicBezTo>
                    <a:pt x="101" y="0"/>
                    <a:pt x="61" y="17"/>
                    <a:pt x="52" y="56"/>
                  </a:cubicBezTo>
                  <a:cubicBezTo>
                    <a:pt x="13" y="120"/>
                    <a:pt x="13" y="196"/>
                    <a:pt x="13" y="285"/>
                  </a:cubicBezTo>
                  <a:cubicBezTo>
                    <a:pt x="13" y="285"/>
                    <a:pt x="13" y="298"/>
                    <a:pt x="39" y="298"/>
                  </a:cubicBezTo>
                  <a:cubicBezTo>
                    <a:pt x="52" y="298"/>
                    <a:pt x="77" y="311"/>
                    <a:pt x="77" y="311"/>
                  </a:cubicBezTo>
                  <a:cubicBezTo>
                    <a:pt x="77" y="311"/>
                    <a:pt x="26" y="336"/>
                    <a:pt x="13" y="336"/>
                  </a:cubicBezTo>
                  <a:cubicBezTo>
                    <a:pt x="1" y="336"/>
                    <a:pt x="1" y="349"/>
                    <a:pt x="1" y="349"/>
                  </a:cubicBezTo>
                  <a:cubicBezTo>
                    <a:pt x="1" y="374"/>
                    <a:pt x="13" y="400"/>
                    <a:pt x="13" y="413"/>
                  </a:cubicBezTo>
                  <a:cubicBezTo>
                    <a:pt x="39" y="438"/>
                    <a:pt x="52" y="489"/>
                    <a:pt x="77" y="527"/>
                  </a:cubicBezTo>
                  <a:cubicBezTo>
                    <a:pt x="77" y="540"/>
                    <a:pt x="103" y="540"/>
                    <a:pt x="77" y="540"/>
                  </a:cubicBezTo>
                  <a:cubicBezTo>
                    <a:pt x="94" y="548"/>
                    <a:pt x="111" y="553"/>
                    <a:pt x="127" y="553"/>
                  </a:cubicBezTo>
                  <a:cubicBezTo>
                    <a:pt x="159" y="553"/>
                    <a:pt x="187" y="536"/>
                    <a:pt x="204" y="502"/>
                  </a:cubicBezTo>
                  <a:cubicBezTo>
                    <a:pt x="243" y="476"/>
                    <a:pt x="243" y="425"/>
                    <a:pt x="255" y="400"/>
                  </a:cubicBezTo>
                  <a:cubicBezTo>
                    <a:pt x="255" y="362"/>
                    <a:pt x="268" y="349"/>
                    <a:pt x="255" y="336"/>
                  </a:cubicBezTo>
                  <a:cubicBezTo>
                    <a:pt x="255" y="336"/>
                    <a:pt x="255" y="311"/>
                    <a:pt x="243" y="311"/>
                  </a:cubicBezTo>
                  <a:cubicBezTo>
                    <a:pt x="230" y="298"/>
                    <a:pt x="179" y="298"/>
                    <a:pt x="179" y="298"/>
                  </a:cubicBezTo>
                  <a:cubicBezTo>
                    <a:pt x="179" y="298"/>
                    <a:pt x="204" y="285"/>
                    <a:pt x="230" y="285"/>
                  </a:cubicBezTo>
                  <a:cubicBezTo>
                    <a:pt x="243" y="285"/>
                    <a:pt x="243" y="260"/>
                    <a:pt x="243" y="260"/>
                  </a:cubicBezTo>
                  <a:cubicBezTo>
                    <a:pt x="243" y="183"/>
                    <a:pt x="243" y="120"/>
                    <a:pt x="192" y="43"/>
                  </a:cubicBezTo>
                  <a:cubicBezTo>
                    <a:pt x="192" y="31"/>
                    <a:pt x="179" y="31"/>
                    <a:pt x="166" y="5"/>
                  </a:cubicBezTo>
                  <a:cubicBezTo>
                    <a:pt x="157" y="2"/>
                    <a:pt x="147" y="0"/>
                    <a:pt x="136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675545" y="2010242"/>
              <a:ext cx="11595" cy="39871"/>
            </a:xfrm>
            <a:custGeom>
              <a:avLst/>
              <a:gdLst/>
              <a:ahLst/>
              <a:cxnLst/>
              <a:rect l="l" t="t" r="r" b="b"/>
              <a:pathLst>
                <a:path w="294" h="1011" extrusionOk="0">
                  <a:moveTo>
                    <a:pt x="154" y="0"/>
                  </a:moveTo>
                  <a:cubicBezTo>
                    <a:pt x="103" y="0"/>
                    <a:pt x="64" y="13"/>
                    <a:pt x="52" y="64"/>
                  </a:cubicBezTo>
                  <a:cubicBezTo>
                    <a:pt x="26" y="229"/>
                    <a:pt x="26" y="370"/>
                    <a:pt x="26" y="510"/>
                  </a:cubicBezTo>
                  <a:cubicBezTo>
                    <a:pt x="26" y="522"/>
                    <a:pt x="26" y="522"/>
                    <a:pt x="39" y="548"/>
                  </a:cubicBezTo>
                  <a:cubicBezTo>
                    <a:pt x="52" y="561"/>
                    <a:pt x="90" y="561"/>
                    <a:pt x="90" y="573"/>
                  </a:cubicBezTo>
                  <a:cubicBezTo>
                    <a:pt x="90" y="586"/>
                    <a:pt x="39" y="586"/>
                    <a:pt x="26" y="611"/>
                  </a:cubicBezTo>
                  <a:cubicBezTo>
                    <a:pt x="1" y="624"/>
                    <a:pt x="1" y="624"/>
                    <a:pt x="1" y="637"/>
                  </a:cubicBezTo>
                  <a:cubicBezTo>
                    <a:pt x="1" y="675"/>
                    <a:pt x="26" y="713"/>
                    <a:pt x="26" y="752"/>
                  </a:cubicBezTo>
                  <a:cubicBezTo>
                    <a:pt x="39" y="828"/>
                    <a:pt x="52" y="892"/>
                    <a:pt x="90" y="968"/>
                  </a:cubicBezTo>
                  <a:cubicBezTo>
                    <a:pt x="99" y="997"/>
                    <a:pt x="109" y="1011"/>
                    <a:pt x="113" y="1011"/>
                  </a:cubicBezTo>
                  <a:cubicBezTo>
                    <a:pt x="115" y="1011"/>
                    <a:pt x="115" y="1009"/>
                    <a:pt x="115" y="1006"/>
                  </a:cubicBezTo>
                  <a:cubicBezTo>
                    <a:pt x="127" y="1009"/>
                    <a:pt x="139" y="1011"/>
                    <a:pt x="151" y="1011"/>
                  </a:cubicBezTo>
                  <a:cubicBezTo>
                    <a:pt x="188" y="1011"/>
                    <a:pt x="220" y="994"/>
                    <a:pt x="230" y="955"/>
                  </a:cubicBezTo>
                  <a:cubicBezTo>
                    <a:pt x="255" y="879"/>
                    <a:pt x="255" y="815"/>
                    <a:pt x="281" y="739"/>
                  </a:cubicBezTo>
                  <a:cubicBezTo>
                    <a:pt x="281" y="701"/>
                    <a:pt x="294" y="650"/>
                    <a:pt x="281" y="624"/>
                  </a:cubicBezTo>
                  <a:cubicBezTo>
                    <a:pt x="281" y="611"/>
                    <a:pt x="281" y="611"/>
                    <a:pt x="255" y="586"/>
                  </a:cubicBezTo>
                  <a:cubicBezTo>
                    <a:pt x="243" y="573"/>
                    <a:pt x="192" y="573"/>
                    <a:pt x="192" y="561"/>
                  </a:cubicBezTo>
                  <a:cubicBezTo>
                    <a:pt x="192" y="548"/>
                    <a:pt x="230" y="548"/>
                    <a:pt x="243" y="522"/>
                  </a:cubicBezTo>
                  <a:cubicBezTo>
                    <a:pt x="255" y="510"/>
                    <a:pt x="255" y="510"/>
                    <a:pt x="255" y="497"/>
                  </a:cubicBezTo>
                  <a:cubicBezTo>
                    <a:pt x="255" y="357"/>
                    <a:pt x="255" y="204"/>
                    <a:pt x="217" y="64"/>
                  </a:cubicBezTo>
                  <a:cubicBezTo>
                    <a:pt x="192" y="38"/>
                    <a:pt x="179" y="0"/>
                    <a:pt x="154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695145" y="1942963"/>
              <a:ext cx="12581" cy="149153"/>
            </a:xfrm>
            <a:custGeom>
              <a:avLst/>
              <a:gdLst/>
              <a:ahLst/>
              <a:cxnLst/>
              <a:rect l="l" t="t" r="r" b="b"/>
              <a:pathLst>
                <a:path w="319" h="3782" extrusionOk="0">
                  <a:moveTo>
                    <a:pt x="115" y="0"/>
                  </a:moveTo>
                  <a:cubicBezTo>
                    <a:pt x="64" y="0"/>
                    <a:pt x="39" y="38"/>
                    <a:pt x="39" y="89"/>
                  </a:cubicBezTo>
                  <a:cubicBezTo>
                    <a:pt x="13" y="382"/>
                    <a:pt x="13" y="688"/>
                    <a:pt x="13" y="993"/>
                  </a:cubicBezTo>
                  <a:cubicBezTo>
                    <a:pt x="13" y="1299"/>
                    <a:pt x="13" y="1592"/>
                    <a:pt x="39" y="1897"/>
                  </a:cubicBezTo>
                  <a:cubicBezTo>
                    <a:pt x="39" y="1935"/>
                    <a:pt x="39" y="1974"/>
                    <a:pt x="51" y="2012"/>
                  </a:cubicBezTo>
                  <a:cubicBezTo>
                    <a:pt x="64" y="2037"/>
                    <a:pt x="102" y="2088"/>
                    <a:pt x="102" y="2126"/>
                  </a:cubicBezTo>
                  <a:cubicBezTo>
                    <a:pt x="102" y="2152"/>
                    <a:pt x="51" y="2203"/>
                    <a:pt x="39" y="2228"/>
                  </a:cubicBezTo>
                  <a:cubicBezTo>
                    <a:pt x="13" y="2267"/>
                    <a:pt x="13" y="2317"/>
                    <a:pt x="13" y="2343"/>
                  </a:cubicBezTo>
                  <a:cubicBezTo>
                    <a:pt x="0" y="2483"/>
                    <a:pt x="39" y="2649"/>
                    <a:pt x="39" y="2789"/>
                  </a:cubicBezTo>
                  <a:cubicBezTo>
                    <a:pt x="51" y="3094"/>
                    <a:pt x="77" y="3400"/>
                    <a:pt x="115" y="3693"/>
                  </a:cubicBezTo>
                  <a:cubicBezTo>
                    <a:pt x="115" y="3744"/>
                    <a:pt x="140" y="3756"/>
                    <a:pt x="191" y="3782"/>
                  </a:cubicBezTo>
                  <a:cubicBezTo>
                    <a:pt x="230" y="3782"/>
                    <a:pt x="268" y="3744"/>
                    <a:pt x="268" y="3693"/>
                  </a:cubicBezTo>
                  <a:cubicBezTo>
                    <a:pt x="293" y="3400"/>
                    <a:pt x="306" y="3094"/>
                    <a:pt x="306" y="2789"/>
                  </a:cubicBezTo>
                  <a:cubicBezTo>
                    <a:pt x="306" y="2649"/>
                    <a:pt x="319" y="2483"/>
                    <a:pt x="306" y="2343"/>
                  </a:cubicBezTo>
                  <a:cubicBezTo>
                    <a:pt x="306" y="2317"/>
                    <a:pt x="306" y="2267"/>
                    <a:pt x="293" y="2228"/>
                  </a:cubicBezTo>
                  <a:cubicBezTo>
                    <a:pt x="268" y="2203"/>
                    <a:pt x="230" y="2152"/>
                    <a:pt x="230" y="2126"/>
                  </a:cubicBezTo>
                  <a:cubicBezTo>
                    <a:pt x="230" y="2088"/>
                    <a:pt x="255" y="2037"/>
                    <a:pt x="268" y="2012"/>
                  </a:cubicBezTo>
                  <a:cubicBezTo>
                    <a:pt x="306" y="1974"/>
                    <a:pt x="293" y="1935"/>
                    <a:pt x="293" y="1897"/>
                  </a:cubicBezTo>
                  <a:cubicBezTo>
                    <a:pt x="268" y="1592"/>
                    <a:pt x="268" y="1299"/>
                    <a:pt x="255" y="993"/>
                  </a:cubicBezTo>
                  <a:cubicBezTo>
                    <a:pt x="242" y="688"/>
                    <a:pt x="230" y="382"/>
                    <a:pt x="191" y="89"/>
                  </a:cubicBezTo>
                  <a:cubicBezTo>
                    <a:pt x="191" y="38"/>
                    <a:pt x="166" y="0"/>
                    <a:pt x="115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687613" y="1576356"/>
              <a:ext cx="14592" cy="310373"/>
            </a:xfrm>
            <a:custGeom>
              <a:avLst/>
              <a:gdLst/>
              <a:ahLst/>
              <a:cxnLst/>
              <a:rect l="l" t="t" r="r" b="b"/>
              <a:pathLst>
                <a:path w="370" h="7870" extrusionOk="0">
                  <a:moveTo>
                    <a:pt x="77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714"/>
                    <a:pt x="0" y="1376"/>
                    <a:pt x="13" y="2013"/>
                  </a:cubicBezTo>
                  <a:cubicBezTo>
                    <a:pt x="39" y="2649"/>
                    <a:pt x="51" y="3299"/>
                    <a:pt x="64" y="3935"/>
                  </a:cubicBezTo>
                  <a:cubicBezTo>
                    <a:pt x="64" y="4012"/>
                    <a:pt x="64" y="4088"/>
                    <a:pt x="77" y="4177"/>
                  </a:cubicBezTo>
                  <a:cubicBezTo>
                    <a:pt x="102" y="4254"/>
                    <a:pt x="128" y="4330"/>
                    <a:pt x="128" y="4406"/>
                  </a:cubicBezTo>
                  <a:cubicBezTo>
                    <a:pt x="128" y="4496"/>
                    <a:pt x="77" y="4572"/>
                    <a:pt x="64" y="4648"/>
                  </a:cubicBezTo>
                  <a:cubicBezTo>
                    <a:pt x="51" y="4725"/>
                    <a:pt x="51" y="4814"/>
                    <a:pt x="51" y="4890"/>
                  </a:cubicBezTo>
                  <a:cubicBezTo>
                    <a:pt x="51" y="5221"/>
                    <a:pt x="64" y="5540"/>
                    <a:pt x="77" y="5858"/>
                  </a:cubicBezTo>
                  <a:cubicBezTo>
                    <a:pt x="115" y="6495"/>
                    <a:pt x="128" y="7157"/>
                    <a:pt x="179" y="7793"/>
                  </a:cubicBezTo>
                  <a:cubicBezTo>
                    <a:pt x="179" y="7819"/>
                    <a:pt x="204" y="7857"/>
                    <a:pt x="268" y="7870"/>
                  </a:cubicBezTo>
                  <a:cubicBezTo>
                    <a:pt x="319" y="7870"/>
                    <a:pt x="357" y="7832"/>
                    <a:pt x="357" y="7793"/>
                  </a:cubicBezTo>
                  <a:cubicBezTo>
                    <a:pt x="370" y="7157"/>
                    <a:pt x="357" y="6495"/>
                    <a:pt x="357" y="5858"/>
                  </a:cubicBezTo>
                  <a:cubicBezTo>
                    <a:pt x="357" y="5527"/>
                    <a:pt x="357" y="5209"/>
                    <a:pt x="331" y="4890"/>
                  </a:cubicBezTo>
                  <a:cubicBezTo>
                    <a:pt x="331" y="4814"/>
                    <a:pt x="331" y="4725"/>
                    <a:pt x="319" y="4648"/>
                  </a:cubicBezTo>
                  <a:cubicBezTo>
                    <a:pt x="306" y="4572"/>
                    <a:pt x="255" y="4496"/>
                    <a:pt x="255" y="4406"/>
                  </a:cubicBezTo>
                  <a:cubicBezTo>
                    <a:pt x="242" y="4330"/>
                    <a:pt x="268" y="4254"/>
                    <a:pt x="293" y="4177"/>
                  </a:cubicBezTo>
                  <a:cubicBezTo>
                    <a:pt x="319" y="4088"/>
                    <a:pt x="306" y="4012"/>
                    <a:pt x="306" y="3935"/>
                  </a:cubicBezTo>
                  <a:cubicBezTo>
                    <a:pt x="268" y="3299"/>
                    <a:pt x="268" y="2649"/>
                    <a:pt x="242" y="2013"/>
                  </a:cubicBezTo>
                  <a:cubicBezTo>
                    <a:pt x="230" y="1376"/>
                    <a:pt x="191" y="714"/>
                    <a:pt x="166" y="77"/>
                  </a:cubicBezTo>
                  <a:cubicBezTo>
                    <a:pt x="166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664503" y="1501032"/>
              <a:ext cx="19640" cy="493166"/>
            </a:xfrm>
            <a:custGeom>
              <a:avLst/>
              <a:gdLst/>
              <a:ahLst/>
              <a:cxnLst/>
              <a:rect l="l" t="t" r="r" b="b"/>
              <a:pathLst>
                <a:path w="498" h="12505" extrusionOk="0">
                  <a:moveTo>
                    <a:pt x="77" y="1"/>
                  </a:moveTo>
                  <a:cubicBezTo>
                    <a:pt x="26" y="1"/>
                    <a:pt x="1" y="39"/>
                    <a:pt x="1" y="90"/>
                  </a:cubicBezTo>
                  <a:lnTo>
                    <a:pt x="13" y="1631"/>
                  </a:lnTo>
                  <a:lnTo>
                    <a:pt x="52" y="3171"/>
                  </a:lnTo>
                  <a:lnTo>
                    <a:pt x="128" y="6265"/>
                  </a:lnTo>
                  <a:cubicBezTo>
                    <a:pt x="141" y="6393"/>
                    <a:pt x="128" y="6520"/>
                    <a:pt x="153" y="6647"/>
                  </a:cubicBezTo>
                  <a:cubicBezTo>
                    <a:pt x="179" y="6775"/>
                    <a:pt x="204" y="6902"/>
                    <a:pt x="204" y="7029"/>
                  </a:cubicBezTo>
                  <a:cubicBezTo>
                    <a:pt x="217" y="7157"/>
                    <a:pt x="179" y="7284"/>
                    <a:pt x="153" y="7411"/>
                  </a:cubicBezTo>
                  <a:lnTo>
                    <a:pt x="153" y="7793"/>
                  </a:lnTo>
                  <a:cubicBezTo>
                    <a:pt x="153" y="8303"/>
                    <a:pt x="192" y="8825"/>
                    <a:pt x="204" y="9334"/>
                  </a:cubicBezTo>
                  <a:cubicBezTo>
                    <a:pt x="243" y="10366"/>
                    <a:pt x="281" y="11384"/>
                    <a:pt x="332" y="12416"/>
                  </a:cubicBezTo>
                  <a:cubicBezTo>
                    <a:pt x="332" y="12467"/>
                    <a:pt x="370" y="12505"/>
                    <a:pt x="408" y="12505"/>
                  </a:cubicBezTo>
                  <a:cubicBezTo>
                    <a:pt x="459" y="12505"/>
                    <a:pt x="497" y="12467"/>
                    <a:pt x="497" y="12416"/>
                  </a:cubicBezTo>
                  <a:cubicBezTo>
                    <a:pt x="497" y="11384"/>
                    <a:pt x="472" y="10366"/>
                    <a:pt x="459" y="9334"/>
                  </a:cubicBezTo>
                  <a:cubicBezTo>
                    <a:pt x="446" y="8825"/>
                    <a:pt x="459" y="8303"/>
                    <a:pt x="434" y="7793"/>
                  </a:cubicBezTo>
                  <a:cubicBezTo>
                    <a:pt x="408" y="7666"/>
                    <a:pt x="408" y="7539"/>
                    <a:pt x="395" y="7411"/>
                  </a:cubicBezTo>
                  <a:cubicBezTo>
                    <a:pt x="370" y="7284"/>
                    <a:pt x="319" y="7157"/>
                    <a:pt x="319" y="7029"/>
                  </a:cubicBezTo>
                  <a:cubicBezTo>
                    <a:pt x="306" y="6902"/>
                    <a:pt x="332" y="6775"/>
                    <a:pt x="344" y="6647"/>
                  </a:cubicBezTo>
                  <a:cubicBezTo>
                    <a:pt x="370" y="6520"/>
                    <a:pt x="344" y="6393"/>
                    <a:pt x="344" y="6265"/>
                  </a:cubicBezTo>
                  <a:lnTo>
                    <a:pt x="268" y="3171"/>
                  </a:lnTo>
                  <a:lnTo>
                    <a:pt x="217" y="1631"/>
                  </a:lnTo>
                  <a:lnTo>
                    <a:pt x="153" y="90"/>
                  </a:lnTo>
                  <a:cubicBezTo>
                    <a:pt x="153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666514" y="799527"/>
              <a:ext cx="17629" cy="412319"/>
            </a:xfrm>
            <a:custGeom>
              <a:avLst/>
              <a:gdLst/>
              <a:ahLst/>
              <a:cxnLst/>
              <a:rect l="l" t="t" r="r" b="b"/>
              <a:pathLst>
                <a:path w="447" h="10455" extrusionOk="0">
                  <a:moveTo>
                    <a:pt x="77" y="0"/>
                  </a:moveTo>
                  <a:cubicBezTo>
                    <a:pt x="26" y="0"/>
                    <a:pt x="1" y="26"/>
                    <a:pt x="1" y="77"/>
                  </a:cubicBezTo>
                  <a:lnTo>
                    <a:pt x="13" y="1363"/>
                  </a:lnTo>
                  <a:lnTo>
                    <a:pt x="26" y="2662"/>
                  </a:lnTo>
                  <a:lnTo>
                    <a:pt x="90" y="5234"/>
                  </a:lnTo>
                  <a:cubicBezTo>
                    <a:pt x="90" y="5348"/>
                    <a:pt x="77" y="5437"/>
                    <a:pt x="102" y="5552"/>
                  </a:cubicBezTo>
                  <a:cubicBezTo>
                    <a:pt x="115" y="5667"/>
                    <a:pt x="153" y="5756"/>
                    <a:pt x="153" y="5870"/>
                  </a:cubicBezTo>
                  <a:cubicBezTo>
                    <a:pt x="166" y="5972"/>
                    <a:pt x="115" y="6074"/>
                    <a:pt x="102" y="6189"/>
                  </a:cubicBezTo>
                  <a:lnTo>
                    <a:pt x="102" y="6507"/>
                  </a:lnTo>
                  <a:cubicBezTo>
                    <a:pt x="102" y="6940"/>
                    <a:pt x="141" y="7373"/>
                    <a:pt x="153" y="7793"/>
                  </a:cubicBezTo>
                  <a:cubicBezTo>
                    <a:pt x="192" y="8659"/>
                    <a:pt x="217" y="9512"/>
                    <a:pt x="268" y="10378"/>
                  </a:cubicBezTo>
                  <a:cubicBezTo>
                    <a:pt x="268" y="10429"/>
                    <a:pt x="293" y="10454"/>
                    <a:pt x="357" y="10454"/>
                  </a:cubicBezTo>
                  <a:cubicBezTo>
                    <a:pt x="408" y="10454"/>
                    <a:pt x="446" y="10429"/>
                    <a:pt x="446" y="10378"/>
                  </a:cubicBezTo>
                  <a:cubicBezTo>
                    <a:pt x="446" y="9512"/>
                    <a:pt x="421" y="8659"/>
                    <a:pt x="421" y="7793"/>
                  </a:cubicBezTo>
                  <a:cubicBezTo>
                    <a:pt x="408" y="7373"/>
                    <a:pt x="408" y="6940"/>
                    <a:pt x="395" y="6507"/>
                  </a:cubicBezTo>
                  <a:cubicBezTo>
                    <a:pt x="395" y="6392"/>
                    <a:pt x="395" y="6303"/>
                    <a:pt x="383" y="6189"/>
                  </a:cubicBezTo>
                  <a:cubicBezTo>
                    <a:pt x="357" y="6074"/>
                    <a:pt x="319" y="5985"/>
                    <a:pt x="319" y="5870"/>
                  </a:cubicBezTo>
                  <a:cubicBezTo>
                    <a:pt x="293" y="5781"/>
                    <a:pt x="332" y="5667"/>
                    <a:pt x="344" y="5552"/>
                  </a:cubicBezTo>
                  <a:cubicBezTo>
                    <a:pt x="357" y="5437"/>
                    <a:pt x="344" y="5348"/>
                    <a:pt x="344" y="5234"/>
                  </a:cubicBezTo>
                  <a:lnTo>
                    <a:pt x="268" y="2662"/>
                  </a:lnTo>
                  <a:lnTo>
                    <a:pt x="217" y="1363"/>
                  </a:lnTo>
                  <a:lnTo>
                    <a:pt x="153" y="77"/>
                  </a:lnTo>
                  <a:cubicBezTo>
                    <a:pt x="153" y="26"/>
                    <a:pt x="128" y="0"/>
                    <a:pt x="77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644429" y="722704"/>
              <a:ext cx="17116" cy="408296"/>
            </a:xfrm>
            <a:custGeom>
              <a:avLst/>
              <a:gdLst/>
              <a:ahLst/>
              <a:cxnLst/>
              <a:rect l="l" t="t" r="r" b="b"/>
              <a:pathLst>
                <a:path w="434" h="10353" extrusionOk="0">
                  <a:moveTo>
                    <a:pt x="77" y="0"/>
                  </a:moveTo>
                  <a:cubicBezTo>
                    <a:pt x="26" y="0"/>
                    <a:pt x="0" y="38"/>
                    <a:pt x="0" y="76"/>
                  </a:cubicBezTo>
                  <a:lnTo>
                    <a:pt x="13" y="1350"/>
                  </a:lnTo>
                  <a:lnTo>
                    <a:pt x="26" y="2623"/>
                  </a:lnTo>
                  <a:lnTo>
                    <a:pt x="89" y="5170"/>
                  </a:lnTo>
                  <a:cubicBezTo>
                    <a:pt x="89" y="5284"/>
                    <a:pt x="89" y="5386"/>
                    <a:pt x="115" y="5488"/>
                  </a:cubicBezTo>
                  <a:cubicBezTo>
                    <a:pt x="128" y="5603"/>
                    <a:pt x="153" y="5705"/>
                    <a:pt x="153" y="5806"/>
                  </a:cubicBezTo>
                  <a:cubicBezTo>
                    <a:pt x="179" y="5921"/>
                    <a:pt x="128" y="6023"/>
                    <a:pt x="115" y="6125"/>
                  </a:cubicBezTo>
                  <a:lnTo>
                    <a:pt x="115" y="6443"/>
                  </a:lnTo>
                  <a:cubicBezTo>
                    <a:pt x="115" y="6876"/>
                    <a:pt x="140" y="7296"/>
                    <a:pt x="153" y="7729"/>
                  </a:cubicBezTo>
                  <a:cubicBezTo>
                    <a:pt x="191" y="8570"/>
                    <a:pt x="217" y="9423"/>
                    <a:pt x="268" y="10276"/>
                  </a:cubicBezTo>
                  <a:cubicBezTo>
                    <a:pt x="268" y="10314"/>
                    <a:pt x="306" y="10352"/>
                    <a:pt x="344" y="10352"/>
                  </a:cubicBezTo>
                  <a:cubicBezTo>
                    <a:pt x="395" y="10352"/>
                    <a:pt x="433" y="10314"/>
                    <a:pt x="433" y="10276"/>
                  </a:cubicBezTo>
                  <a:cubicBezTo>
                    <a:pt x="433" y="9423"/>
                    <a:pt x="408" y="8570"/>
                    <a:pt x="408" y="7729"/>
                  </a:cubicBezTo>
                  <a:cubicBezTo>
                    <a:pt x="395" y="7296"/>
                    <a:pt x="395" y="6876"/>
                    <a:pt x="382" y="6443"/>
                  </a:cubicBezTo>
                  <a:cubicBezTo>
                    <a:pt x="382" y="6341"/>
                    <a:pt x="382" y="6239"/>
                    <a:pt x="370" y="6125"/>
                  </a:cubicBezTo>
                  <a:cubicBezTo>
                    <a:pt x="344" y="6023"/>
                    <a:pt x="306" y="5921"/>
                    <a:pt x="306" y="5806"/>
                  </a:cubicBezTo>
                  <a:cubicBezTo>
                    <a:pt x="280" y="5705"/>
                    <a:pt x="319" y="5603"/>
                    <a:pt x="331" y="5488"/>
                  </a:cubicBezTo>
                  <a:cubicBezTo>
                    <a:pt x="344" y="5386"/>
                    <a:pt x="331" y="5284"/>
                    <a:pt x="331" y="5170"/>
                  </a:cubicBezTo>
                  <a:lnTo>
                    <a:pt x="268" y="2623"/>
                  </a:lnTo>
                  <a:lnTo>
                    <a:pt x="217" y="1350"/>
                  </a:lnTo>
                  <a:lnTo>
                    <a:pt x="153" y="76"/>
                  </a:lnTo>
                  <a:cubicBezTo>
                    <a:pt x="153" y="38"/>
                    <a:pt x="128" y="0"/>
                    <a:pt x="77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618795" y="371675"/>
              <a:ext cx="2822779" cy="1916150"/>
            </a:xfrm>
            <a:custGeom>
              <a:avLst/>
              <a:gdLst/>
              <a:ahLst/>
              <a:cxnLst/>
              <a:rect l="l" t="t" r="r" b="b"/>
              <a:pathLst>
                <a:path w="71576" h="48587" extrusionOk="0">
                  <a:moveTo>
                    <a:pt x="62463" y="440"/>
                  </a:moveTo>
                  <a:cubicBezTo>
                    <a:pt x="63155" y="440"/>
                    <a:pt x="63846" y="446"/>
                    <a:pt x="64534" y="459"/>
                  </a:cubicBezTo>
                  <a:lnTo>
                    <a:pt x="66609" y="472"/>
                  </a:lnTo>
                  <a:lnTo>
                    <a:pt x="67641" y="484"/>
                  </a:lnTo>
                  <a:cubicBezTo>
                    <a:pt x="67972" y="484"/>
                    <a:pt x="68316" y="535"/>
                    <a:pt x="68596" y="663"/>
                  </a:cubicBezTo>
                  <a:cubicBezTo>
                    <a:pt x="68608" y="675"/>
                    <a:pt x="68634" y="675"/>
                    <a:pt x="68647" y="675"/>
                  </a:cubicBezTo>
                  <a:cubicBezTo>
                    <a:pt x="68665" y="676"/>
                    <a:pt x="68684" y="677"/>
                    <a:pt x="68703" y="678"/>
                  </a:cubicBezTo>
                  <a:lnTo>
                    <a:pt x="68703" y="678"/>
                  </a:lnTo>
                  <a:cubicBezTo>
                    <a:pt x="68858" y="770"/>
                    <a:pt x="68999" y="883"/>
                    <a:pt x="69105" y="1032"/>
                  </a:cubicBezTo>
                  <a:cubicBezTo>
                    <a:pt x="69232" y="1197"/>
                    <a:pt x="69309" y="1414"/>
                    <a:pt x="69360" y="1618"/>
                  </a:cubicBezTo>
                  <a:cubicBezTo>
                    <a:pt x="69411" y="1821"/>
                    <a:pt x="69423" y="2038"/>
                    <a:pt x="69423" y="2267"/>
                  </a:cubicBezTo>
                  <a:lnTo>
                    <a:pt x="69462" y="2955"/>
                  </a:lnTo>
                  <a:lnTo>
                    <a:pt x="69538" y="5680"/>
                  </a:lnTo>
                  <a:lnTo>
                    <a:pt x="69678" y="11117"/>
                  </a:lnTo>
                  <a:lnTo>
                    <a:pt x="69971" y="22004"/>
                  </a:lnTo>
                  <a:lnTo>
                    <a:pt x="70518" y="43790"/>
                  </a:lnTo>
                  <a:cubicBezTo>
                    <a:pt x="70557" y="44147"/>
                    <a:pt x="70557" y="44529"/>
                    <a:pt x="70468" y="44873"/>
                  </a:cubicBezTo>
                  <a:cubicBezTo>
                    <a:pt x="70391" y="45229"/>
                    <a:pt x="70213" y="45560"/>
                    <a:pt x="69933" y="45789"/>
                  </a:cubicBezTo>
                  <a:cubicBezTo>
                    <a:pt x="69640" y="46006"/>
                    <a:pt x="69296" y="46108"/>
                    <a:pt x="68927" y="46133"/>
                  </a:cubicBezTo>
                  <a:cubicBezTo>
                    <a:pt x="68838" y="46140"/>
                    <a:pt x="68752" y="46143"/>
                    <a:pt x="68664" y="46143"/>
                  </a:cubicBezTo>
                  <a:cubicBezTo>
                    <a:pt x="68577" y="46143"/>
                    <a:pt x="68487" y="46140"/>
                    <a:pt x="68392" y="46133"/>
                  </a:cubicBezTo>
                  <a:lnTo>
                    <a:pt x="67832" y="46133"/>
                  </a:lnTo>
                  <a:cubicBezTo>
                    <a:pt x="67093" y="46127"/>
                    <a:pt x="66348" y="46124"/>
                    <a:pt x="65603" y="46124"/>
                  </a:cubicBezTo>
                  <a:cubicBezTo>
                    <a:pt x="64858" y="46124"/>
                    <a:pt x="64114" y="46127"/>
                    <a:pt x="63375" y="46133"/>
                  </a:cubicBezTo>
                  <a:cubicBezTo>
                    <a:pt x="60395" y="46146"/>
                    <a:pt x="57441" y="46210"/>
                    <a:pt x="54462" y="46299"/>
                  </a:cubicBezTo>
                  <a:cubicBezTo>
                    <a:pt x="51482" y="46375"/>
                    <a:pt x="48502" y="46464"/>
                    <a:pt x="45548" y="46592"/>
                  </a:cubicBezTo>
                  <a:cubicBezTo>
                    <a:pt x="42632" y="46717"/>
                    <a:pt x="39715" y="46842"/>
                    <a:pt x="36799" y="47003"/>
                  </a:cubicBezTo>
                  <a:lnTo>
                    <a:pt x="36799" y="47003"/>
                  </a:lnTo>
                  <a:cubicBezTo>
                    <a:pt x="36748" y="43229"/>
                    <a:pt x="36672" y="39454"/>
                    <a:pt x="36584" y="35679"/>
                  </a:cubicBezTo>
                  <a:lnTo>
                    <a:pt x="36304" y="24219"/>
                  </a:lnTo>
                  <a:lnTo>
                    <a:pt x="35985" y="12759"/>
                  </a:lnTo>
                  <a:cubicBezTo>
                    <a:pt x="35872" y="8979"/>
                    <a:pt x="35746" y="5199"/>
                    <a:pt x="35620" y="1418"/>
                  </a:cubicBezTo>
                  <a:lnTo>
                    <a:pt x="35620" y="1418"/>
                  </a:lnTo>
                  <a:cubicBezTo>
                    <a:pt x="38356" y="1231"/>
                    <a:pt x="41067" y="1055"/>
                    <a:pt x="43804" y="917"/>
                  </a:cubicBezTo>
                  <a:cubicBezTo>
                    <a:pt x="46567" y="777"/>
                    <a:pt x="49317" y="663"/>
                    <a:pt x="52093" y="586"/>
                  </a:cubicBezTo>
                  <a:cubicBezTo>
                    <a:pt x="54844" y="523"/>
                    <a:pt x="57620" y="459"/>
                    <a:pt x="60383" y="459"/>
                  </a:cubicBezTo>
                  <a:cubicBezTo>
                    <a:pt x="61077" y="446"/>
                    <a:pt x="61771" y="440"/>
                    <a:pt x="62463" y="440"/>
                  </a:cubicBezTo>
                  <a:close/>
                  <a:moveTo>
                    <a:pt x="69071" y="732"/>
                  </a:moveTo>
                  <a:lnTo>
                    <a:pt x="69071" y="732"/>
                  </a:lnTo>
                  <a:cubicBezTo>
                    <a:pt x="69314" y="791"/>
                    <a:pt x="69542" y="899"/>
                    <a:pt x="69729" y="1070"/>
                  </a:cubicBezTo>
                  <a:cubicBezTo>
                    <a:pt x="70009" y="1325"/>
                    <a:pt x="70136" y="1719"/>
                    <a:pt x="70175" y="2127"/>
                  </a:cubicBezTo>
                  <a:lnTo>
                    <a:pt x="70238" y="4661"/>
                  </a:lnTo>
                  <a:lnTo>
                    <a:pt x="70353" y="9716"/>
                  </a:lnTo>
                  <a:lnTo>
                    <a:pt x="70608" y="19864"/>
                  </a:lnTo>
                  <a:lnTo>
                    <a:pt x="71130" y="40161"/>
                  </a:lnTo>
                  <a:lnTo>
                    <a:pt x="71193" y="42695"/>
                  </a:lnTo>
                  <a:lnTo>
                    <a:pt x="71219" y="43969"/>
                  </a:lnTo>
                  <a:cubicBezTo>
                    <a:pt x="71257" y="44376"/>
                    <a:pt x="71257" y="44796"/>
                    <a:pt x="71193" y="45191"/>
                  </a:cubicBezTo>
                  <a:cubicBezTo>
                    <a:pt x="71117" y="45586"/>
                    <a:pt x="70964" y="45980"/>
                    <a:pt x="70684" y="46248"/>
                  </a:cubicBezTo>
                  <a:cubicBezTo>
                    <a:pt x="70404" y="46503"/>
                    <a:pt x="70009" y="46630"/>
                    <a:pt x="69614" y="46655"/>
                  </a:cubicBezTo>
                  <a:cubicBezTo>
                    <a:pt x="69546" y="46664"/>
                    <a:pt x="69480" y="46667"/>
                    <a:pt x="69413" y="46667"/>
                  </a:cubicBezTo>
                  <a:cubicBezTo>
                    <a:pt x="69279" y="46667"/>
                    <a:pt x="69143" y="46655"/>
                    <a:pt x="68990" y="46655"/>
                  </a:cubicBezTo>
                  <a:lnTo>
                    <a:pt x="68354" y="46630"/>
                  </a:lnTo>
                  <a:lnTo>
                    <a:pt x="67080" y="46592"/>
                  </a:lnTo>
                  <a:cubicBezTo>
                    <a:pt x="66370" y="46581"/>
                    <a:pt x="65655" y="46577"/>
                    <a:pt x="64939" y="46577"/>
                  </a:cubicBezTo>
                  <a:cubicBezTo>
                    <a:pt x="63962" y="46577"/>
                    <a:pt x="62983" y="46584"/>
                    <a:pt x="62013" y="46592"/>
                  </a:cubicBezTo>
                  <a:cubicBezTo>
                    <a:pt x="60319" y="46617"/>
                    <a:pt x="58613" y="46643"/>
                    <a:pt x="56932" y="46694"/>
                  </a:cubicBezTo>
                  <a:cubicBezTo>
                    <a:pt x="50212" y="46871"/>
                    <a:pt x="43479" y="47136"/>
                    <a:pt x="36758" y="47414"/>
                  </a:cubicBezTo>
                  <a:lnTo>
                    <a:pt x="36758" y="47414"/>
                  </a:lnTo>
                  <a:lnTo>
                    <a:pt x="36753" y="47247"/>
                  </a:lnTo>
                  <a:lnTo>
                    <a:pt x="36753" y="47247"/>
                  </a:lnTo>
                  <a:cubicBezTo>
                    <a:pt x="39692" y="47071"/>
                    <a:pt x="42595" y="46908"/>
                    <a:pt x="45536" y="46770"/>
                  </a:cubicBezTo>
                  <a:cubicBezTo>
                    <a:pt x="48490" y="46643"/>
                    <a:pt x="51469" y="46528"/>
                    <a:pt x="54423" y="46439"/>
                  </a:cubicBezTo>
                  <a:cubicBezTo>
                    <a:pt x="57403" y="46362"/>
                    <a:pt x="60370" y="46299"/>
                    <a:pt x="63337" y="46273"/>
                  </a:cubicBezTo>
                  <a:cubicBezTo>
                    <a:pt x="64330" y="46273"/>
                    <a:pt x="65323" y="46268"/>
                    <a:pt x="66313" y="46268"/>
                  </a:cubicBezTo>
                  <a:cubicBezTo>
                    <a:pt x="66807" y="46268"/>
                    <a:pt x="67301" y="46269"/>
                    <a:pt x="67794" y="46273"/>
                  </a:cubicBezTo>
                  <a:lnTo>
                    <a:pt x="68354" y="46273"/>
                  </a:lnTo>
                  <a:cubicBezTo>
                    <a:pt x="68443" y="46286"/>
                    <a:pt x="68535" y="46292"/>
                    <a:pt x="68629" y="46292"/>
                  </a:cubicBezTo>
                  <a:cubicBezTo>
                    <a:pt x="68723" y="46292"/>
                    <a:pt x="68819" y="46286"/>
                    <a:pt x="68914" y="46273"/>
                  </a:cubicBezTo>
                  <a:cubicBezTo>
                    <a:pt x="69283" y="46248"/>
                    <a:pt x="69678" y="46133"/>
                    <a:pt x="69984" y="45891"/>
                  </a:cubicBezTo>
                  <a:cubicBezTo>
                    <a:pt x="70136" y="45789"/>
                    <a:pt x="70264" y="45624"/>
                    <a:pt x="70366" y="45471"/>
                  </a:cubicBezTo>
                  <a:cubicBezTo>
                    <a:pt x="70455" y="45293"/>
                    <a:pt x="70518" y="45115"/>
                    <a:pt x="70569" y="44924"/>
                  </a:cubicBezTo>
                  <a:cubicBezTo>
                    <a:pt x="70646" y="44542"/>
                    <a:pt x="70646" y="44160"/>
                    <a:pt x="70620" y="43790"/>
                  </a:cubicBezTo>
                  <a:lnTo>
                    <a:pt x="70060" y="22004"/>
                  </a:lnTo>
                  <a:lnTo>
                    <a:pt x="69793" y="11117"/>
                  </a:lnTo>
                  <a:lnTo>
                    <a:pt x="69665" y="5680"/>
                  </a:lnTo>
                  <a:lnTo>
                    <a:pt x="69602" y="2955"/>
                  </a:lnTo>
                  <a:lnTo>
                    <a:pt x="69576" y="2267"/>
                  </a:lnTo>
                  <a:cubicBezTo>
                    <a:pt x="69576" y="2025"/>
                    <a:pt x="69563" y="1796"/>
                    <a:pt x="69513" y="1567"/>
                  </a:cubicBezTo>
                  <a:cubicBezTo>
                    <a:pt x="69474" y="1325"/>
                    <a:pt x="69372" y="1108"/>
                    <a:pt x="69232" y="917"/>
                  </a:cubicBezTo>
                  <a:cubicBezTo>
                    <a:pt x="69184" y="852"/>
                    <a:pt x="69130" y="789"/>
                    <a:pt x="69071" y="732"/>
                  </a:cubicBezTo>
                  <a:close/>
                  <a:moveTo>
                    <a:pt x="1984" y="2713"/>
                  </a:moveTo>
                  <a:cubicBezTo>
                    <a:pt x="1895" y="2826"/>
                    <a:pt x="1822" y="2950"/>
                    <a:pt x="1758" y="3069"/>
                  </a:cubicBezTo>
                  <a:cubicBezTo>
                    <a:pt x="1669" y="3260"/>
                    <a:pt x="1605" y="3477"/>
                    <a:pt x="1554" y="3680"/>
                  </a:cubicBezTo>
                  <a:cubicBezTo>
                    <a:pt x="1478" y="4113"/>
                    <a:pt x="1478" y="4546"/>
                    <a:pt x="1529" y="4979"/>
                  </a:cubicBezTo>
                  <a:lnTo>
                    <a:pt x="2586" y="43052"/>
                  </a:lnTo>
                  <a:lnTo>
                    <a:pt x="2649" y="45433"/>
                  </a:lnTo>
                  <a:lnTo>
                    <a:pt x="2649" y="45739"/>
                  </a:lnTo>
                  <a:lnTo>
                    <a:pt x="2649" y="46044"/>
                  </a:lnTo>
                  <a:cubicBezTo>
                    <a:pt x="2649" y="46248"/>
                    <a:pt x="2675" y="46439"/>
                    <a:pt x="2713" y="46643"/>
                  </a:cubicBezTo>
                  <a:cubicBezTo>
                    <a:pt x="2751" y="46846"/>
                    <a:pt x="2828" y="47037"/>
                    <a:pt x="2942" y="47216"/>
                  </a:cubicBezTo>
                  <a:cubicBezTo>
                    <a:pt x="3031" y="47407"/>
                    <a:pt x="3197" y="47547"/>
                    <a:pt x="3375" y="47661"/>
                  </a:cubicBezTo>
                  <a:cubicBezTo>
                    <a:pt x="3719" y="47890"/>
                    <a:pt x="4152" y="47954"/>
                    <a:pt x="4547" y="47954"/>
                  </a:cubicBezTo>
                  <a:cubicBezTo>
                    <a:pt x="4750" y="47954"/>
                    <a:pt x="4967" y="47929"/>
                    <a:pt x="5158" y="47916"/>
                  </a:cubicBezTo>
                  <a:lnTo>
                    <a:pt x="5744" y="47865"/>
                  </a:lnTo>
                  <a:lnTo>
                    <a:pt x="8112" y="47712"/>
                  </a:lnTo>
                  <a:cubicBezTo>
                    <a:pt x="11283" y="47508"/>
                    <a:pt x="14466" y="47381"/>
                    <a:pt x="17637" y="47267"/>
                  </a:cubicBezTo>
                  <a:cubicBezTo>
                    <a:pt x="20913" y="47168"/>
                    <a:pt x="24192" y="47117"/>
                    <a:pt x="27474" y="47117"/>
                  </a:cubicBezTo>
                  <a:cubicBezTo>
                    <a:pt x="30495" y="47117"/>
                    <a:pt x="33517" y="47160"/>
                    <a:pt x="36540" y="47249"/>
                  </a:cubicBezTo>
                  <a:lnTo>
                    <a:pt x="36540" y="47249"/>
                  </a:lnTo>
                  <a:lnTo>
                    <a:pt x="36553" y="47455"/>
                  </a:lnTo>
                  <a:lnTo>
                    <a:pt x="36553" y="47455"/>
                  </a:lnTo>
                  <a:cubicBezTo>
                    <a:pt x="34783" y="47430"/>
                    <a:pt x="33007" y="47418"/>
                    <a:pt x="31231" y="47418"/>
                  </a:cubicBezTo>
                  <a:cubicBezTo>
                    <a:pt x="29648" y="47418"/>
                    <a:pt x="28064" y="47427"/>
                    <a:pt x="26486" y="47445"/>
                  </a:cubicBezTo>
                  <a:cubicBezTo>
                    <a:pt x="23074" y="47483"/>
                    <a:pt x="19649" y="47547"/>
                    <a:pt x="16249" y="47674"/>
                  </a:cubicBezTo>
                  <a:cubicBezTo>
                    <a:pt x="12823" y="47789"/>
                    <a:pt x="9424" y="47954"/>
                    <a:pt x="6011" y="48171"/>
                  </a:cubicBezTo>
                  <a:lnTo>
                    <a:pt x="3452" y="48349"/>
                  </a:lnTo>
                  <a:cubicBezTo>
                    <a:pt x="3322" y="48356"/>
                    <a:pt x="3195" y="48362"/>
                    <a:pt x="3070" y="48362"/>
                  </a:cubicBezTo>
                  <a:cubicBezTo>
                    <a:pt x="2777" y="48362"/>
                    <a:pt x="2497" y="48332"/>
                    <a:pt x="2229" y="48234"/>
                  </a:cubicBezTo>
                  <a:cubicBezTo>
                    <a:pt x="2038" y="48171"/>
                    <a:pt x="1860" y="48056"/>
                    <a:pt x="1733" y="47916"/>
                  </a:cubicBezTo>
                  <a:cubicBezTo>
                    <a:pt x="1593" y="47776"/>
                    <a:pt x="1491" y="47598"/>
                    <a:pt x="1427" y="47407"/>
                  </a:cubicBezTo>
                  <a:cubicBezTo>
                    <a:pt x="1363" y="47216"/>
                    <a:pt x="1338" y="47012"/>
                    <a:pt x="1312" y="46808"/>
                  </a:cubicBezTo>
                  <a:cubicBezTo>
                    <a:pt x="1300" y="46592"/>
                    <a:pt x="1312" y="46375"/>
                    <a:pt x="1300" y="46171"/>
                  </a:cubicBezTo>
                  <a:lnTo>
                    <a:pt x="1274" y="44898"/>
                  </a:lnTo>
                  <a:lnTo>
                    <a:pt x="1211" y="42326"/>
                  </a:lnTo>
                  <a:lnTo>
                    <a:pt x="663" y="21864"/>
                  </a:lnTo>
                  <a:lnTo>
                    <a:pt x="396" y="11626"/>
                  </a:lnTo>
                  <a:lnTo>
                    <a:pt x="268" y="6507"/>
                  </a:lnTo>
                  <a:cubicBezTo>
                    <a:pt x="281" y="5654"/>
                    <a:pt x="90" y="4788"/>
                    <a:pt x="357" y="3999"/>
                  </a:cubicBezTo>
                  <a:cubicBezTo>
                    <a:pt x="485" y="3604"/>
                    <a:pt x="727" y="3273"/>
                    <a:pt x="1083" y="3044"/>
                  </a:cubicBezTo>
                  <a:cubicBezTo>
                    <a:pt x="1346" y="2872"/>
                    <a:pt x="1657" y="2772"/>
                    <a:pt x="1984" y="2713"/>
                  </a:cubicBezTo>
                  <a:close/>
                  <a:moveTo>
                    <a:pt x="60332" y="0"/>
                  </a:moveTo>
                  <a:cubicBezTo>
                    <a:pt x="58957" y="0"/>
                    <a:pt x="57569" y="26"/>
                    <a:pt x="56181" y="39"/>
                  </a:cubicBezTo>
                  <a:cubicBezTo>
                    <a:pt x="54793" y="51"/>
                    <a:pt x="53418" y="90"/>
                    <a:pt x="52030" y="128"/>
                  </a:cubicBezTo>
                  <a:cubicBezTo>
                    <a:pt x="49279" y="230"/>
                    <a:pt x="46503" y="344"/>
                    <a:pt x="43740" y="510"/>
                  </a:cubicBezTo>
                  <a:cubicBezTo>
                    <a:pt x="40977" y="675"/>
                    <a:pt x="38214" y="879"/>
                    <a:pt x="35463" y="1134"/>
                  </a:cubicBezTo>
                  <a:cubicBezTo>
                    <a:pt x="35400" y="1146"/>
                    <a:pt x="35349" y="1197"/>
                    <a:pt x="35349" y="1261"/>
                  </a:cubicBezTo>
                  <a:lnTo>
                    <a:pt x="35591" y="12721"/>
                  </a:lnTo>
                  <a:lnTo>
                    <a:pt x="35858" y="24181"/>
                  </a:lnTo>
                  <a:lnTo>
                    <a:pt x="36164" y="35641"/>
                  </a:lnTo>
                  <a:cubicBezTo>
                    <a:pt x="36265" y="39422"/>
                    <a:pt x="36390" y="43204"/>
                    <a:pt x="36541" y="46985"/>
                  </a:cubicBezTo>
                  <a:lnTo>
                    <a:pt x="36541" y="46985"/>
                  </a:lnTo>
                  <a:cubicBezTo>
                    <a:pt x="34194" y="46952"/>
                    <a:pt x="31843" y="46934"/>
                    <a:pt x="29491" y="46934"/>
                  </a:cubicBezTo>
                  <a:cubicBezTo>
                    <a:pt x="25524" y="46934"/>
                    <a:pt x="21552" y="46987"/>
                    <a:pt x="17586" y="47114"/>
                  </a:cubicBezTo>
                  <a:cubicBezTo>
                    <a:pt x="14415" y="47228"/>
                    <a:pt x="11232" y="47356"/>
                    <a:pt x="8061" y="47572"/>
                  </a:cubicBezTo>
                  <a:lnTo>
                    <a:pt x="5693" y="47725"/>
                  </a:lnTo>
                  <a:lnTo>
                    <a:pt x="5107" y="47776"/>
                  </a:lnTo>
                  <a:cubicBezTo>
                    <a:pt x="4916" y="47789"/>
                    <a:pt x="4712" y="47801"/>
                    <a:pt x="4521" y="47801"/>
                  </a:cubicBezTo>
                  <a:cubicBezTo>
                    <a:pt x="4114" y="47801"/>
                    <a:pt x="3719" y="47738"/>
                    <a:pt x="3401" y="47534"/>
                  </a:cubicBezTo>
                  <a:cubicBezTo>
                    <a:pt x="3082" y="47343"/>
                    <a:pt x="2879" y="46986"/>
                    <a:pt x="2802" y="46617"/>
                  </a:cubicBezTo>
                  <a:cubicBezTo>
                    <a:pt x="2751" y="46413"/>
                    <a:pt x="2739" y="46222"/>
                    <a:pt x="2739" y="46031"/>
                  </a:cubicBezTo>
                  <a:lnTo>
                    <a:pt x="2739" y="45739"/>
                  </a:lnTo>
                  <a:lnTo>
                    <a:pt x="2739" y="45433"/>
                  </a:lnTo>
                  <a:lnTo>
                    <a:pt x="2675" y="43052"/>
                  </a:lnTo>
                  <a:lnTo>
                    <a:pt x="1720" y="4928"/>
                  </a:lnTo>
                  <a:cubicBezTo>
                    <a:pt x="1682" y="4508"/>
                    <a:pt x="1682" y="4101"/>
                    <a:pt x="1758" y="3706"/>
                  </a:cubicBezTo>
                  <a:cubicBezTo>
                    <a:pt x="1796" y="3489"/>
                    <a:pt x="1860" y="3298"/>
                    <a:pt x="1949" y="3133"/>
                  </a:cubicBezTo>
                  <a:cubicBezTo>
                    <a:pt x="2051" y="2955"/>
                    <a:pt x="2166" y="2789"/>
                    <a:pt x="2306" y="2649"/>
                  </a:cubicBezTo>
                  <a:cubicBezTo>
                    <a:pt x="2331" y="2636"/>
                    <a:pt x="2331" y="2598"/>
                    <a:pt x="2331" y="2573"/>
                  </a:cubicBezTo>
                  <a:cubicBezTo>
                    <a:pt x="2318" y="2522"/>
                    <a:pt x="2267" y="2496"/>
                    <a:pt x="2229" y="2496"/>
                  </a:cubicBezTo>
                  <a:cubicBezTo>
                    <a:pt x="1796" y="2534"/>
                    <a:pt x="1351" y="2649"/>
                    <a:pt x="969" y="2891"/>
                  </a:cubicBezTo>
                  <a:cubicBezTo>
                    <a:pt x="587" y="3133"/>
                    <a:pt x="319" y="3528"/>
                    <a:pt x="166" y="3935"/>
                  </a:cubicBezTo>
                  <a:cubicBezTo>
                    <a:pt x="26" y="4368"/>
                    <a:pt x="1" y="4814"/>
                    <a:pt x="14" y="5247"/>
                  </a:cubicBezTo>
                  <a:cubicBezTo>
                    <a:pt x="14" y="5361"/>
                    <a:pt x="14" y="5450"/>
                    <a:pt x="26" y="5565"/>
                  </a:cubicBezTo>
                  <a:lnTo>
                    <a:pt x="39" y="5883"/>
                  </a:lnTo>
                  <a:lnTo>
                    <a:pt x="65" y="6520"/>
                  </a:lnTo>
                  <a:lnTo>
                    <a:pt x="192" y="11639"/>
                  </a:lnTo>
                  <a:lnTo>
                    <a:pt x="459" y="21876"/>
                  </a:lnTo>
                  <a:lnTo>
                    <a:pt x="981" y="42351"/>
                  </a:lnTo>
                  <a:lnTo>
                    <a:pt x="1096" y="44898"/>
                  </a:lnTo>
                  <a:lnTo>
                    <a:pt x="1121" y="46171"/>
                  </a:lnTo>
                  <a:cubicBezTo>
                    <a:pt x="1147" y="46388"/>
                    <a:pt x="1121" y="46592"/>
                    <a:pt x="1147" y="46821"/>
                  </a:cubicBezTo>
                  <a:cubicBezTo>
                    <a:pt x="1160" y="47037"/>
                    <a:pt x="1185" y="47267"/>
                    <a:pt x="1274" y="47470"/>
                  </a:cubicBezTo>
                  <a:cubicBezTo>
                    <a:pt x="1338" y="47699"/>
                    <a:pt x="1440" y="47890"/>
                    <a:pt x="1605" y="48056"/>
                  </a:cubicBezTo>
                  <a:cubicBezTo>
                    <a:pt x="1758" y="48234"/>
                    <a:pt x="1975" y="48362"/>
                    <a:pt x="2178" y="48438"/>
                  </a:cubicBezTo>
                  <a:cubicBezTo>
                    <a:pt x="2471" y="48550"/>
                    <a:pt x="2769" y="48586"/>
                    <a:pt x="3061" y="48586"/>
                  </a:cubicBezTo>
                  <a:cubicBezTo>
                    <a:pt x="3202" y="48586"/>
                    <a:pt x="3341" y="48578"/>
                    <a:pt x="3477" y="48565"/>
                  </a:cubicBezTo>
                  <a:lnTo>
                    <a:pt x="6024" y="48400"/>
                  </a:lnTo>
                  <a:cubicBezTo>
                    <a:pt x="9436" y="48171"/>
                    <a:pt x="12836" y="48018"/>
                    <a:pt x="16249" y="47903"/>
                  </a:cubicBezTo>
                  <a:cubicBezTo>
                    <a:pt x="21974" y="47689"/>
                    <a:pt x="27708" y="47601"/>
                    <a:pt x="33444" y="47601"/>
                  </a:cubicBezTo>
                  <a:cubicBezTo>
                    <a:pt x="34489" y="47601"/>
                    <a:pt x="35535" y="47604"/>
                    <a:pt x="36581" y="47610"/>
                  </a:cubicBezTo>
                  <a:lnTo>
                    <a:pt x="36581" y="47610"/>
                  </a:lnTo>
                  <a:cubicBezTo>
                    <a:pt x="36605" y="47641"/>
                    <a:pt x="36645" y="47661"/>
                    <a:pt x="36686" y="47661"/>
                  </a:cubicBezTo>
                  <a:cubicBezTo>
                    <a:pt x="43435" y="47394"/>
                    <a:pt x="50196" y="47139"/>
                    <a:pt x="56957" y="46974"/>
                  </a:cubicBezTo>
                  <a:cubicBezTo>
                    <a:pt x="59472" y="46926"/>
                    <a:pt x="62002" y="46879"/>
                    <a:pt x="64524" y="46879"/>
                  </a:cubicBezTo>
                  <a:cubicBezTo>
                    <a:pt x="65386" y="46879"/>
                    <a:pt x="66247" y="46884"/>
                    <a:pt x="67106" y="46897"/>
                  </a:cubicBezTo>
                  <a:lnTo>
                    <a:pt x="68379" y="46935"/>
                  </a:lnTo>
                  <a:lnTo>
                    <a:pt x="69016" y="46948"/>
                  </a:lnTo>
                  <a:cubicBezTo>
                    <a:pt x="69152" y="46948"/>
                    <a:pt x="69293" y="46954"/>
                    <a:pt x="69440" y="46954"/>
                  </a:cubicBezTo>
                  <a:cubicBezTo>
                    <a:pt x="69514" y="46954"/>
                    <a:pt x="69589" y="46952"/>
                    <a:pt x="69665" y="46948"/>
                  </a:cubicBezTo>
                  <a:cubicBezTo>
                    <a:pt x="70111" y="46910"/>
                    <a:pt x="70569" y="46770"/>
                    <a:pt x="70900" y="46452"/>
                  </a:cubicBezTo>
                  <a:cubicBezTo>
                    <a:pt x="71244" y="46133"/>
                    <a:pt x="71410" y="45688"/>
                    <a:pt x="71499" y="45255"/>
                  </a:cubicBezTo>
                  <a:cubicBezTo>
                    <a:pt x="71575" y="44834"/>
                    <a:pt x="71563" y="44389"/>
                    <a:pt x="71524" y="43969"/>
                  </a:cubicBezTo>
                  <a:lnTo>
                    <a:pt x="71499" y="42695"/>
                  </a:lnTo>
                  <a:lnTo>
                    <a:pt x="71372" y="40136"/>
                  </a:lnTo>
                  <a:lnTo>
                    <a:pt x="70837" y="19839"/>
                  </a:lnTo>
                  <a:lnTo>
                    <a:pt x="70569" y="9703"/>
                  </a:lnTo>
                  <a:lnTo>
                    <a:pt x="70442" y="4623"/>
                  </a:lnTo>
                  <a:lnTo>
                    <a:pt x="70417" y="3349"/>
                  </a:lnTo>
                  <a:lnTo>
                    <a:pt x="70391" y="2713"/>
                  </a:lnTo>
                  <a:lnTo>
                    <a:pt x="70391" y="2394"/>
                  </a:lnTo>
                  <a:cubicBezTo>
                    <a:pt x="70391" y="2280"/>
                    <a:pt x="70391" y="2165"/>
                    <a:pt x="70378" y="2063"/>
                  </a:cubicBezTo>
                  <a:cubicBezTo>
                    <a:pt x="70366" y="1834"/>
                    <a:pt x="70315" y="1618"/>
                    <a:pt x="70238" y="1401"/>
                  </a:cubicBezTo>
                  <a:cubicBezTo>
                    <a:pt x="70162" y="1185"/>
                    <a:pt x="70035" y="994"/>
                    <a:pt x="69856" y="828"/>
                  </a:cubicBezTo>
                  <a:cubicBezTo>
                    <a:pt x="69678" y="675"/>
                    <a:pt x="69474" y="561"/>
                    <a:pt x="69271" y="484"/>
                  </a:cubicBezTo>
                  <a:cubicBezTo>
                    <a:pt x="69062" y="411"/>
                    <a:pt x="68854" y="373"/>
                    <a:pt x="68635" y="359"/>
                  </a:cubicBezTo>
                  <a:lnTo>
                    <a:pt x="68635" y="359"/>
                  </a:lnTo>
                  <a:cubicBezTo>
                    <a:pt x="68309" y="214"/>
                    <a:pt x="67937" y="166"/>
                    <a:pt x="67590" y="153"/>
                  </a:cubicBezTo>
                  <a:lnTo>
                    <a:pt x="66558" y="115"/>
                  </a:lnTo>
                  <a:cubicBezTo>
                    <a:pt x="65871" y="90"/>
                    <a:pt x="65170" y="64"/>
                    <a:pt x="64496" y="51"/>
                  </a:cubicBezTo>
                  <a:cubicBezTo>
                    <a:pt x="63108" y="39"/>
                    <a:pt x="61720" y="0"/>
                    <a:pt x="60332" y="0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34"/>
          <p:cNvSpPr txBox="1">
            <a:spLocks noGrp="1"/>
          </p:cNvSpPr>
          <p:nvPr>
            <p:ph type="body" idx="1"/>
          </p:nvPr>
        </p:nvSpPr>
        <p:spPr>
          <a:xfrm>
            <a:off x="1069681" y="480364"/>
            <a:ext cx="5812334" cy="4051240"/>
          </a:xfrm>
          <a:prstGeom prst="rect">
            <a:avLst/>
          </a:prstGeom>
        </p:spPr>
        <p:txBody>
          <a:bodyPr spcFirstLastPara="1" wrap="square" lIns="0" tIns="182875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Here’s what you’ll find in this </a:t>
            </a:r>
            <a:r>
              <a:rPr lang="en" sz="1000" b="1" dirty="0">
                <a:uFill>
                  <a:noFill/>
                </a:uFill>
              </a:rPr>
              <a:t>Project</a:t>
            </a:r>
            <a:r>
              <a:rPr lang="en" sz="1000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For building was used:</a:t>
            </a:r>
            <a:r>
              <a:rPr lang="en-US" sz="1600" dirty="0"/>
              <a:t> Android studio (Java)</a:t>
            </a:r>
            <a:endParaRPr lang="e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#Libraries: droidsondrodis, Picasso, Retrofit2, Firebase.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#Navigation drawer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#Activities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#Fragments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#Mutable live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#JSON/API</a:t>
            </a:r>
          </a:p>
          <a:p>
            <a:pPr marL="0" indent="0">
              <a:buNone/>
            </a:pPr>
            <a:r>
              <a:rPr lang="en" sz="1600" dirty="0"/>
              <a:t>#Firebase Authentication</a:t>
            </a:r>
          </a:p>
          <a:p>
            <a:pPr marL="0" indent="0">
              <a:buNone/>
            </a:pPr>
            <a:r>
              <a:rPr lang="en" sz="1600" dirty="0"/>
              <a:t>#Alert Dialogs</a:t>
            </a:r>
          </a:p>
          <a:p>
            <a:pPr marL="0" indent="0">
              <a:buNone/>
            </a:pPr>
            <a:r>
              <a:rPr lang="en" sz="1600" dirty="0"/>
              <a:t>#Toasts</a:t>
            </a:r>
          </a:p>
          <a:p>
            <a:pPr marL="0" indent="0">
              <a:buNone/>
            </a:pPr>
            <a:r>
              <a:rPr lang="en" sz="1600" dirty="0"/>
              <a:t>#Arrays</a:t>
            </a:r>
          </a:p>
          <a:p>
            <a:pPr marL="0" indent="0">
              <a:buNone/>
            </a:pPr>
            <a:r>
              <a:rPr lang="en" sz="1600" dirty="0"/>
              <a:t>#Interfaces</a:t>
            </a:r>
          </a:p>
          <a:p>
            <a:pPr marL="0" indent="0">
              <a:buNone/>
            </a:pPr>
            <a:r>
              <a:rPr lang="en" sz="1600" dirty="0"/>
              <a:t>#Functions</a:t>
            </a:r>
          </a:p>
          <a:p>
            <a:pPr marL="0" indent="0">
              <a:buNone/>
            </a:pPr>
            <a:r>
              <a:rPr lang="en" sz="1600" dirty="0"/>
              <a:t>#StringBuilder</a:t>
            </a:r>
          </a:p>
          <a:p>
            <a:pPr marL="0" indent="0">
              <a:buNone/>
            </a:pPr>
            <a:r>
              <a:rPr lang="en" sz="1600" dirty="0"/>
              <a:t>#</a:t>
            </a:r>
            <a:r>
              <a:rPr lang="en-US" sz="2000" dirty="0">
                <a:solidFill>
                  <a:srgbClr val="202124"/>
                </a:solidFill>
                <a:latin typeface="Google Sans"/>
              </a:rPr>
              <a:t>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ncapsulations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02124"/>
                </a:solidFill>
                <a:latin typeface="Google Sans"/>
              </a:rPr>
              <a:t>#Constructors</a:t>
            </a:r>
            <a:endParaRPr lang="en" sz="1600" dirty="0"/>
          </a:p>
          <a:p>
            <a:pPr marL="0" indent="0">
              <a:buNone/>
            </a:pPr>
            <a:r>
              <a:rPr lang="en" sz="1600" dirty="0"/>
              <a:t>#RecyclerView</a:t>
            </a:r>
          </a:p>
          <a:p>
            <a:pPr marL="0" indent="0">
              <a:buNone/>
            </a:pPr>
            <a:r>
              <a:rPr lang="en" sz="1600" dirty="0"/>
              <a:t>#Singleton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/>
          </a:p>
        </p:txBody>
      </p:sp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983873" y="94747"/>
            <a:ext cx="77292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Contents of this project</a:t>
            </a:r>
            <a:br>
              <a:rPr lang="en" b="1" dirty="0"/>
            </a:b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5"/>
          <p:cNvGrpSpPr/>
          <p:nvPr/>
        </p:nvGrpSpPr>
        <p:grpSpPr>
          <a:xfrm rot="134293">
            <a:off x="96363" y="157305"/>
            <a:ext cx="8820721" cy="5003978"/>
            <a:chOff x="577150" y="371675"/>
            <a:chExt cx="2899721" cy="1958151"/>
          </a:xfrm>
        </p:grpSpPr>
        <p:sp>
          <p:nvSpPr>
            <p:cNvPr id="319" name="Google Shape;319;p35"/>
            <p:cNvSpPr/>
            <p:nvPr/>
          </p:nvSpPr>
          <p:spPr>
            <a:xfrm>
              <a:off x="702678" y="411388"/>
              <a:ext cx="1319736" cy="66413"/>
            </a:xfrm>
            <a:custGeom>
              <a:avLst/>
              <a:gdLst/>
              <a:ahLst/>
              <a:cxnLst/>
              <a:rect l="l" t="t" r="r" b="b"/>
              <a:pathLst>
                <a:path w="33464" h="1684" extrusionOk="0">
                  <a:moveTo>
                    <a:pt x="22724" y="1"/>
                  </a:moveTo>
                  <a:cubicBezTo>
                    <a:pt x="22094" y="1"/>
                    <a:pt x="21465" y="8"/>
                    <a:pt x="20832" y="25"/>
                  </a:cubicBezTo>
                  <a:cubicBezTo>
                    <a:pt x="20488" y="38"/>
                    <a:pt x="20132" y="38"/>
                    <a:pt x="19788" y="50"/>
                  </a:cubicBezTo>
                  <a:cubicBezTo>
                    <a:pt x="19432" y="63"/>
                    <a:pt x="19088" y="127"/>
                    <a:pt x="18731" y="127"/>
                  </a:cubicBezTo>
                  <a:cubicBezTo>
                    <a:pt x="18625" y="135"/>
                    <a:pt x="18517" y="138"/>
                    <a:pt x="18408" y="138"/>
                  </a:cubicBezTo>
                  <a:cubicBezTo>
                    <a:pt x="18168" y="138"/>
                    <a:pt x="17924" y="123"/>
                    <a:pt x="17687" y="114"/>
                  </a:cubicBezTo>
                  <a:cubicBezTo>
                    <a:pt x="17616" y="111"/>
                    <a:pt x="17545" y="110"/>
                    <a:pt x="17474" y="110"/>
                  </a:cubicBezTo>
                  <a:cubicBezTo>
                    <a:pt x="17193" y="110"/>
                    <a:pt x="16915" y="127"/>
                    <a:pt x="16630" y="127"/>
                  </a:cubicBezTo>
                  <a:cubicBezTo>
                    <a:pt x="13854" y="190"/>
                    <a:pt x="11066" y="305"/>
                    <a:pt x="8277" y="471"/>
                  </a:cubicBezTo>
                  <a:cubicBezTo>
                    <a:pt x="6889" y="534"/>
                    <a:pt x="5488" y="623"/>
                    <a:pt x="4113" y="725"/>
                  </a:cubicBezTo>
                  <a:lnTo>
                    <a:pt x="2025" y="878"/>
                  </a:lnTo>
                  <a:cubicBezTo>
                    <a:pt x="1668" y="891"/>
                    <a:pt x="1325" y="929"/>
                    <a:pt x="968" y="1018"/>
                  </a:cubicBezTo>
                  <a:cubicBezTo>
                    <a:pt x="624" y="1120"/>
                    <a:pt x="293" y="1298"/>
                    <a:pt x="39" y="1553"/>
                  </a:cubicBezTo>
                  <a:cubicBezTo>
                    <a:pt x="0" y="1578"/>
                    <a:pt x="0" y="1629"/>
                    <a:pt x="39" y="1655"/>
                  </a:cubicBezTo>
                  <a:cubicBezTo>
                    <a:pt x="51" y="1674"/>
                    <a:pt x="70" y="1683"/>
                    <a:pt x="90" y="1683"/>
                  </a:cubicBezTo>
                  <a:cubicBezTo>
                    <a:pt x="109" y="1683"/>
                    <a:pt x="128" y="1674"/>
                    <a:pt x="140" y="1655"/>
                  </a:cubicBezTo>
                  <a:cubicBezTo>
                    <a:pt x="382" y="1426"/>
                    <a:pt x="701" y="1260"/>
                    <a:pt x="1019" y="1184"/>
                  </a:cubicBezTo>
                  <a:cubicBezTo>
                    <a:pt x="1350" y="1082"/>
                    <a:pt x="1694" y="1069"/>
                    <a:pt x="2038" y="1056"/>
                  </a:cubicBezTo>
                  <a:lnTo>
                    <a:pt x="4126" y="916"/>
                  </a:lnTo>
                  <a:cubicBezTo>
                    <a:pt x="5514" y="814"/>
                    <a:pt x="6915" y="738"/>
                    <a:pt x="8290" y="662"/>
                  </a:cubicBezTo>
                  <a:cubicBezTo>
                    <a:pt x="11066" y="509"/>
                    <a:pt x="13854" y="407"/>
                    <a:pt x="16630" y="343"/>
                  </a:cubicBezTo>
                  <a:cubicBezTo>
                    <a:pt x="16987" y="343"/>
                    <a:pt x="17331" y="343"/>
                    <a:pt x="17687" y="305"/>
                  </a:cubicBezTo>
                  <a:cubicBezTo>
                    <a:pt x="18031" y="280"/>
                    <a:pt x="18387" y="241"/>
                    <a:pt x="18731" y="241"/>
                  </a:cubicBezTo>
                  <a:cubicBezTo>
                    <a:pt x="19088" y="241"/>
                    <a:pt x="19432" y="280"/>
                    <a:pt x="19788" y="292"/>
                  </a:cubicBezTo>
                  <a:lnTo>
                    <a:pt x="20832" y="292"/>
                  </a:lnTo>
                  <a:lnTo>
                    <a:pt x="25009" y="280"/>
                  </a:lnTo>
                  <a:cubicBezTo>
                    <a:pt x="25511" y="275"/>
                    <a:pt x="26013" y="273"/>
                    <a:pt x="26515" y="273"/>
                  </a:cubicBezTo>
                  <a:cubicBezTo>
                    <a:pt x="28798" y="273"/>
                    <a:pt x="31076" y="316"/>
                    <a:pt x="33362" y="369"/>
                  </a:cubicBezTo>
                  <a:cubicBezTo>
                    <a:pt x="33413" y="369"/>
                    <a:pt x="33438" y="343"/>
                    <a:pt x="33464" y="305"/>
                  </a:cubicBezTo>
                  <a:cubicBezTo>
                    <a:pt x="33464" y="254"/>
                    <a:pt x="33426" y="229"/>
                    <a:pt x="33375" y="229"/>
                  </a:cubicBezTo>
                  <a:cubicBezTo>
                    <a:pt x="30599" y="101"/>
                    <a:pt x="27810" y="50"/>
                    <a:pt x="25022" y="25"/>
                  </a:cubicBezTo>
                  <a:cubicBezTo>
                    <a:pt x="24253" y="11"/>
                    <a:pt x="23489" y="1"/>
                    <a:pt x="22724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584682" y="394272"/>
              <a:ext cx="2892189" cy="1929835"/>
            </a:xfrm>
            <a:custGeom>
              <a:avLst/>
              <a:gdLst/>
              <a:ahLst/>
              <a:cxnLst/>
              <a:rect l="l" t="t" r="r" b="b"/>
              <a:pathLst>
                <a:path w="73336" h="48934" extrusionOk="0">
                  <a:moveTo>
                    <a:pt x="1990" y="48070"/>
                  </a:moveTo>
                  <a:cubicBezTo>
                    <a:pt x="2241" y="48320"/>
                    <a:pt x="2617" y="48440"/>
                    <a:pt x="3124" y="48440"/>
                  </a:cubicBezTo>
                  <a:cubicBezTo>
                    <a:pt x="3228" y="48440"/>
                    <a:pt x="3337" y="48435"/>
                    <a:pt x="3451" y="48425"/>
                  </a:cubicBezTo>
                  <a:lnTo>
                    <a:pt x="3451" y="48425"/>
                  </a:lnTo>
                  <a:cubicBezTo>
                    <a:pt x="3329" y="48438"/>
                    <a:pt x="3213" y="48444"/>
                    <a:pt x="3103" y="48444"/>
                  </a:cubicBezTo>
                  <a:cubicBezTo>
                    <a:pt x="2613" y="48444"/>
                    <a:pt x="2238" y="48318"/>
                    <a:pt x="1990" y="48070"/>
                  </a:cubicBezTo>
                  <a:close/>
                  <a:moveTo>
                    <a:pt x="63375" y="1"/>
                  </a:moveTo>
                  <a:cubicBezTo>
                    <a:pt x="61914" y="1"/>
                    <a:pt x="60437" y="14"/>
                    <a:pt x="58943" y="39"/>
                  </a:cubicBezTo>
                  <a:cubicBezTo>
                    <a:pt x="52054" y="128"/>
                    <a:pt x="44809" y="472"/>
                    <a:pt x="37220" y="1070"/>
                  </a:cubicBezTo>
                  <a:cubicBezTo>
                    <a:pt x="35104" y="1004"/>
                    <a:pt x="32626" y="966"/>
                    <a:pt x="29798" y="966"/>
                  </a:cubicBezTo>
                  <a:cubicBezTo>
                    <a:pt x="28797" y="966"/>
                    <a:pt x="27752" y="971"/>
                    <a:pt x="26664" y="981"/>
                  </a:cubicBezTo>
                  <a:cubicBezTo>
                    <a:pt x="23111" y="994"/>
                    <a:pt x="19559" y="1070"/>
                    <a:pt x="16031" y="1185"/>
                  </a:cubicBezTo>
                  <a:cubicBezTo>
                    <a:pt x="11256" y="1350"/>
                    <a:pt x="6660" y="1579"/>
                    <a:pt x="2267" y="1910"/>
                  </a:cubicBezTo>
                  <a:cubicBezTo>
                    <a:pt x="1566" y="1987"/>
                    <a:pt x="1019" y="2191"/>
                    <a:pt x="649" y="2560"/>
                  </a:cubicBezTo>
                  <a:cubicBezTo>
                    <a:pt x="242" y="2942"/>
                    <a:pt x="13" y="3515"/>
                    <a:pt x="0" y="4292"/>
                  </a:cubicBezTo>
                  <a:cubicBezTo>
                    <a:pt x="0" y="4508"/>
                    <a:pt x="0" y="4737"/>
                    <a:pt x="38" y="4979"/>
                  </a:cubicBezTo>
                  <a:lnTo>
                    <a:pt x="1121" y="46808"/>
                  </a:lnTo>
                  <a:cubicBezTo>
                    <a:pt x="1061" y="48229"/>
                    <a:pt x="1674" y="48934"/>
                    <a:pt x="2988" y="48934"/>
                  </a:cubicBezTo>
                  <a:cubicBezTo>
                    <a:pt x="3087" y="48934"/>
                    <a:pt x="3191" y="48930"/>
                    <a:pt x="3298" y="48922"/>
                  </a:cubicBezTo>
                  <a:cubicBezTo>
                    <a:pt x="7067" y="48629"/>
                    <a:pt x="10811" y="48425"/>
                    <a:pt x="14529" y="48298"/>
                  </a:cubicBezTo>
                  <a:lnTo>
                    <a:pt x="16031" y="48247"/>
                  </a:lnTo>
                  <a:cubicBezTo>
                    <a:pt x="18782" y="48158"/>
                    <a:pt x="25963" y="47967"/>
                    <a:pt x="37564" y="47699"/>
                  </a:cubicBezTo>
                  <a:cubicBezTo>
                    <a:pt x="46146" y="47483"/>
                    <a:pt x="53277" y="47317"/>
                    <a:pt x="58943" y="47190"/>
                  </a:cubicBezTo>
                  <a:cubicBezTo>
                    <a:pt x="62538" y="47104"/>
                    <a:pt x="65933" y="47073"/>
                    <a:pt x="69166" y="47073"/>
                  </a:cubicBezTo>
                  <a:cubicBezTo>
                    <a:pt x="69758" y="47073"/>
                    <a:pt x="70344" y="47074"/>
                    <a:pt x="70925" y="47076"/>
                  </a:cubicBezTo>
                  <a:cubicBezTo>
                    <a:pt x="71006" y="47080"/>
                    <a:pt x="71085" y="47082"/>
                    <a:pt x="71162" y="47082"/>
                  </a:cubicBezTo>
                  <a:cubicBezTo>
                    <a:pt x="72664" y="47082"/>
                    <a:pt x="73336" y="46252"/>
                    <a:pt x="73166" y="44593"/>
                  </a:cubicBezTo>
                  <a:lnTo>
                    <a:pt x="72071" y="2063"/>
                  </a:lnTo>
                  <a:cubicBezTo>
                    <a:pt x="72058" y="1694"/>
                    <a:pt x="72007" y="1363"/>
                    <a:pt x="71918" y="1096"/>
                  </a:cubicBezTo>
                  <a:cubicBezTo>
                    <a:pt x="71765" y="739"/>
                    <a:pt x="71536" y="472"/>
                    <a:pt x="71180" y="306"/>
                  </a:cubicBezTo>
                  <a:cubicBezTo>
                    <a:pt x="70874" y="179"/>
                    <a:pt x="70518" y="102"/>
                    <a:pt x="70085" y="102"/>
                  </a:cubicBezTo>
                  <a:cubicBezTo>
                    <a:pt x="67883" y="33"/>
                    <a:pt x="65648" y="1"/>
                    <a:pt x="63375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577150" y="389224"/>
              <a:ext cx="2899051" cy="1940601"/>
            </a:xfrm>
            <a:custGeom>
              <a:avLst/>
              <a:gdLst/>
              <a:ahLst/>
              <a:cxnLst/>
              <a:rect l="l" t="t" r="r" b="b"/>
              <a:pathLst>
                <a:path w="73510" h="49207" extrusionOk="0">
                  <a:moveTo>
                    <a:pt x="62794" y="263"/>
                  </a:moveTo>
                  <a:cubicBezTo>
                    <a:pt x="64161" y="263"/>
                    <a:pt x="65530" y="273"/>
                    <a:pt x="66901" y="294"/>
                  </a:cubicBezTo>
                  <a:cubicBezTo>
                    <a:pt x="67716" y="307"/>
                    <a:pt x="68531" y="319"/>
                    <a:pt x="69346" y="345"/>
                  </a:cubicBezTo>
                  <a:cubicBezTo>
                    <a:pt x="69766" y="345"/>
                    <a:pt x="70174" y="358"/>
                    <a:pt x="70581" y="370"/>
                  </a:cubicBezTo>
                  <a:cubicBezTo>
                    <a:pt x="70976" y="409"/>
                    <a:pt x="71358" y="485"/>
                    <a:pt x="71638" y="740"/>
                  </a:cubicBezTo>
                  <a:cubicBezTo>
                    <a:pt x="71791" y="867"/>
                    <a:pt x="71893" y="1007"/>
                    <a:pt x="71982" y="1185"/>
                  </a:cubicBezTo>
                  <a:cubicBezTo>
                    <a:pt x="72058" y="1364"/>
                    <a:pt x="72084" y="1555"/>
                    <a:pt x="72122" y="1746"/>
                  </a:cubicBezTo>
                  <a:cubicBezTo>
                    <a:pt x="72147" y="1949"/>
                    <a:pt x="72147" y="2140"/>
                    <a:pt x="72147" y="2344"/>
                  </a:cubicBezTo>
                  <a:lnTo>
                    <a:pt x="72173" y="2968"/>
                  </a:lnTo>
                  <a:lnTo>
                    <a:pt x="72237" y="5413"/>
                  </a:lnTo>
                  <a:lnTo>
                    <a:pt x="72491" y="15256"/>
                  </a:lnTo>
                  <a:cubicBezTo>
                    <a:pt x="72568" y="18541"/>
                    <a:pt x="72657" y="21813"/>
                    <a:pt x="72771" y="25098"/>
                  </a:cubicBezTo>
                  <a:lnTo>
                    <a:pt x="72911" y="30014"/>
                  </a:lnTo>
                  <a:lnTo>
                    <a:pt x="73039" y="34929"/>
                  </a:lnTo>
                  <a:lnTo>
                    <a:pt x="73281" y="44771"/>
                  </a:lnTo>
                  <a:cubicBezTo>
                    <a:pt x="73319" y="45153"/>
                    <a:pt x="73332" y="45535"/>
                    <a:pt x="73230" y="45892"/>
                  </a:cubicBezTo>
                  <a:cubicBezTo>
                    <a:pt x="73153" y="46261"/>
                    <a:pt x="72962" y="46592"/>
                    <a:pt x="72657" y="46809"/>
                  </a:cubicBezTo>
                  <a:cubicBezTo>
                    <a:pt x="72377" y="47013"/>
                    <a:pt x="71995" y="47102"/>
                    <a:pt x="71613" y="47127"/>
                  </a:cubicBezTo>
                  <a:cubicBezTo>
                    <a:pt x="71549" y="47131"/>
                    <a:pt x="71485" y="47133"/>
                    <a:pt x="71422" y="47133"/>
                  </a:cubicBezTo>
                  <a:cubicBezTo>
                    <a:pt x="71294" y="47133"/>
                    <a:pt x="71167" y="47127"/>
                    <a:pt x="71040" y="47127"/>
                  </a:cubicBezTo>
                  <a:lnTo>
                    <a:pt x="70441" y="47127"/>
                  </a:lnTo>
                  <a:cubicBezTo>
                    <a:pt x="69658" y="47114"/>
                    <a:pt x="68875" y="47108"/>
                    <a:pt x="68092" y="47108"/>
                  </a:cubicBezTo>
                  <a:cubicBezTo>
                    <a:pt x="67309" y="47108"/>
                    <a:pt x="66526" y="47114"/>
                    <a:pt x="65743" y="47127"/>
                  </a:cubicBezTo>
                  <a:cubicBezTo>
                    <a:pt x="62597" y="47140"/>
                    <a:pt x="59465" y="47204"/>
                    <a:pt x="56333" y="47280"/>
                  </a:cubicBezTo>
                  <a:lnTo>
                    <a:pt x="37513" y="47726"/>
                  </a:lnTo>
                  <a:lnTo>
                    <a:pt x="18705" y="48209"/>
                  </a:lnTo>
                  <a:lnTo>
                    <a:pt x="16350" y="48273"/>
                  </a:lnTo>
                  <a:lnTo>
                    <a:pt x="13994" y="48350"/>
                  </a:lnTo>
                  <a:cubicBezTo>
                    <a:pt x="12428" y="48400"/>
                    <a:pt x="10849" y="48477"/>
                    <a:pt x="9295" y="48553"/>
                  </a:cubicBezTo>
                  <a:cubicBezTo>
                    <a:pt x="7729" y="48655"/>
                    <a:pt x="6163" y="48744"/>
                    <a:pt x="4597" y="48859"/>
                  </a:cubicBezTo>
                  <a:lnTo>
                    <a:pt x="3425" y="48935"/>
                  </a:lnTo>
                  <a:cubicBezTo>
                    <a:pt x="3355" y="48938"/>
                    <a:pt x="3286" y="48939"/>
                    <a:pt x="3216" y="48939"/>
                  </a:cubicBezTo>
                  <a:cubicBezTo>
                    <a:pt x="2905" y="48939"/>
                    <a:pt x="2598" y="48910"/>
                    <a:pt x="2318" y="48795"/>
                  </a:cubicBezTo>
                  <a:cubicBezTo>
                    <a:pt x="2165" y="48732"/>
                    <a:pt x="2025" y="48630"/>
                    <a:pt x="1897" y="48502"/>
                  </a:cubicBezTo>
                  <a:cubicBezTo>
                    <a:pt x="1770" y="48375"/>
                    <a:pt x="1668" y="48222"/>
                    <a:pt x="1604" y="48057"/>
                  </a:cubicBezTo>
                  <a:cubicBezTo>
                    <a:pt x="1477" y="47726"/>
                    <a:pt x="1452" y="47344"/>
                    <a:pt x="1464" y="46962"/>
                  </a:cubicBezTo>
                  <a:lnTo>
                    <a:pt x="1464" y="46949"/>
                  </a:lnTo>
                  <a:lnTo>
                    <a:pt x="408" y="6355"/>
                  </a:lnTo>
                  <a:lnTo>
                    <a:pt x="382" y="5082"/>
                  </a:lnTo>
                  <a:cubicBezTo>
                    <a:pt x="344" y="4674"/>
                    <a:pt x="331" y="4254"/>
                    <a:pt x="408" y="3859"/>
                  </a:cubicBezTo>
                  <a:cubicBezTo>
                    <a:pt x="471" y="3465"/>
                    <a:pt x="637" y="3095"/>
                    <a:pt x="917" y="2828"/>
                  </a:cubicBezTo>
                  <a:cubicBezTo>
                    <a:pt x="1197" y="2535"/>
                    <a:pt x="1554" y="2382"/>
                    <a:pt x="1961" y="2280"/>
                  </a:cubicBezTo>
                  <a:cubicBezTo>
                    <a:pt x="2152" y="2229"/>
                    <a:pt x="2356" y="2204"/>
                    <a:pt x="2559" y="2191"/>
                  </a:cubicBezTo>
                  <a:lnTo>
                    <a:pt x="3196" y="2140"/>
                  </a:lnTo>
                  <a:lnTo>
                    <a:pt x="4457" y="2051"/>
                  </a:lnTo>
                  <a:lnTo>
                    <a:pt x="6991" y="1886"/>
                  </a:lnTo>
                  <a:cubicBezTo>
                    <a:pt x="8671" y="1771"/>
                    <a:pt x="10365" y="1695"/>
                    <a:pt x="12046" y="1618"/>
                  </a:cubicBezTo>
                  <a:lnTo>
                    <a:pt x="14580" y="1504"/>
                  </a:lnTo>
                  <a:cubicBezTo>
                    <a:pt x="15420" y="1478"/>
                    <a:pt x="16261" y="1440"/>
                    <a:pt x="17114" y="1427"/>
                  </a:cubicBezTo>
                  <a:lnTo>
                    <a:pt x="27250" y="1236"/>
                  </a:lnTo>
                  <a:cubicBezTo>
                    <a:pt x="28489" y="1222"/>
                    <a:pt x="29727" y="1213"/>
                    <a:pt x="30966" y="1213"/>
                  </a:cubicBezTo>
                  <a:cubicBezTo>
                    <a:pt x="33110" y="1213"/>
                    <a:pt x="35255" y="1240"/>
                    <a:pt x="37411" y="1313"/>
                  </a:cubicBezTo>
                  <a:cubicBezTo>
                    <a:pt x="43943" y="803"/>
                    <a:pt x="50488" y="460"/>
                    <a:pt x="57084" y="319"/>
                  </a:cubicBezTo>
                  <a:cubicBezTo>
                    <a:pt x="58983" y="282"/>
                    <a:pt x="60886" y="263"/>
                    <a:pt x="62794" y="263"/>
                  </a:cubicBezTo>
                  <a:close/>
                  <a:moveTo>
                    <a:pt x="63401" y="0"/>
                  </a:moveTo>
                  <a:cubicBezTo>
                    <a:pt x="61283" y="0"/>
                    <a:pt x="59167" y="28"/>
                    <a:pt x="57046" y="78"/>
                  </a:cubicBezTo>
                  <a:cubicBezTo>
                    <a:pt x="50488" y="205"/>
                    <a:pt x="43930" y="549"/>
                    <a:pt x="37411" y="1071"/>
                  </a:cubicBezTo>
                  <a:cubicBezTo>
                    <a:pt x="35117" y="993"/>
                    <a:pt x="32812" y="968"/>
                    <a:pt x="30508" y="968"/>
                  </a:cubicBezTo>
                  <a:cubicBezTo>
                    <a:pt x="29421" y="968"/>
                    <a:pt x="28335" y="973"/>
                    <a:pt x="27250" y="982"/>
                  </a:cubicBezTo>
                  <a:lnTo>
                    <a:pt x="17088" y="1147"/>
                  </a:lnTo>
                  <a:cubicBezTo>
                    <a:pt x="16248" y="1173"/>
                    <a:pt x="15407" y="1198"/>
                    <a:pt x="14567" y="1236"/>
                  </a:cubicBezTo>
                  <a:lnTo>
                    <a:pt x="12033" y="1325"/>
                  </a:lnTo>
                  <a:cubicBezTo>
                    <a:pt x="10327" y="1402"/>
                    <a:pt x="8646" y="1504"/>
                    <a:pt x="6952" y="1593"/>
                  </a:cubicBezTo>
                  <a:lnTo>
                    <a:pt x="4419" y="1758"/>
                  </a:lnTo>
                  <a:lnTo>
                    <a:pt x="3145" y="1847"/>
                  </a:lnTo>
                  <a:lnTo>
                    <a:pt x="2509" y="1898"/>
                  </a:lnTo>
                  <a:cubicBezTo>
                    <a:pt x="2292" y="1911"/>
                    <a:pt x="2063" y="1949"/>
                    <a:pt x="1859" y="2000"/>
                  </a:cubicBezTo>
                  <a:cubicBezTo>
                    <a:pt x="1426" y="2089"/>
                    <a:pt x="1006" y="2293"/>
                    <a:pt x="688" y="2611"/>
                  </a:cubicBezTo>
                  <a:cubicBezTo>
                    <a:pt x="344" y="2930"/>
                    <a:pt x="153" y="3375"/>
                    <a:pt x="76" y="3808"/>
                  </a:cubicBezTo>
                  <a:cubicBezTo>
                    <a:pt x="0" y="4254"/>
                    <a:pt x="13" y="4687"/>
                    <a:pt x="51" y="5120"/>
                  </a:cubicBezTo>
                  <a:lnTo>
                    <a:pt x="76" y="6393"/>
                  </a:lnTo>
                  <a:lnTo>
                    <a:pt x="1133" y="46953"/>
                  </a:lnTo>
                  <a:lnTo>
                    <a:pt x="1133" y="46953"/>
                  </a:lnTo>
                  <a:cubicBezTo>
                    <a:pt x="1108" y="47346"/>
                    <a:pt x="1134" y="47765"/>
                    <a:pt x="1286" y="48159"/>
                  </a:cubicBezTo>
                  <a:cubicBezTo>
                    <a:pt x="1388" y="48350"/>
                    <a:pt x="1477" y="48541"/>
                    <a:pt x="1643" y="48693"/>
                  </a:cubicBezTo>
                  <a:cubicBezTo>
                    <a:pt x="1795" y="48833"/>
                    <a:pt x="1986" y="48961"/>
                    <a:pt x="2177" y="49050"/>
                  </a:cubicBezTo>
                  <a:cubicBezTo>
                    <a:pt x="2502" y="49175"/>
                    <a:pt x="2852" y="49206"/>
                    <a:pt x="3185" y="49206"/>
                  </a:cubicBezTo>
                  <a:cubicBezTo>
                    <a:pt x="3258" y="49206"/>
                    <a:pt x="3329" y="49205"/>
                    <a:pt x="3400" y="49203"/>
                  </a:cubicBezTo>
                  <a:lnTo>
                    <a:pt x="4584" y="49126"/>
                  </a:lnTo>
                  <a:cubicBezTo>
                    <a:pt x="6138" y="49012"/>
                    <a:pt x="7716" y="48897"/>
                    <a:pt x="9283" y="48821"/>
                  </a:cubicBezTo>
                  <a:cubicBezTo>
                    <a:pt x="10836" y="48732"/>
                    <a:pt x="12415" y="48668"/>
                    <a:pt x="13969" y="48604"/>
                  </a:cubicBezTo>
                  <a:lnTo>
                    <a:pt x="16337" y="48528"/>
                  </a:lnTo>
                  <a:lnTo>
                    <a:pt x="18693" y="48464"/>
                  </a:lnTo>
                  <a:lnTo>
                    <a:pt x="37513" y="47993"/>
                  </a:lnTo>
                  <a:lnTo>
                    <a:pt x="56320" y="47535"/>
                  </a:lnTo>
                  <a:cubicBezTo>
                    <a:pt x="59452" y="47458"/>
                    <a:pt x="62585" y="47382"/>
                    <a:pt x="65717" y="47344"/>
                  </a:cubicBezTo>
                  <a:cubicBezTo>
                    <a:pt x="67283" y="47331"/>
                    <a:pt x="68862" y="47331"/>
                    <a:pt x="70416" y="47331"/>
                  </a:cubicBezTo>
                  <a:lnTo>
                    <a:pt x="71001" y="47331"/>
                  </a:lnTo>
                  <a:cubicBezTo>
                    <a:pt x="71129" y="47331"/>
                    <a:pt x="71256" y="47337"/>
                    <a:pt x="71391" y="47337"/>
                  </a:cubicBezTo>
                  <a:cubicBezTo>
                    <a:pt x="71458" y="47337"/>
                    <a:pt x="71528" y="47335"/>
                    <a:pt x="71600" y="47331"/>
                  </a:cubicBezTo>
                  <a:cubicBezTo>
                    <a:pt x="71995" y="47293"/>
                    <a:pt x="72402" y="47216"/>
                    <a:pt x="72759" y="46962"/>
                  </a:cubicBezTo>
                  <a:cubicBezTo>
                    <a:pt x="73102" y="46745"/>
                    <a:pt x="73319" y="46338"/>
                    <a:pt x="73408" y="45943"/>
                  </a:cubicBezTo>
                  <a:cubicBezTo>
                    <a:pt x="73510" y="45535"/>
                    <a:pt x="73484" y="45128"/>
                    <a:pt x="73459" y="44733"/>
                  </a:cubicBezTo>
                  <a:lnTo>
                    <a:pt x="73192" y="34916"/>
                  </a:lnTo>
                  <a:lnTo>
                    <a:pt x="73064" y="30001"/>
                  </a:lnTo>
                  <a:lnTo>
                    <a:pt x="72950" y="25073"/>
                  </a:lnTo>
                  <a:cubicBezTo>
                    <a:pt x="72899" y="21801"/>
                    <a:pt x="72810" y="18515"/>
                    <a:pt x="72720" y="15243"/>
                  </a:cubicBezTo>
                  <a:lnTo>
                    <a:pt x="72466" y="5400"/>
                  </a:lnTo>
                  <a:lnTo>
                    <a:pt x="72402" y="2955"/>
                  </a:lnTo>
                  <a:lnTo>
                    <a:pt x="72389" y="2331"/>
                  </a:lnTo>
                  <a:cubicBezTo>
                    <a:pt x="72377" y="2128"/>
                    <a:pt x="72389" y="1898"/>
                    <a:pt x="72364" y="1695"/>
                  </a:cubicBezTo>
                  <a:cubicBezTo>
                    <a:pt x="72326" y="1478"/>
                    <a:pt x="72275" y="1262"/>
                    <a:pt x="72186" y="1058"/>
                  </a:cubicBezTo>
                  <a:cubicBezTo>
                    <a:pt x="72084" y="867"/>
                    <a:pt x="71956" y="676"/>
                    <a:pt x="71791" y="536"/>
                  </a:cubicBezTo>
                  <a:cubicBezTo>
                    <a:pt x="71702" y="460"/>
                    <a:pt x="71613" y="396"/>
                    <a:pt x="71511" y="345"/>
                  </a:cubicBezTo>
                  <a:cubicBezTo>
                    <a:pt x="71422" y="294"/>
                    <a:pt x="71307" y="243"/>
                    <a:pt x="71218" y="218"/>
                  </a:cubicBezTo>
                  <a:cubicBezTo>
                    <a:pt x="71001" y="154"/>
                    <a:pt x="70785" y="116"/>
                    <a:pt x="70581" y="103"/>
                  </a:cubicBezTo>
                  <a:cubicBezTo>
                    <a:pt x="70148" y="90"/>
                    <a:pt x="69754" y="90"/>
                    <a:pt x="69333" y="78"/>
                  </a:cubicBezTo>
                  <a:cubicBezTo>
                    <a:pt x="68518" y="52"/>
                    <a:pt x="67716" y="39"/>
                    <a:pt x="66889" y="27"/>
                  </a:cubicBezTo>
                  <a:cubicBezTo>
                    <a:pt x="65725" y="9"/>
                    <a:pt x="64563" y="0"/>
                    <a:pt x="6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642931" y="2252188"/>
              <a:ext cx="83371" cy="58525"/>
            </a:xfrm>
            <a:custGeom>
              <a:avLst/>
              <a:gdLst/>
              <a:ahLst/>
              <a:cxnLst/>
              <a:rect l="l" t="t" r="r" b="b"/>
              <a:pathLst>
                <a:path w="2114" h="1484" extrusionOk="0">
                  <a:moveTo>
                    <a:pt x="131" y="1"/>
                  </a:moveTo>
                  <a:cubicBezTo>
                    <a:pt x="125" y="1"/>
                    <a:pt x="120" y="1"/>
                    <a:pt x="115" y="3"/>
                  </a:cubicBezTo>
                  <a:cubicBezTo>
                    <a:pt x="51" y="3"/>
                    <a:pt x="0" y="66"/>
                    <a:pt x="0" y="130"/>
                  </a:cubicBezTo>
                  <a:cubicBezTo>
                    <a:pt x="0" y="245"/>
                    <a:pt x="38" y="359"/>
                    <a:pt x="64" y="474"/>
                  </a:cubicBezTo>
                  <a:cubicBezTo>
                    <a:pt x="77" y="538"/>
                    <a:pt x="102" y="576"/>
                    <a:pt x="127" y="627"/>
                  </a:cubicBezTo>
                  <a:cubicBezTo>
                    <a:pt x="166" y="678"/>
                    <a:pt x="178" y="729"/>
                    <a:pt x="242" y="754"/>
                  </a:cubicBezTo>
                  <a:cubicBezTo>
                    <a:pt x="268" y="767"/>
                    <a:pt x="293" y="792"/>
                    <a:pt x="306" y="818"/>
                  </a:cubicBezTo>
                  <a:cubicBezTo>
                    <a:pt x="318" y="856"/>
                    <a:pt x="331" y="869"/>
                    <a:pt x="357" y="894"/>
                  </a:cubicBezTo>
                  <a:cubicBezTo>
                    <a:pt x="369" y="945"/>
                    <a:pt x="395" y="996"/>
                    <a:pt x="433" y="1047"/>
                  </a:cubicBezTo>
                  <a:cubicBezTo>
                    <a:pt x="509" y="1136"/>
                    <a:pt x="611" y="1200"/>
                    <a:pt x="700" y="1263"/>
                  </a:cubicBezTo>
                  <a:cubicBezTo>
                    <a:pt x="904" y="1378"/>
                    <a:pt x="1133" y="1442"/>
                    <a:pt x="1350" y="1467"/>
                  </a:cubicBezTo>
                  <a:cubicBezTo>
                    <a:pt x="1420" y="1479"/>
                    <a:pt x="1488" y="1483"/>
                    <a:pt x="1556" y="1483"/>
                  </a:cubicBezTo>
                  <a:cubicBezTo>
                    <a:pt x="1711" y="1483"/>
                    <a:pt x="1861" y="1459"/>
                    <a:pt x="2012" y="1442"/>
                  </a:cubicBezTo>
                  <a:cubicBezTo>
                    <a:pt x="2076" y="1429"/>
                    <a:pt x="2114" y="1378"/>
                    <a:pt x="2114" y="1314"/>
                  </a:cubicBezTo>
                  <a:cubicBezTo>
                    <a:pt x="2114" y="1251"/>
                    <a:pt x="2050" y="1200"/>
                    <a:pt x="1987" y="1200"/>
                  </a:cubicBezTo>
                  <a:cubicBezTo>
                    <a:pt x="1948" y="1202"/>
                    <a:pt x="1909" y="1203"/>
                    <a:pt x="1870" y="1203"/>
                  </a:cubicBezTo>
                  <a:cubicBezTo>
                    <a:pt x="1705" y="1203"/>
                    <a:pt x="1543" y="1184"/>
                    <a:pt x="1388" y="1174"/>
                  </a:cubicBezTo>
                  <a:cubicBezTo>
                    <a:pt x="1184" y="1161"/>
                    <a:pt x="993" y="1111"/>
                    <a:pt x="828" y="1021"/>
                  </a:cubicBezTo>
                  <a:cubicBezTo>
                    <a:pt x="739" y="983"/>
                    <a:pt x="675" y="932"/>
                    <a:pt x="586" y="869"/>
                  </a:cubicBezTo>
                  <a:cubicBezTo>
                    <a:pt x="560" y="830"/>
                    <a:pt x="509" y="805"/>
                    <a:pt x="484" y="767"/>
                  </a:cubicBezTo>
                  <a:cubicBezTo>
                    <a:pt x="459" y="754"/>
                    <a:pt x="446" y="729"/>
                    <a:pt x="433" y="703"/>
                  </a:cubicBezTo>
                  <a:cubicBezTo>
                    <a:pt x="420" y="690"/>
                    <a:pt x="420" y="665"/>
                    <a:pt x="420" y="627"/>
                  </a:cubicBezTo>
                  <a:cubicBezTo>
                    <a:pt x="420" y="563"/>
                    <a:pt x="382" y="538"/>
                    <a:pt x="369" y="487"/>
                  </a:cubicBezTo>
                  <a:cubicBezTo>
                    <a:pt x="357" y="461"/>
                    <a:pt x="331" y="410"/>
                    <a:pt x="318" y="359"/>
                  </a:cubicBezTo>
                  <a:cubicBezTo>
                    <a:pt x="280" y="283"/>
                    <a:pt x="255" y="181"/>
                    <a:pt x="229" y="92"/>
                  </a:cubicBezTo>
                  <a:cubicBezTo>
                    <a:pt x="218" y="46"/>
                    <a:pt x="176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616784" y="393247"/>
              <a:ext cx="2823962" cy="1891225"/>
            </a:xfrm>
            <a:custGeom>
              <a:avLst/>
              <a:gdLst/>
              <a:ahLst/>
              <a:cxnLst/>
              <a:rect l="l" t="t" r="r" b="b"/>
              <a:pathLst>
                <a:path w="71606" h="47955" extrusionOk="0">
                  <a:moveTo>
                    <a:pt x="68698" y="1"/>
                  </a:moveTo>
                  <a:cubicBezTo>
                    <a:pt x="69029" y="167"/>
                    <a:pt x="69271" y="421"/>
                    <a:pt x="69411" y="765"/>
                  </a:cubicBezTo>
                  <a:cubicBezTo>
                    <a:pt x="69525" y="1032"/>
                    <a:pt x="69576" y="1351"/>
                    <a:pt x="69551" y="1733"/>
                  </a:cubicBezTo>
                  <a:lnTo>
                    <a:pt x="70633" y="43269"/>
                  </a:lnTo>
                  <a:cubicBezTo>
                    <a:pt x="70803" y="44879"/>
                    <a:pt x="70143" y="45695"/>
                    <a:pt x="68678" y="45695"/>
                  </a:cubicBezTo>
                  <a:cubicBezTo>
                    <a:pt x="68602" y="45695"/>
                    <a:pt x="68523" y="45693"/>
                    <a:pt x="68443" y="45688"/>
                  </a:cubicBezTo>
                  <a:cubicBezTo>
                    <a:pt x="67506" y="45678"/>
                    <a:pt x="66555" y="45674"/>
                    <a:pt x="65590" y="45674"/>
                  </a:cubicBezTo>
                  <a:cubicBezTo>
                    <a:pt x="62775" y="45674"/>
                    <a:pt x="59835" y="45714"/>
                    <a:pt x="56754" y="45790"/>
                  </a:cubicBezTo>
                  <a:cubicBezTo>
                    <a:pt x="50616" y="45930"/>
                    <a:pt x="43944" y="46210"/>
                    <a:pt x="36737" y="46618"/>
                  </a:cubicBezTo>
                  <a:lnTo>
                    <a:pt x="36724" y="46618"/>
                  </a:lnTo>
                  <a:lnTo>
                    <a:pt x="36737" y="47038"/>
                  </a:lnTo>
                  <a:cubicBezTo>
                    <a:pt x="49500" y="46495"/>
                    <a:pt x="58828" y="46218"/>
                    <a:pt x="64727" y="46218"/>
                  </a:cubicBezTo>
                  <a:cubicBezTo>
                    <a:pt x="66573" y="46218"/>
                    <a:pt x="68083" y="46245"/>
                    <a:pt x="69258" y="46299"/>
                  </a:cubicBezTo>
                  <a:cubicBezTo>
                    <a:pt x="69336" y="46304"/>
                    <a:pt x="69412" y="46307"/>
                    <a:pt x="69486" y="46307"/>
                  </a:cubicBezTo>
                  <a:cubicBezTo>
                    <a:pt x="70944" y="46307"/>
                    <a:pt x="71606" y="45351"/>
                    <a:pt x="71448" y="43473"/>
                  </a:cubicBezTo>
                  <a:lnTo>
                    <a:pt x="70366" y="1936"/>
                  </a:lnTo>
                  <a:cubicBezTo>
                    <a:pt x="70378" y="1020"/>
                    <a:pt x="70060" y="434"/>
                    <a:pt x="69411" y="179"/>
                  </a:cubicBezTo>
                  <a:cubicBezTo>
                    <a:pt x="69207" y="65"/>
                    <a:pt x="68965" y="14"/>
                    <a:pt x="68698" y="1"/>
                  </a:cubicBezTo>
                  <a:close/>
                  <a:moveTo>
                    <a:pt x="2280" y="2077"/>
                  </a:moveTo>
                  <a:lnTo>
                    <a:pt x="2280" y="2077"/>
                  </a:lnTo>
                  <a:cubicBezTo>
                    <a:pt x="701" y="2229"/>
                    <a:pt x="1" y="3223"/>
                    <a:pt x="179" y="5031"/>
                  </a:cubicBezTo>
                  <a:lnTo>
                    <a:pt x="1236" y="45879"/>
                  </a:lnTo>
                  <a:cubicBezTo>
                    <a:pt x="1177" y="47263"/>
                    <a:pt x="1799" y="47954"/>
                    <a:pt x="3070" y="47954"/>
                  </a:cubicBezTo>
                  <a:cubicBezTo>
                    <a:pt x="3168" y="47954"/>
                    <a:pt x="3270" y="47950"/>
                    <a:pt x="3375" y="47942"/>
                  </a:cubicBezTo>
                  <a:cubicBezTo>
                    <a:pt x="7450" y="47636"/>
                    <a:pt x="11588" y="47420"/>
                    <a:pt x="15803" y="47293"/>
                  </a:cubicBezTo>
                  <a:cubicBezTo>
                    <a:pt x="16287" y="47280"/>
                    <a:pt x="16771" y="47242"/>
                    <a:pt x="17255" y="47242"/>
                  </a:cubicBezTo>
                  <a:cubicBezTo>
                    <a:pt x="22071" y="47085"/>
                    <a:pt x="27031" y="47003"/>
                    <a:pt x="32128" y="47003"/>
                  </a:cubicBezTo>
                  <a:cubicBezTo>
                    <a:pt x="33648" y="47003"/>
                    <a:pt x="35180" y="47011"/>
                    <a:pt x="36724" y="47025"/>
                  </a:cubicBezTo>
                  <a:lnTo>
                    <a:pt x="36699" y="46605"/>
                  </a:lnTo>
                  <a:lnTo>
                    <a:pt x="36546" y="46605"/>
                  </a:lnTo>
                  <a:cubicBezTo>
                    <a:pt x="33801" y="46541"/>
                    <a:pt x="31084" y="46509"/>
                    <a:pt x="28397" y="46509"/>
                  </a:cubicBezTo>
                  <a:cubicBezTo>
                    <a:pt x="24628" y="46509"/>
                    <a:pt x="20917" y="46573"/>
                    <a:pt x="17267" y="46707"/>
                  </a:cubicBezTo>
                  <a:cubicBezTo>
                    <a:pt x="16784" y="46720"/>
                    <a:pt x="16300" y="46732"/>
                    <a:pt x="15816" y="46745"/>
                  </a:cubicBezTo>
                  <a:cubicBezTo>
                    <a:pt x="12098" y="46872"/>
                    <a:pt x="8431" y="47089"/>
                    <a:pt x="4840" y="47356"/>
                  </a:cubicBezTo>
                  <a:cubicBezTo>
                    <a:pt x="4733" y="47364"/>
                    <a:pt x="4631" y="47368"/>
                    <a:pt x="4532" y="47368"/>
                  </a:cubicBezTo>
                  <a:cubicBezTo>
                    <a:pt x="3252" y="47368"/>
                    <a:pt x="2641" y="46676"/>
                    <a:pt x="2700" y="45281"/>
                  </a:cubicBezTo>
                  <a:lnTo>
                    <a:pt x="1669" y="4432"/>
                  </a:lnTo>
                  <a:cubicBezTo>
                    <a:pt x="1656" y="4190"/>
                    <a:pt x="1644" y="3961"/>
                    <a:pt x="1644" y="3757"/>
                  </a:cubicBezTo>
                  <a:cubicBezTo>
                    <a:pt x="1656" y="3006"/>
                    <a:pt x="1873" y="2459"/>
                    <a:pt x="2280" y="2077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682092" y="381337"/>
              <a:ext cx="2726472" cy="1879434"/>
            </a:xfrm>
            <a:custGeom>
              <a:avLst/>
              <a:gdLst/>
              <a:ahLst/>
              <a:cxnLst/>
              <a:rect l="l" t="t" r="r" b="b"/>
              <a:pathLst>
                <a:path w="69134" h="47656" extrusionOk="0">
                  <a:moveTo>
                    <a:pt x="59161" y="1"/>
                  </a:moveTo>
                  <a:cubicBezTo>
                    <a:pt x="57821" y="1"/>
                    <a:pt x="56466" y="12"/>
                    <a:pt x="55098" y="36"/>
                  </a:cubicBezTo>
                  <a:cubicBezTo>
                    <a:pt x="48365" y="125"/>
                    <a:pt x="41314" y="468"/>
                    <a:pt x="33895" y="1053"/>
                  </a:cubicBezTo>
                  <a:lnTo>
                    <a:pt x="33895" y="1053"/>
                  </a:lnTo>
                  <a:cubicBezTo>
                    <a:pt x="30679" y="952"/>
                    <a:pt x="27452" y="898"/>
                    <a:pt x="24217" y="898"/>
                  </a:cubicBezTo>
                  <a:cubicBezTo>
                    <a:pt x="21376" y="898"/>
                    <a:pt x="18528" y="940"/>
                    <a:pt x="15675" y="1029"/>
                  </a:cubicBezTo>
                  <a:cubicBezTo>
                    <a:pt x="11168" y="1156"/>
                    <a:pt x="6698" y="1398"/>
                    <a:pt x="2190" y="1755"/>
                  </a:cubicBezTo>
                  <a:cubicBezTo>
                    <a:pt x="1516" y="1793"/>
                    <a:pt x="981" y="2009"/>
                    <a:pt x="637" y="2379"/>
                  </a:cubicBezTo>
                  <a:cubicBezTo>
                    <a:pt x="242" y="2761"/>
                    <a:pt x="13" y="3334"/>
                    <a:pt x="0" y="4059"/>
                  </a:cubicBezTo>
                  <a:cubicBezTo>
                    <a:pt x="0" y="4263"/>
                    <a:pt x="0" y="4492"/>
                    <a:pt x="26" y="4734"/>
                  </a:cubicBezTo>
                  <a:lnTo>
                    <a:pt x="1095" y="45570"/>
                  </a:lnTo>
                  <a:cubicBezTo>
                    <a:pt x="1036" y="46974"/>
                    <a:pt x="1655" y="47655"/>
                    <a:pt x="2952" y="47655"/>
                  </a:cubicBezTo>
                  <a:cubicBezTo>
                    <a:pt x="3043" y="47655"/>
                    <a:pt x="3137" y="47652"/>
                    <a:pt x="3235" y="47645"/>
                  </a:cubicBezTo>
                  <a:cubicBezTo>
                    <a:pt x="6825" y="47365"/>
                    <a:pt x="10493" y="47162"/>
                    <a:pt x="14211" y="47034"/>
                  </a:cubicBezTo>
                  <a:cubicBezTo>
                    <a:pt x="14695" y="47022"/>
                    <a:pt x="15179" y="46983"/>
                    <a:pt x="15662" y="46983"/>
                  </a:cubicBezTo>
                  <a:cubicBezTo>
                    <a:pt x="19311" y="46864"/>
                    <a:pt x="23020" y="46806"/>
                    <a:pt x="26786" y="46806"/>
                  </a:cubicBezTo>
                  <a:cubicBezTo>
                    <a:pt x="29472" y="46806"/>
                    <a:pt x="32187" y="46836"/>
                    <a:pt x="34928" y="46894"/>
                  </a:cubicBezTo>
                  <a:lnTo>
                    <a:pt x="35094" y="46894"/>
                  </a:lnTo>
                  <a:lnTo>
                    <a:pt x="35094" y="46893"/>
                  </a:lnTo>
                  <a:lnTo>
                    <a:pt x="35094" y="46893"/>
                  </a:lnTo>
                  <a:cubicBezTo>
                    <a:pt x="42296" y="46474"/>
                    <a:pt x="48964" y="46207"/>
                    <a:pt x="55098" y="46067"/>
                  </a:cubicBezTo>
                  <a:cubicBezTo>
                    <a:pt x="58596" y="45980"/>
                    <a:pt x="61930" y="45949"/>
                    <a:pt x="65078" y="45949"/>
                  </a:cubicBezTo>
                  <a:cubicBezTo>
                    <a:pt x="65654" y="45949"/>
                    <a:pt x="66224" y="45950"/>
                    <a:pt x="66787" y="45952"/>
                  </a:cubicBezTo>
                  <a:cubicBezTo>
                    <a:pt x="66877" y="45958"/>
                    <a:pt x="66964" y="45960"/>
                    <a:pt x="67049" y="45960"/>
                  </a:cubicBezTo>
                  <a:cubicBezTo>
                    <a:pt x="68483" y="45960"/>
                    <a:pt x="69133" y="45144"/>
                    <a:pt x="68977" y="43533"/>
                  </a:cubicBezTo>
                  <a:lnTo>
                    <a:pt x="67895" y="2022"/>
                  </a:lnTo>
                  <a:cubicBezTo>
                    <a:pt x="67920" y="1653"/>
                    <a:pt x="67857" y="1334"/>
                    <a:pt x="67755" y="1067"/>
                  </a:cubicBezTo>
                  <a:cubicBezTo>
                    <a:pt x="67615" y="723"/>
                    <a:pt x="67373" y="469"/>
                    <a:pt x="67042" y="303"/>
                  </a:cubicBezTo>
                  <a:cubicBezTo>
                    <a:pt x="66749" y="176"/>
                    <a:pt x="66405" y="99"/>
                    <a:pt x="65972" y="99"/>
                  </a:cubicBezTo>
                  <a:cubicBezTo>
                    <a:pt x="63747" y="35"/>
                    <a:pt x="61475" y="1"/>
                    <a:pt x="59161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3385253" y="1073693"/>
              <a:ext cx="11595" cy="21809"/>
            </a:xfrm>
            <a:custGeom>
              <a:avLst/>
              <a:gdLst/>
              <a:ahLst/>
              <a:cxnLst/>
              <a:rect l="l" t="t" r="r" b="b"/>
              <a:pathLst>
                <a:path w="294" h="553" extrusionOk="0">
                  <a:moveTo>
                    <a:pt x="155" y="1"/>
                  </a:moveTo>
                  <a:cubicBezTo>
                    <a:pt x="126" y="1"/>
                    <a:pt x="89" y="18"/>
                    <a:pt x="64" y="52"/>
                  </a:cubicBezTo>
                  <a:cubicBezTo>
                    <a:pt x="51" y="77"/>
                    <a:pt x="38" y="128"/>
                    <a:pt x="26" y="166"/>
                  </a:cubicBezTo>
                  <a:cubicBezTo>
                    <a:pt x="26" y="192"/>
                    <a:pt x="0" y="204"/>
                    <a:pt x="26" y="230"/>
                  </a:cubicBezTo>
                  <a:cubicBezTo>
                    <a:pt x="26" y="230"/>
                    <a:pt x="26" y="243"/>
                    <a:pt x="38" y="243"/>
                  </a:cubicBezTo>
                  <a:cubicBezTo>
                    <a:pt x="51" y="243"/>
                    <a:pt x="102" y="255"/>
                    <a:pt x="102" y="255"/>
                  </a:cubicBezTo>
                  <a:cubicBezTo>
                    <a:pt x="102" y="255"/>
                    <a:pt x="77" y="268"/>
                    <a:pt x="51" y="268"/>
                  </a:cubicBezTo>
                  <a:cubicBezTo>
                    <a:pt x="38" y="268"/>
                    <a:pt x="38" y="294"/>
                    <a:pt x="38" y="294"/>
                  </a:cubicBezTo>
                  <a:cubicBezTo>
                    <a:pt x="38" y="370"/>
                    <a:pt x="38" y="434"/>
                    <a:pt x="89" y="510"/>
                  </a:cubicBezTo>
                  <a:cubicBezTo>
                    <a:pt x="89" y="523"/>
                    <a:pt x="102" y="523"/>
                    <a:pt x="115" y="548"/>
                  </a:cubicBezTo>
                  <a:cubicBezTo>
                    <a:pt x="127" y="551"/>
                    <a:pt x="140" y="553"/>
                    <a:pt x="152" y="553"/>
                  </a:cubicBezTo>
                  <a:cubicBezTo>
                    <a:pt x="193" y="553"/>
                    <a:pt x="232" y="536"/>
                    <a:pt x="242" y="497"/>
                  </a:cubicBezTo>
                  <a:cubicBezTo>
                    <a:pt x="280" y="434"/>
                    <a:pt x="280" y="357"/>
                    <a:pt x="280" y="268"/>
                  </a:cubicBezTo>
                  <a:cubicBezTo>
                    <a:pt x="280" y="268"/>
                    <a:pt x="280" y="255"/>
                    <a:pt x="255" y="255"/>
                  </a:cubicBezTo>
                  <a:cubicBezTo>
                    <a:pt x="242" y="255"/>
                    <a:pt x="217" y="243"/>
                    <a:pt x="217" y="243"/>
                  </a:cubicBezTo>
                  <a:cubicBezTo>
                    <a:pt x="217" y="243"/>
                    <a:pt x="255" y="230"/>
                    <a:pt x="280" y="230"/>
                  </a:cubicBezTo>
                  <a:cubicBezTo>
                    <a:pt x="293" y="230"/>
                    <a:pt x="293" y="204"/>
                    <a:pt x="293" y="204"/>
                  </a:cubicBezTo>
                  <a:cubicBezTo>
                    <a:pt x="293" y="179"/>
                    <a:pt x="280" y="166"/>
                    <a:pt x="280" y="141"/>
                  </a:cubicBezTo>
                  <a:cubicBezTo>
                    <a:pt x="280" y="115"/>
                    <a:pt x="268" y="64"/>
                    <a:pt x="229" y="39"/>
                  </a:cubicBezTo>
                  <a:cubicBezTo>
                    <a:pt x="229" y="13"/>
                    <a:pt x="217" y="13"/>
                    <a:pt x="191" y="13"/>
                  </a:cubicBezTo>
                  <a:cubicBezTo>
                    <a:pt x="183" y="5"/>
                    <a:pt x="170" y="1"/>
                    <a:pt x="155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3382729" y="936491"/>
              <a:ext cx="12107" cy="122177"/>
            </a:xfrm>
            <a:custGeom>
              <a:avLst/>
              <a:gdLst/>
              <a:ahLst/>
              <a:cxnLst/>
              <a:rect l="l" t="t" r="r" b="b"/>
              <a:pathLst>
                <a:path w="307" h="3098" extrusionOk="0">
                  <a:moveTo>
                    <a:pt x="151" y="1"/>
                  </a:moveTo>
                  <a:cubicBezTo>
                    <a:pt x="148" y="1"/>
                    <a:pt x="144" y="2"/>
                    <a:pt x="141" y="3"/>
                  </a:cubicBezTo>
                  <a:cubicBezTo>
                    <a:pt x="102" y="3"/>
                    <a:pt x="51" y="42"/>
                    <a:pt x="51" y="93"/>
                  </a:cubicBezTo>
                  <a:cubicBezTo>
                    <a:pt x="39" y="322"/>
                    <a:pt x="26" y="576"/>
                    <a:pt x="26" y="818"/>
                  </a:cubicBezTo>
                  <a:cubicBezTo>
                    <a:pt x="26" y="946"/>
                    <a:pt x="1" y="1060"/>
                    <a:pt x="26" y="1188"/>
                  </a:cubicBezTo>
                  <a:cubicBezTo>
                    <a:pt x="26" y="1213"/>
                    <a:pt x="26" y="1251"/>
                    <a:pt x="39" y="1277"/>
                  </a:cubicBezTo>
                  <a:cubicBezTo>
                    <a:pt x="51" y="1315"/>
                    <a:pt x="102" y="1340"/>
                    <a:pt x="102" y="1379"/>
                  </a:cubicBezTo>
                  <a:cubicBezTo>
                    <a:pt x="102" y="1404"/>
                    <a:pt x="77" y="1442"/>
                    <a:pt x="51" y="1468"/>
                  </a:cubicBezTo>
                  <a:cubicBezTo>
                    <a:pt x="39" y="1506"/>
                    <a:pt x="39" y="1531"/>
                    <a:pt x="39" y="1570"/>
                  </a:cubicBezTo>
                  <a:cubicBezTo>
                    <a:pt x="51" y="1812"/>
                    <a:pt x="51" y="2066"/>
                    <a:pt x="77" y="2295"/>
                  </a:cubicBezTo>
                  <a:cubicBezTo>
                    <a:pt x="77" y="2537"/>
                    <a:pt x="90" y="2792"/>
                    <a:pt x="115" y="3034"/>
                  </a:cubicBezTo>
                  <a:cubicBezTo>
                    <a:pt x="141" y="3059"/>
                    <a:pt x="166" y="3098"/>
                    <a:pt x="204" y="3098"/>
                  </a:cubicBezTo>
                  <a:cubicBezTo>
                    <a:pt x="230" y="3098"/>
                    <a:pt x="281" y="3059"/>
                    <a:pt x="281" y="3021"/>
                  </a:cubicBezTo>
                  <a:cubicBezTo>
                    <a:pt x="293" y="2779"/>
                    <a:pt x="293" y="2525"/>
                    <a:pt x="293" y="2283"/>
                  </a:cubicBezTo>
                  <a:cubicBezTo>
                    <a:pt x="293" y="2041"/>
                    <a:pt x="281" y="1786"/>
                    <a:pt x="281" y="1557"/>
                  </a:cubicBezTo>
                  <a:cubicBezTo>
                    <a:pt x="281" y="1519"/>
                    <a:pt x="281" y="1493"/>
                    <a:pt x="255" y="1455"/>
                  </a:cubicBezTo>
                  <a:cubicBezTo>
                    <a:pt x="242" y="1430"/>
                    <a:pt x="217" y="1391"/>
                    <a:pt x="217" y="1366"/>
                  </a:cubicBezTo>
                  <a:cubicBezTo>
                    <a:pt x="217" y="1328"/>
                    <a:pt x="255" y="1302"/>
                    <a:pt x="281" y="1264"/>
                  </a:cubicBezTo>
                  <a:cubicBezTo>
                    <a:pt x="293" y="1239"/>
                    <a:pt x="293" y="1200"/>
                    <a:pt x="293" y="1175"/>
                  </a:cubicBezTo>
                  <a:cubicBezTo>
                    <a:pt x="306" y="1048"/>
                    <a:pt x="281" y="933"/>
                    <a:pt x="281" y="806"/>
                  </a:cubicBezTo>
                  <a:cubicBezTo>
                    <a:pt x="242" y="564"/>
                    <a:pt x="230" y="309"/>
                    <a:pt x="204" y="67"/>
                  </a:cubicBezTo>
                  <a:cubicBezTo>
                    <a:pt x="204" y="34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394796" y="1426417"/>
              <a:ext cx="12068" cy="94256"/>
            </a:xfrm>
            <a:custGeom>
              <a:avLst/>
              <a:gdLst/>
              <a:ahLst/>
              <a:cxnLst/>
              <a:rect l="l" t="t" r="r" b="b"/>
              <a:pathLst>
                <a:path w="306" h="2390" extrusionOk="0">
                  <a:moveTo>
                    <a:pt x="120" y="0"/>
                  </a:moveTo>
                  <a:cubicBezTo>
                    <a:pt x="82" y="0"/>
                    <a:pt x="51" y="32"/>
                    <a:pt x="51" y="72"/>
                  </a:cubicBezTo>
                  <a:cubicBezTo>
                    <a:pt x="38" y="250"/>
                    <a:pt x="13" y="454"/>
                    <a:pt x="13" y="645"/>
                  </a:cubicBezTo>
                  <a:cubicBezTo>
                    <a:pt x="13" y="734"/>
                    <a:pt x="0" y="836"/>
                    <a:pt x="13" y="925"/>
                  </a:cubicBezTo>
                  <a:cubicBezTo>
                    <a:pt x="13" y="938"/>
                    <a:pt x="13" y="976"/>
                    <a:pt x="38" y="989"/>
                  </a:cubicBezTo>
                  <a:cubicBezTo>
                    <a:pt x="51" y="1001"/>
                    <a:pt x="102" y="1040"/>
                    <a:pt x="102" y="1052"/>
                  </a:cubicBezTo>
                  <a:cubicBezTo>
                    <a:pt x="102" y="1090"/>
                    <a:pt x="64" y="1103"/>
                    <a:pt x="51" y="1129"/>
                  </a:cubicBezTo>
                  <a:cubicBezTo>
                    <a:pt x="38" y="1154"/>
                    <a:pt x="38" y="1180"/>
                    <a:pt x="38" y="1192"/>
                  </a:cubicBezTo>
                  <a:cubicBezTo>
                    <a:pt x="51" y="1574"/>
                    <a:pt x="64" y="1944"/>
                    <a:pt x="115" y="2326"/>
                  </a:cubicBezTo>
                  <a:cubicBezTo>
                    <a:pt x="127" y="2364"/>
                    <a:pt x="166" y="2389"/>
                    <a:pt x="191" y="2389"/>
                  </a:cubicBezTo>
                  <a:cubicBezTo>
                    <a:pt x="229" y="2389"/>
                    <a:pt x="268" y="2364"/>
                    <a:pt x="268" y="2313"/>
                  </a:cubicBezTo>
                  <a:cubicBezTo>
                    <a:pt x="306" y="1931"/>
                    <a:pt x="306" y="1562"/>
                    <a:pt x="293" y="1180"/>
                  </a:cubicBezTo>
                  <a:cubicBezTo>
                    <a:pt x="293" y="1167"/>
                    <a:pt x="293" y="1129"/>
                    <a:pt x="268" y="1116"/>
                  </a:cubicBezTo>
                  <a:cubicBezTo>
                    <a:pt x="255" y="1103"/>
                    <a:pt x="229" y="1065"/>
                    <a:pt x="229" y="1052"/>
                  </a:cubicBezTo>
                  <a:cubicBezTo>
                    <a:pt x="229" y="1027"/>
                    <a:pt x="268" y="1001"/>
                    <a:pt x="293" y="976"/>
                  </a:cubicBezTo>
                  <a:cubicBezTo>
                    <a:pt x="306" y="963"/>
                    <a:pt x="306" y="925"/>
                    <a:pt x="306" y="912"/>
                  </a:cubicBezTo>
                  <a:cubicBezTo>
                    <a:pt x="306" y="810"/>
                    <a:pt x="293" y="721"/>
                    <a:pt x="293" y="619"/>
                  </a:cubicBezTo>
                  <a:cubicBezTo>
                    <a:pt x="268" y="454"/>
                    <a:pt x="255" y="250"/>
                    <a:pt x="229" y="72"/>
                  </a:cubicBezTo>
                  <a:cubicBezTo>
                    <a:pt x="217" y="21"/>
                    <a:pt x="178" y="8"/>
                    <a:pt x="153" y="8"/>
                  </a:cubicBezTo>
                  <a:cubicBezTo>
                    <a:pt x="142" y="3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3397281" y="1534869"/>
              <a:ext cx="11595" cy="13567"/>
            </a:xfrm>
            <a:custGeom>
              <a:avLst/>
              <a:gdLst/>
              <a:ahLst/>
              <a:cxnLst/>
              <a:rect l="l" t="t" r="r" b="b"/>
              <a:pathLst>
                <a:path w="294" h="344" extrusionOk="0">
                  <a:moveTo>
                    <a:pt x="132" y="0"/>
                  </a:moveTo>
                  <a:cubicBezTo>
                    <a:pt x="109" y="0"/>
                    <a:pt x="86" y="3"/>
                    <a:pt x="64" y="9"/>
                  </a:cubicBezTo>
                  <a:cubicBezTo>
                    <a:pt x="52" y="34"/>
                    <a:pt x="39" y="59"/>
                    <a:pt x="14" y="85"/>
                  </a:cubicBezTo>
                  <a:cubicBezTo>
                    <a:pt x="14" y="85"/>
                    <a:pt x="1" y="98"/>
                    <a:pt x="14" y="123"/>
                  </a:cubicBezTo>
                  <a:cubicBezTo>
                    <a:pt x="14" y="136"/>
                    <a:pt x="14" y="136"/>
                    <a:pt x="39" y="136"/>
                  </a:cubicBezTo>
                  <a:lnTo>
                    <a:pt x="103" y="136"/>
                  </a:lnTo>
                  <a:cubicBezTo>
                    <a:pt x="103" y="149"/>
                    <a:pt x="64" y="149"/>
                    <a:pt x="52" y="149"/>
                  </a:cubicBezTo>
                  <a:lnTo>
                    <a:pt x="39" y="161"/>
                  </a:lnTo>
                  <a:cubicBezTo>
                    <a:pt x="39" y="212"/>
                    <a:pt x="39" y="263"/>
                    <a:pt x="77" y="301"/>
                  </a:cubicBezTo>
                  <a:lnTo>
                    <a:pt x="103" y="327"/>
                  </a:lnTo>
                  <a:cubicBezTo>
                    <a:pt x="118" y="337"/>
                    <a:pt x="139" y="344"/>
                    <a:pt x="160" y="344"/>
                  </a:cubicBezTo>
                  <a:cubicBezTo>
                    <a:pt x="189" y="344"/>
                    <a:pt x="220" y="331"/>
                    <a:pt x="243" y="301"/>
                  </a:cubicBezTo>
                  <a:cubicBezTo>
                    <a:pt x="268" y="263"/>
                    <a:pt x="268" y="212"/>
                    <a:pt x="268" y="161"/>
                  </a:cubicBezTo>
                  <a:cubicBezTo>
                    <a:pt x="268" y="149"/>
                    <a:pt x="268" y="149"/>
                    <a:pt x="255" y="149"/>
                  </a:cubicBezTo>
                  <a:lnTo>
                    <a:pt x="205" y="149"/>
                  </a:lnTo>
                  <a:cubicBezTo>
                    <a:pt x="205" y="136"/>
                    <a:pt x="255" y="136"/>
                    <a:pt x="268" y="136"/>
                  </a:cubicBezTo>
                  <a:lnTo>
                    <a:pt x="294" y="123"/>
                  </a:lnTo>
                  <a:cubicBezTo>
                    <a:pt x="294" y="98"/>
                    <a:pt x="268" y="98"/>
                    <a:pt x="268" y="85"/>
                  </a:cubicBezTo>
                  <a:cubicBezTo>
                    <a:pt x="268" y="72"/>
                    <a:pt x="255" y="34"/>
                    <a:pt x="230" y="21"/>
                  </a:cubicBezTo>
                  <a:cubicBezTo>
                    <a:pt x="200" y="6"/>
                    <a:pt x="166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3387264" y="1107845"/>
              <a:ext cx="14592" cy="305365"/>
            </a:xfrm>
            <a:custGeom>
              <a:avLst/>
              <a:gdLst/>
              <a:ahLst/>
              <a:cxnLst/>
              <a:rect l="l" t="t" r="r" b="b"/>
              <a:pathLst>
                <a:path w="370" h="7743" extrusionOk="0">
                  <a:moveTo>
                    <a:pt x="102" y="0"/>
                  </a:moveTo>
                  <a:cubicBezTo>
                    <a:pt x="51" y="0"/>
                    <a:pt x="26" y="26"/>
                    <a:pt x="26" y="77"/>
                  </a:cubicBezTo>
                  <a:cubicBezTo>
                    <a:pt x="0" y="701"/>
                    <a:pt x="26" y="1337"/>
                    <a:pt x="26" y="1974"/>
                  </a:cubicBezTo>
                  <a:cubicBezTo>
                    <a:pt x="26" y="2292"/>
                    <a:pt x="26" y="2611"/>
                    <a:pt x="38" y="2929"/>
                  </a:cubicBezTo>
                  <a:cubicBezTo>
                    <a:pt x="38" y="3006"/>
                    <a:pt x="38" y="3082"/>
                    <a:pt x="51" y="3158"/>
                  </a:cubicBezTo>
                  <a:cubicBezTo>
                    <a:pt x="64" y="3247"/>
                    <a:pt x="115" y="3324"/>
                    <a:pt x="115" y="3400"/>
                  </a:cubicBezTo>
                  <a:cubicBezTo>
                    <a:pt x="127" y="3477"/>
                    <a:pt x="102" y="3566"/>
                    <a:pt x="89" y="3642"/>
                  </a:cubicBezTo>
                  <a:cubicBezTo>
                    <a:pt x="51" y="3719"/>
                    <a:pt x="64" y="3795"/>
                    <a:pt x="64" y="3884"/>
                  </a:cubicBezTo>
                  <a:cubicBezTo>
                    <a:pt x="102" y="4521"/>
                    <a:pt x="102" y="5132"/>
                    <a:pt x="127" y="5769"/>
                  </a:cubicBezTo>
                  <a:cubicBezTo>
                    <a:pt x="153" y="6405"/>
                    <a:pt x="178" y="7029"/>
                    <a:pt x="217" y="7666"/>
                  </a:cubicBezTo>
                  <a:cubicBezTo>
                    <a:pt x="217" y="7717"/>
                    <a:pt x="242" y="7742"/>
                    <a:pt x="293" y="7742"/>
                  </a:cubicBezTo>
                  <a:cubicBezTo>
                    <a:pt x="344" y="7742"/>
                    <a:pt x="369" y="7717"/>
                    <a:pt x="369" y="7666"/>
                  </a:cubicBezTo>
                  <a:cubicBezTo>
                    <a:pt x="369" y="7042"/>
                    <a:pt x="369" y="6405"/>
                    <a:pt x="357" y="5769"/>
                  </a:cubicBezTo>
                  <a:cubicBezTo>
                    <a:pt x="344" y="5132"/>
                    <a:pt x="318" y="4521"/>
                    <a:pt x="306" y="3884"/>
                  </a:cubicBezTo>
                  <a:cubicBezTo>
                    <a:pt x="306" y="3795"/>
                    <a:pt x="306" y="3719"/>
                    <a:pt x="293" y="3642"/>
                  </a:cubicBezTo>
                  <a:cubicBezTo>
                    <a:pt x="280" y="3566"/>
                    <a:pt x="242" y="3477"/>
                    <a:pt x="242" y="3400"/>
                  </a:cubicBezTo>
                  <a:cubicBezTo>
                    <a:pt x="242" y="3324"/>
                    <a:pt x="293" y="3247"/>
                    <a:pt x="306" y="3158"/>
                  </a:cubicBezTo>
                  <a:cubicBezTo>
                    <a:pt x="318" y="3082"/>
                    <a:pt x="318" y="3006"/>
                    <a:pt x="318" y="2929"/>
                  </a:cubicBezTo>
                  <a:cubicBezTo>
                    <a:pt x="318" y="2611"/>
                    <a:pt x="306" y="2292"/>
                    <a:pt x="293" y="1974"/>
                  </a:cubicBezTo>
                  <a:cubicBezTo>
                    <a:pt x="255" y="1337"/>
                    <a:pt x="242" y="714"/>
                    <a:pt x="191" y="77"/>
                  </a:cubicBezTo>
                  <a:cubicBezTo>
                    <a:pt x="191" y="39"/>
                    <a:pt x="166" y="13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663004" y="764704"/>
              <a:ext cx="11595" cy="15460"/>
            </a:xfrm>
            <a:custGeom>
              <a:avLst/>
              <a:gdLst/>
              <a:ahLst/>
              <a:cxnLst/>
              <a:rect l="l" t="t" r="r" b="b"/>
              <a:pathLst>
                <a:path w="294" h="392" extrusionOk="0">
                  <a:moveTo>
                    <a:pt x="135" y="1"/>
                  </a:moveTo>
                  <a:cubicBezTo>
                    <a:pt x="105" y="1"/>
                    <a:pt x="74" y="13"/>
                    <a:pt x="51" y="43"/>
                  </a:cubicBezTo>
                  <a:cubicBezTo>
                    <a:pt x="26" y="107"/>
                    <a:pt x="26" y="145"/>
                    <a:pt x="26" y="196"/>
                  </a:cubicBezTo>
                  <a:cubicBezTo>
                    <a:pt x="26" y="208"/>
                    <a:pt x="26" y="208"/>
                    <a:pt x="39" y="208"/>
                  </a:cubicBezTo>
                  <a:cubicBezTo>
                    <a:pt x="51" y="234"/>
                    <a:pt x="90" y="234"/>
                    <a:pt x="90" y="234"/>
                  </a:cubicBezTo>
                  <a:cubicBezTo>
                    <a:pt x="90" y="234"/>
                    <a:pt x="39" y="247"/>
                    <a:pt x="26" y="247"/>
                  </a:cubicBezTo>
                  <a:lnTo>
                    <a:pt x="0" y="259"/>
                  </a:lnTo>
                  <a:cubicBezTo>
                    <a:pt x="0" y="259"/>
                    <a:pt x="26" y="272"/>
                    <a:pt x="26" y="285"/>
                  </a:cubicBezTo>
                  <a:cubicBezTo>
                    <a:pt x="26" y="323"/>
                    <a:pt x="39" y="336"/>
                    <a:pt x="64" y="374"/>
                  </a:cubicBezTo>
                  <a:cubicBezTo>
                    <a:pt x="87" y="385"/>
                    <a:pt x="115" y="392"/>
                    <a:pt x="142" y="392"/>
                  </a:cubicBezTo>
                  <a:cubicBezTo>
                    <a:pt x="176" y="392"/>
                    <a:pt x="209" y="382"/>
                    <a:pt x="230" y="361"/>
                  </a:cubicBezTo>
                  <a:cubicBezTo>
                    <a:pt x="242" y="323"/>
                    <a:pt x="255" y="310"/>
                    <a:pt x="281" y="272"/>
                  </a:cubicBezTo>
                  <a:cubicBezTo>
                    <a:pt x="281" y="272"/>
                    <a:pt x="293" y="259"/>
                    <a:pt x="281" y="247"/>
                  </a:cubicBezTo>
                  <a:cubicBezTo>
                    <a:pt x="281" y="234"/>
                    <a:pt x="281" y="234"/>
                    <a:pt x="255" y="234"/>
                  </a:cubicBezTo>
                  <a:lnTo>
                    <a:pt x="191" y="234"/>
                  </a:lnTo>
                  <a:cubicBezTo>
                    <a:pt x="191" y="208"/>
                    <a:pt x="230" y="208"/>
                    <a:pt x="242" y="208"/>
                  </a:cubicBezTo>
                  <a:lnTo>
                    <a:pt x="255" y="196"/>
                  </a:lnTo>
                  <a:cubicBezTo>
                    <a:pt x="255" y="132"/>
                    <a:pt x="255" y="81"/>
                    <a:pt x="217" y="43"/>
                  </a:cubicBezTo>
                  <a:lnTo>
                    <a:pt x="191" y="17"/>
                  </a:lnTo>
                  <a:cubicBezTo>
                    <a:pt x="176" y="7"/>
                    <a:pt x="155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683077" y="1543663"/>
              <a:ext cx="11595" cy="15617"/>
            </a:xfrm>
            <a:custGeom>
              <a:avLst/>
              <a:gdLst/>
              <a:ahLst/>
              <a:cxnLst/>
              <a:rect l="l" t="t" r="r" b="b"/>
              <a:pathLst>
                <a:path w="294" h="396" extrusionOk="0">
                  <a:moveTo>
                    <a:pt x="127" y="0"/>
                  </a:moveTo>
                  <a:cubicBezTo>
                    <a:pt x="100" y="0"/>
                    <a:pt x="72" y="13"/>
                    <a:pt x="52" y="40"/>
                  </a:cubicBezTo>
                  <a:cubicBezTo>
                    <a:pt x="26" y="91"/>
                    <a:pt x="26" y="129"/>
                    <a:pt x="26" y="180"/>
                  </a:cubicBezTo>
                  <a:cubicBezTo>
                    <a:pt x="26" y="193"/>
                    <a:pt x="26" y="193"/>
                    <a:pt x="39" y="193"/>
                  </a:cubicBezTo>
                  <a:cubicBezTo>
                    <a:pt x="52" y="218"/>
                    <a:pt x="90" y="218"/>
                    <a:pt x="90" y="218"/>
                  </a:cubicBezTo>
                  <a:cubicBezTo>
                    <a:pt x="90" y="218"/>
                    <a:pt x="39" y="231"/>
                    <a:pt x="26" y="231"/>
                  </a:cubicBezTo>
                  <a:lnTo>
                    <a:pt x="1" y="244"/>
                  </a:lnTo>
                  <a:cubicBezTo>
                    <a:pt x="1" y="244"/>
                    <a:pt x="26" y="257"/>
                    <a:pt x="26" y="282"/>
                  </a:cubicBezTo>
                  <a:cubicBezTo>
                    <a:pt x="26" y="308"/>
                    <a:pt x="39" y="320"/>
                    <a:pt x="64" y="359"/>
                  </a:cubicBezTo>
                  <a:cubicBezTo>
                    <a:pt x="89" y="383"/>
                    <a:pt x="115" y="395"/>
                    <a:pt x="142" y="395"/>
                  </a:cubicBezTo>
                  <a:cubicBezTo>
                    <a:pt x="173" y="395"/>
                    <a:pt x="203" y="379"/>
                    <a:pt x="230" y="346"/>
                  </a:cubicBezTo>
                  <a:cubicBezTo>
                    <a:pt x="243" y="308"/>
                    <a:pt x="255" y="295"/>
                    <a:pt x="281" y="257"/>
                  </a:cubicBezTo>
                  <a:cubicBezTo>
                    <a:pt x="281" y="257"/>
                    <a:pt x="294" y="244"/>
                    <a:pt x="281" y="231"/>
                  </a:cubicBezTo>
                  <a:cubicBezTo>
                    <a:pt x="281" y="218"/>
                    <a:pt x="281" y="218"/>
                    <a:pt x="255" y="218"/>
                  </a:cubicBezTo>
                  <a:lnTo>
                    <a:pt x="192" y="218"/>
                  </a:lnTo>
                  <a:cubicBezTo>
                    <a:pt x="192" y="193"/>
                    <a:pt x="230" y="193"/>
                    <a:pt x="243" y="193"/>
                  </a:cubicBezTo>
                  <a:lnTo>
                    <a:pt x="255" y="180"/>
                  </a:lnTo>
                  <a:cubicBezTo>
                    <a:pt x="255" y="129"/>
                    <a:pt x="255" y="91"/>
                    <a:pt x="217" y="40"/>
                  </a:cubicBezTo>
                  <a:lnTo>
                    <a:pt x="192" y="27"/>
                  </a:lnTo>
                  <a:cubicBezTo>
                    <a:pt x="174" y="10"/>
                    <a:pt x="151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678069" y="1236883"/>
              <a:ext cx="13606" cy="293809"/>
            </a:xfrm>
            <a:custGeom>
              <a:avLst/>
              <a:gdLst/>
              <a:ahLst/>
              <a:cxnLst/>
              <a:rect l="l" t="t" r="r" b="b"/>
              <a:pathLst>
                <a:path w="345" h="7450" extrusionOk="0">
                  <a:moveTo>
                    <a:pt x="90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689"/>
                    <a:pt x="0" y="1312"/>
                    <a:pt x="26" y="1911"/>
                  </a:cubicBezTo>
                  <a:cubicBezTo>
                    <a:pt x="39" y="2522"/>
                    <a:pt x="51" y="3133"/>
                    <a:pt x="64" y="3745"/>
                  </a:cubicBezTo>
                  <a:cubicBezTo>
                    <a:pt x="64" y="3808"/>
                    <a:pt x="64" y="3885"/>
                    <a:pt x="90" y="3961"/>
                  </a:cubicBezTo>
                  <a:cubicBezTo>
                    <a:pt x="102" y="4025"/>
                    <a:pt x="128" y="4114"/>
                    <a:pt x="128" y="4190"/>
                  </a:cubicBezTo>
                  <a:cubicBezTo>
                    <a:pt x="128" y="4254"/>
                    <a:pt x="90" y="4330"/>
                    <a:pt x="64" y="4407"/>
                  </a:cubicBezTo>
                  <a:cubicBezTo>
                    <a:pt x="51" y="4470"/>
                    <a:pt x="51" y="4559"/>
                    <a:pt x="51" y="4636"/>
                  </a:cubicBezTo>
                  <a:cubicBezTo>
                    <a:pt x="51" y="4941"/>
                    <a:pt x="64" y="5234"/>
                    <a:pt x="90" y="5540"/>
                  </a:cubicBezTo>
                  <a:cubicBezTo>
                    <a:pt x="115" y="6164"/>
                    <a:pt x="128" y="6762"/>
                    <a:pt x="179" y="7374"/>
                  </a:cubicBezTo>
                  <a:cubicBezTo>
                    <a:pt x="179" y="7424"/>
                    <a:pt x="217" y="7450"/>
                    <a:pt x="255" y="7450"/>
                  </a:cubicBezTo>
                  <a:cubicBezTo>
                    <a:pt x="306" y="7450"/>
                    <a:pt x="344" y="7424"/>
                    <a:pt x="344" y="7374"/>
                  </a:cubicBezTo>
                  <a:lnTo>
                    <a:pt x="344" y="5540"/>
                  </a:lnTo>
                  <a:cubicBezTo>
                    <a:pt x="344" y="5234"/>
                    <a:pt x="344" y="4941"/>
                    <a:pt x="319" y="4636"/>
                  </a:cubicBezTo>
                  <a:cubicBezTo>
                    <a:pt x="319" y="4572"/>
                    <a:pt x="319" y="4496"/>
                    <a:pt x="306" y="4407"/>
                  </a:cubicBezTo>
                  <a:cubicBezTo>
                    <a:pt x="293" y="4330"/>
                    <a:pt x="242" y="4267"/>
                    <a:pt x="242" y="4190"/>
                  </a:cubicBezTo>
                  <a:cubicBezTo>
                    <a:pt x="230" y="4127"/>
                    <a:pt x="255" y="4050"/>
                    <a:pt x="281" y="3961"/>
                  </a:cubicBezTo>
                  <a:cubicBezTo>
                    <a:pt x="306" y="3897"/>
                    <a:pt x="293" y="3821"/>
                    <a:pt x="293" y="3745"/>
                  </a:cubicBezTo>
                  <a:cubicBezTo>
                    <a:pt x="281" y="3133"/>
                    <a:pt x="281" y="2522"/>
                    <a:pt x="242" y="1911"/>
                  </a:cubicBezTo>
                  <a:cubicBezTo>
                    <a:pt x="230" y="1312"/>
                    <a:pt x="191" y="689"/>
                    <a:pt x="166" y="77"/>
                  </a:cubicBezTo>
                  <a:cubicBezTo>
                    <a:pt x="166" y="39"/>
                    <a:pt x="128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656970" y="1177649"/>
              <a:ext cx="13606" cy="294795"/>
            </a:xfrm>
            <a:custGeom>
              <a:avLst/>
              <a:gdLst/>
              <a:ahLst/>
              <a:cxnLst/>
              <a:rect l="l" t="t" r="r" b="b"/>
              <a:pathLst>
                <a:path w="345" h="7475" extrusionOk="0">
                  <a:moveTo>
                    <a:pt x="77" y="0"/>
                  </a:moveTo>
                  <a:cubicBezTo>
                    <a:pt x="26" y="0"/>
                    <a:pt x="1" y="39"/>
                    <a:pt x="1" y="90"/>
                  </a:cubicBezTo>
                  <a:cubicBezTo>
                    <a:pt x="1" y="688"/>
                    <a:pt x="1" y="1312"/>
                    <a:pt x="13" y="1910"/>
                  </a:cubicBezTo>
                  <a:cubicBezTo>
                    <a:pt x="26" y="2522"/>
                    <a:pt x="52" y="3146"/>
                    <a:pt x="64" y="3744"/>
                  </a:cubicBezTo>
                  <a:cubicBezTo>
                    <a:pt x="64" y="3808"/>
                    <a:pt x="64" y="3884"/>
                    <a:pt x="77" y="3973"/>
                  </a:cubicBezTo>
                  <a:cubicBezTo>
                    <a:pt x="90" y="4037"/>
                    <a:pt x="128" y="4113"/>
                    <a:pt x="128" y="4190"/>
                  </a:cubicBezTo>
                  <a:cubicBezTo>
                    <a:pt x="128" y="4253"/>
                    <a:pt x="77" y="4330"/>
                    <a:pt x="64" y="4419"/>
                  </a:cubicBezTo>
                  <a:cubicBezTo>
                    <a:pt x="52" y="4483"/>
                    <a:pt x="52" y="4559"/>
                    <a:pt x="52" y="4635"/>
                  </a:cubicBezTo>
                  <a:cubicBezTo>
                    <a:pt x="52" y="4954"/>
                    <a:pt x="64" y="5259"/>
                    <a:pt x="77" y="5565"/>
                  </a:cubicBezTo>
                  <a:cubicBezTo>
                    <a:pt x="115" y="6163"/>
                    <a:pt x="128" y="6787"/>
                    <a:pt x="179" y="7398"/>
                  </a:cubicBezTo>
                  <a:cubicBezTo>
                    <a:pt x="192" y="7437"/>
                    <a:pt x="217" y="7475"/>
                    <a:pt x="255" y="7475"/>
                  </a:cubicBezTo>
                  <a:cubicBezTo>
                    <a:pt x="306" y="7475"/>
                    <a:pt x="332" y="7437"/>
                    <a:pt x="332" y="7398"/>
                  </a:cubicBezTo>
                  <a:cubicBezTo>
                    <a:pt x="344" y="6787"/>
                    <a:pt x="332" y="6163"/>
                    <a:pt x="332" y="5565"/>
                  </a:cubicBezTo>
                  <a:cubicBezTo>
                    <a:pt x="332" y="5247"/>
                    <a:pt x="332" y="4941"/>
                    <a:pt x="319" y="4635"/>
                  </a:cubicBezTo>
                  <a:cubicBezTo>
                    <a:pt x="319" y="4572"/>
                    <a:pt x="319" y="4495"/>
                    <a:pt x="306" y="4419"/>
                  </a:cubicBezTo>
                  <a:cubicBezTo>
                    <a:pt x="281" y="4355"/>
                    <a:pt x="243" y="4266"/>
                    <a:pt x="243" y="4190"/>
                  </a:cubicBezTo>
                  <a:cubicBezTo>
                    <a:pt x="217" y="4126"/>
                    <a:pt x="255" y="4050"/>
                    <a:pt x="268" y="3973"/>
                  </a:cubicBezTo>
                  <a:cubicBezTo>
                    <a:pt x="306" y="3910"/>
                    <a:pt x="281" y="3820"/>
                    <a:pt x="281" y="3744"/>
                  </a:cubicBezTo>
                  <a:cubicBezTo>
                    <a:pt x="268" y="3146"/>
                    <a:pt x="268" y="2522"/>
                    <a:pt x="243" y="1910"/>
                  </a:cubicBezTo>
                  <a:cubicBezTo>
                    <a:pt x="217" y="1312"/>
                    <a:pt x="192" y="688"/>
                    <a:pt x="153" y="90"/>
                  </a:cubicBezTo>
                  <a:cubicBezTo>
                    <a:pt x="153" y="39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692621" y="1903092"/>
              <a:ext cx="10609" cy="21809"/>
            </a:xfrm>
            <a:custGeom>
              <a:avLst/>
              <a:gdLst/>
              <a:ahLst/>
              <a:cxnLst/>
              <a:rect l="l" t="t" r="r" b="b"/>
              <a:pathLst>
                <a:path w="269" h="553" extrusionOk="0">
                  <a:moveTo>
                    <a:pt x="136" y="0"/>
                  </a:moveTo>
                  <a:cubicBezTo>
                    <a:pt x="101" y="0"/>
                    <a:pt x="61" y="17"/>
                    <a:pt x="52" y="56"/>
                  </a:cubicBezTo>
                  <a:cubicBezTo>
                    <a:pt x="13" y="120"/>
                    <a:pt x="13" y="196"/>
                    <a:pt x="13" y="285"/>
                  </a:cubicBezTo>
                  <a:cubicBezTo>
                    <a:pt x="13" y="285"/>
                    <a:pt x="13" y="298"/>
                    <a:pt x="39" y="298"/>
                  </a:cubicBezTo>
                  <a:cubicBezTo>
                    <a:pt x="52" y="298"/>
                    <a:pt x="77" y="311"/>
                    <a:pt x="77" y="311"/>
                  </a:cubicBezTo>
                  <a:cubicBezTo>
                    <a:pt x="77" y="311"/>
                    <a:pt x="26" y="336"/>
                    <a:pt x="13" y="336"/>
                  </a:cubicBezTo>
                  <a:cubicBezTo>
                    <a:pt x="1" y="336"/>
                    <a:pt x="1" y="349"/>
                    <a:pt x="1" y="349"/>
                  </a:cubicBezTo>
                  <a:cubicBezTo>
                    <a:pt x="1" y="374"/>
                    <a:pt x="13" y="400"/>
                    <a:pt x="13" y="413"/>
                  </a:cubicBezTo>
                  <a:cubicBezTo>
                    <a:pt x="39" y="438"/>
                    <a:pt x="52" y="489"/>
                    <a:pt x="77" y="527"/>
                  </a:cubicBezTo>
                  <a:cubicBezTo>
                    <a:pt x="77" y="540"/>
                    <a:pt x="103" y="540"/>
                    <a:pt x="77" y="540"/>
                  </a:cubicBezTo>
                  <a:cubicBezTo>
                    <a:pt x="94" y="548"/>
                    <a:pt x="111" y="553"/>
                    <a:pt x="127" y="553"/>
                  </a:cubicBezTo>
                  <a:cubicBezTo>
                    <a:pt x="159" y="553"/>
                    <a:pt x="187" y="536"/>
                    <a:pt x="204" y="502"/>
                  </a:cubicBezTo>
                  <a:cubicBezTo>
                    <a:pt x="243" y="476"/>
                    <a:pt x="243" y="425"/>
                    <a:pt x="255" y="400"/>
                  </a:cubicBezTo>
                  <a:cubicBezTo>
                    <a:pt x="255" y="362"/>
                    <a:pt x="268" y="349"/>
                    <a:pt x="255" y="336"/>
                  </a:cubicBezTo>
                  <a:cubicBezTo>
                    <a:pt x="255" y="336"/>
                    <a:pt x="255" y="311"/>
                    <a:pt x="243" y="311"/>
                  </a:cubicBezTo>
                  <a:cubicBezTo>
                    <a:pt x="230" y="298"/>
                    <a:pt x="179" y="298"/>
                    <a:pt x="179" y="298"/>
                  </a:cubicBezTo>
                  <a:cubicBezTo>
                    <a:pt x="179" y="298"/>
                    <a:pt x="204" y="285"/>
                    <a:pt x="230" y="285"/>
                  </a:cubicBezTo>
                  <a:cubicBezTo>
                    <a:pt x="243" y="285"/>
                    <a:pt x="243" y="260"/>
                    <a:pt x="243" y="260"/>
                  </a:cubicBezTo>
                  <a:cubicBezTo>
                    <a:pt x="243" y="183"/>
                    <a:pt x="243" y="120"/>
                    <a:pt x="192" y="43"/>
                  </a:cubicBezTo>
                  <a:cubicBezTo>
                    <a:pt x="192" y="31"/>
                    <a:pt x="179" y="31"/>
                    <a:pt x="166" y="5"/>
                  </a:cubicBezTo>
                  <a:cubicBezTo>
                    <a:pt x="157" y="2"/>
                    <a:pt x="147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675545" y="2010242"/>
              <a:ext cx="11595" cy="39871"/>
            </a:xfrm>
            <a:custGeom>
              <a:avLst/>
              <a:gdLst/>
              <a:ahLst/>
              <a:cxnLst/>
              <a:rect l="l" t="t" r="r" b="b"/>
              <a:pathLst>
                <a:path w="294" h="1011" extrusionOk="0">
                  <a:moveTo>
                    <a:pt x="154" y="0"/>
                  </a:moveTo>
                  <a:cubicBezTo>
                    <a:pt x="103" y="0"/>
                    <a:pt x="64" y="13"/>
                    <a:pt x="52" y="64"/>
                  </a:cubicBezTo>
                  <a:cubicBezTo>
                    <a:pt x="26" y="229"/>
                    <a:pt x="26" y="370"/>
                    <a:pt x="26" y="510"/>
                  </a:cubicBezTo>
                  <a:cubicBezTo>
                    <a:pt x="26" y="522"/>
                    <a:pt x="26" y="522"/>
                    <a:pt x="39" y="548"/>
                  </a:cubicBezTo>
                  <a:cubicBezTo>
                    <a:pt x="52" y="561"/>
                    <a:pt x="90" y="561"/>
                    <a:pt x="90" y="573"/>
                  </a:cubicBezTo>
                  <a:cubicBezTo>
                    <a:pt x="90" y="586"/>
                    <a:pt x="39" y="586"/>
                    <a:pt x="26" y="611"/>
                  </a:cubicBezTo>
                  <a:cubicBezTo>
                    <a:pt x="1" y="624"/>
                    <a:pt x="1" y="624"/>
                    <a:pt x="1" y="637"/>
                  </a:cubicBezTo>
                  <a:cubicBezTo>
                    <a:pt x="1" y="675"/>
                    <a:pt x="26" y="713"/>
                    <a:pt x="26" y="752"/>
                  </a:cubicBezTo>
                  <a:cubicBezTo>
                    <a:pt x="39" y="828"/>
                    <a:pt x="52" y="892"/>
                    <a:pt x="90" y="968"/>
                  </a:cubicBezTo>
                  <a:cubicBezTo>
                    <a:pt x="99" y="997"/>
                    <a:pt x="109" y="1011"/>
                    <a:pt x="113" y="1011"/>
                  </a:cubicBezTo>
                  <a:cubicBezTo>
                    <a:pt x="115" y="1011"/>
                    <a:pt x="115" y="1009"/>
                    <a:pt x="115" y="1006"/>
                  </a:cubicBezTo>
                  <a:cubicBezTo>
                    <a:pt x="127" y="1009"/>
                    <a:pt x="139" y="1011"/>
                    <a:pt x="151" y="1011"/>
                  </a:cubicBezTo>
                  <a:cubicBezTo>
                    <a:pt x="188" y="1011"/>
                    <a:pt x="220" y="994"/>
                    <a:pt x="230" y="955"/>
                  </a:cubicBezTo>
                  <a:cubicBezTo>
                    <a:pt x="255" y="879"/>
                    <a:pt x="255" y="815"/>
                    <a:pt x="281" y="739"/>
                  </a:cubicBezTo>
                  <a:cubicBezTo>
                    <a:pt x="281" y="701"/>
                    <a:pt x="294" y="650"/>
                    <a:pt x="281" y="624"/>
                  </a:cubicBezTo>
                  <a:cubicBezTo>
                    <a:pt x="281" y="611"/>
                    <a:pt x="281" y="611"/>
                    <a:pt x="255" y="586"/>
                  </a:cubicBezTo>
                  <a:cubicBezTo>
                    <a:pt x="243" y="573"/>
                    <a:pt x="192" y="573"/>
                    <a:pt x="192" y="561"/>
                  </a:cubicBezTo>
                  <a:cubicBezTo>
                    <a:pt x="192" y="548"/>
                    <a:pt x="230" y="548"/>
                    <a:pt x="243" y="522"/>
                  </a:cubicBezTo>
                  <a:cubicBezTo>
                    <a:pt x="255" y="510"/>
                    <a:pt x="255" y="510"/>
                    <a:pt x="255" y="497"/>
                  </a:cubicBezTo>
                  <a:cubicBezTo>
                    <a:pt x="255" y="357"/>
                    <a:pt x="255" y="204"/>
                    <a:pt x="217" y="64"/>
                  </a:cubicBezTo>
                  <a:cubicBezTo>
                    <a:pt x="192" y="38"/>
                    <a:pt x="179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695145" y="1942963"/>
              <a:ext cx="12581" cy="149153"/>
            </a:xfrm>
            <a:custGeom>
              <a:avLst/>
              <a:gdLst/>
              <a:ahLst/>
              <a:cxnLst/>
              <a:rect l="l" t="t" r="r" b="b"/>
              <a:pathLst>
                <a:path w="319" h="3782" extrusionOk="0">
                  <a:moveTo>
                    <a:pt x="115" y="0"/>
                  </a:moveTo>
                  <a:cubicBezTo>
                    <a:pt x="64" y="0"/>
                    <a:pt x="39" y="38"/>
                    <a:pt x="39" y="89"/>
                  </a:cubicBezTo>
                  <a:cubicBezTo>
                    <a:pt x="13" y="382"/>
                    <a:pt x="13" y="688"/>
                    <a:pt x="13" y="993"/>
                  </a:cubicBezTo>
                  <a:cubicBezTo>
                    <a:pt x="13" y="1299"/>
                    <a:pt x="13" y="1592"/>
                    <a:pt x="39" y="1897"/>
                  </a:cubicBezTo>
                  <a:cubicBezTo>
                    <a:pt x="39" y="1935"/>
                    <a:pt x="39" y="1974"/>
                    <a:pt x="51" y="2012"/>
                  </a:cubicBezTo>
                  <a:cubicBezTo>
                    <a:pt x="64" y="2037"/>
                    <a:pt x="102" y="2088"/>
                    <a:pt x="102" y="2126"/>
                  </a:cubicBezTo>
                  <a:cubicBezTo>
                    <a:pt x="102" y="2152"/>
                    <a:pt x="51" y="2203"/>
                    <a:pt x="39" y="2228"/>
                  </a:cubicBezTo>
                  <a:cubicBezTo>
                    <a:pt x="13" y="2267"/>
                    <a:pt x="13" y="2317"/>
                    <a:pt x="13" y="2343"/>
                  </a:cubicBezTo>
                  <a:cubicBezTo>
                    <a:pt x="0" y="2483"/>
                    <a:pt x="39" y="2649"/>
                    <a:pt x="39" y="2789"/>
                  </a:cubicBezTo>
                  <a:cubicBezTo>
                    <a:pt x="51" y="3094"/>
                    <a:pt x="77" y="3400"/>
                    <a:pt x="115" y="3693"/>
                  </a:cubicBezTo>
                  <a:cubicBezTo>
                    <a:pt x="115" y="3744"/>
                    <a:pt x="140" y="3756"/>
                    <a:pt x="191" y="3782"/>
                  </a:cubicBezTo>
                  <a:cubicBezTo>
                    <a:pt x="230" y="3782"/>
                    <a:pt x="268" y="3744"/>
                    <a:pt x="268" y="3693"/>
                  </a:cubicBezTo>
                  <a:cubicBezTo>
                    <a:pt x="293" y="3400"/>
                    <a:pt x="306" y="3094"/>
                    <a:pt x="306" y="2789"/>
                  </a:cubicBezTo>
                  <a:cubicBezTo>
                    <a:pt x="306" y="2649"/>
                    <a:pt x="319" y="2483"/>
                    <a:pt x="306" y="2343"/>
                  </a:cubicBezTo>
                  <a:cubicBezTo>
                    <a:pt x="306" y="2317"/>
                    <a:pt x="306" y="2267"/>
                    <a:pt x="293" y="2228"/>
                  </a:cubicBezTo>
                  <a:cubicBezTo>
                    <a:pt x="268" y="2203"/>
                    <a:pt x="230" y="2152"/>
                    <a:pt x="230" y="2126"/>
                  </a:cubicBezTo>
                  <a:cubicBezTo>
                    <a:pt x="230" y="2088"/>
                    <a:pt x="255" y="2037"/>
                    <a:pt x="268" y="2012"/>
                  </a:cubicBezTo>
                  <a:cubicBezTo>
                    <a:pt x="306" y="1974"/>
                    <a:pt x="293" y="1935"/>
                    <a:pt x="293" y="1897"/>
                  </a:cubicBezTo>
                  <a:cubicBezTo>
                    <a:pt x="268" y="1592"/>
                    <a:pt x="268" y="1299"/>
                    <a:pt x="255" y="993"/>
                  </a:cubicBezTo>
                  <a:cubicBezTo>
                    <a:pt x="242" y="688"/>
                    <a:pt x="230" y="382"/>
                    <a:pt x="191" y="89"/>
                  </a:cubicBezTo>
                  <a:cubicBezTo>
                    <a:pt x="191" y="38"/>
                    <a:pt x="166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687613" y="1576356"/>
              <a:ext cx="14592" cy="310373"/>
            </a:xfrm>
            <a:custGeom>
              <a:avLst/>
              <a:gdLst/>
              <a:ahLst/>
              <a:cxnLst/>
              <a:rect l="l" t="t" r="r" b="b"/>
              <a:pathLst>
                <a:path w="370" h="7870" extrusionOk="0">
                  <a:moveTo>
                    <a:pt x="77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714"/>
                    <a:pt x="0" y="1376"/>
                    <a:pt x="13" y="2013"/>
                  </a:cubicBezTo>
                  <a:cubicBezTo>
                    <a:pt x="39" y="2649"/>
                    <a:pt x="51" y="3299"/>
                    <a:pt x="64" y="3935"/>
                  </a:cubicBezTo>
                  <a:cubicBezTo>
                    <a:pt x="64" y="4012"/>
                    <a:pt x="64" y="4088"/>
                    <a:pt x="77" y="4177"/>
                  </a:cubicBezTo>
                  <a:cubicBezTo>
                    <a:pt x="102" y="4254"/>
                    <a:pt x="128" y="4330"/>
                    <a:pt x="128" y="4406"/>
                  </a:cubicBezTo>
                  <a:cubicBezTo>
                    <a:pt x="128" y="4496"/>
                    <a:pt x="77" y="4572"/>
                    <a:pt x="64" y="4648"/>
                  </a:cubicBezTo>
                  <a:cubicBezTo>
                    <a:pt x="51" y="4725"/>
                    <a:pt x="51" y="4814"/>
                    <a:pt x="51" y="4890"/>
                  </a:cubicBezTo>
                  <a:cubicBezTo>
                    <a:pt x="51" y="5221"/>
                    <a:pt x="64" y="5540"/>
                    <a:pt x="77" y="5858"/>
                  </a:cubicBezTo>
                  <a:cubicBezTo>
                    <a:pt x="115" y="6495"/>
                    <a:pt x="128" y="7157"/>
                    <a:pt x="179" y="7793"/>
                  </a:cubicBezTo>
                  <a:cubicBezTo>
                    <a:pt x="179" y="7819"/>
                    <a:pt x="204" y="7857"/>
                    <a:pt x="268" y="7870"/>
                  </a:cubicBezTo>
                  <a:cubicBezTo>
                    <a:pt x="319" y="7870"/>
                    <a:pt x="357" y="7832"/>
                    <a:pt x="357" y="7793"/>
                  </a:cubicBezTo>
                  <a:cubicBezTo>
                    <a:pt x="370" y="7157"/>
                    <a:pt x="357" y="6495"/>
                    <a:pt x="357" y="5858"/>
                  </a:cubicBezTo>
                  <a:cubicBezTo>
                    <a:pt x="357" y="5527"/>
                    <a:pt x="357" y="5209"/>
                    <a:pt x="331" y="4890"/>
                  </a:cubicBezTo>
                  <a:cubicBezTo>
                    <a:pt x="331" y="4814"/>
                    <a:pt x="331" y="4725"/>
                    <a:pt x="319" y="4648"/>
                  </a:cubicBezTo>
                  <a:cubicBezTo>
                    <a:pt x="306" y="4572"/>
                    <a:pt x="255" y="4496"/>
                    <a:pt x="255" y="4406"/>
                  </a:cubicBezTo>
                  <a:cubicBezTo>
                    <a:pt x="242" y="4330"/>
                    <a:pt x="268" y="4254"/>
                    <a:pt x="293" y="4177"/>
                  </a:cubicBezTo>
                  <a:cubicBezTo>
                    <a:pt x="319" y="4088"/>
                    <a:pt x="306" y="4012"/>
                    <a:pt x="306" y="3935"/>
                  </a:cubicBezTo>
                  <a:cubicBezTo>
                    <a:pt x="268" y="3299"/>
                    <a:pt x="268" y="2649"/>
                    <a:pt x="242" y="2013"/>
                  </a:cubicBezTo>
                  <a:cubicBezTo>
                    <a:pt x="230" y="1376"/>
                    <a:pt x="191" y="714"/>
                    <a:pt x="166" y="77"/>
                  </a:cubicBezTo>
                  <a:cubicBezTo>
                    <a:pt x="166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664503" y="1501032"/>
              <a:ext cx="19640" cy="493166"/>
            </a:xfrm>
            <a:custGeom>
              <a:avLst/>
              <a:gdLst/>
              <a:ahLst/>
              <a:cxnLst/>
              <a:rect l="l" t="t" r="r" b="b"/>
              <a:pathLst>
                <a:path w="498" h="12505" extrusionOk="0">
                  <a:moveTo>
                    <a:pt x="77" y="1"/>
                  </a:moveTo>
                  <a:cubicBezTo>
                    <a:pt x="26" y="1"/>
                    <a:pt x="1" y="39"/>
                    <a:pt x="1" y="90"/>
                  </a:cubicBezTo>
                  <a:lnTo>
                    <a:pt x="13" y="1631"/>
                  </a:lnTo>
                  <a:lnTo>
                    <a:pt x="52" y="3171"/>
                  </a:lnTo>
                  <a:lnTo>
                    <a:pt x="128" y="6265"/>
                  </a:lnTo>
                  <a:cubicBezTo>
                    <a:pt x="141" y="6393"/>
                    <a:pt x="128" y="6520"/>
                    <a:pt x="153" y="6647"/>
                  </a:cubicBezTo>
                  <a:cubicBezTo>
                    <a:pt x="179" y="6775"/>
                    <a:pt x="204" y="6902"/>
                    <a:pt x="204" y="7029"/>
                  </a:cubicBezTo>
                  <a:cubicBezTo>
                    <a:pt x="217" y="7157"/>
                    <a:pt x="179" y="7284"/>
                    <a:pt x="153" y="7411"/>
                  </a:cubicBezTo>
                  <a:lnTo>
                    <a:pt x="153" y="7793"/>
                  </a:lnTo>
                  <a:cubicBezTo>
                    <a:pt x="153" y="8303"/>
                    <a:pt x="192" y="8825"/>
                    <a:pt x="204" y="9334"/>
                  </a:cubicBezTo>
                  <a:cubicBezTo>
                    <a:pt x="243" y="10366"/>
                    <a:pt x="281" y="11384"/>
                    <a:pt x="332" y="12416"/>
                  </a:cubicBezTo>
                  <a:cubicBezTo>
                    <a:pt x="332" y="12467"/>
                    <a:pt x="370" y="12505"/>
                    <a:pt x="408" y="12505"/>
                  </a:cubicBezTo>
                  <a:cubicBezTo>
                    <a:pt x="459" y="12505"/>
                    <a:pt x="497" y="12467"/>
                    <a:pt x="497" y="12416"/>
                  </a:cubicBezTo>
                  <a:cubicBezTo>
                    <a:pt x="497" y="11384"/>
                    <a:pt x="472" y="10366"/>
                    <a:pt x="459" y="9334"/>
                  </a:cubicBezTo>
                  <a:cubicBezTo>
                    <a:pt x="446" y="8825"/>
                    <a:pt x="459" y="8303"/>
                    <a:pt x="434" y="7793"/>
                  </a:cubicBezTo>
                  <a:cubicBezTo>
                    <a:pt x="408" y="7666"/>
                    <a:pt x="408" y="7539"/>
                    <a:pt x="395" y="7411"/>
                  </a:cubicBezTo>
                  <a:cubicBezTo>
                    <a:pt x="370" y="7284"/>
                    <a:pt x="319" y="7157"/>
                    <a:pt x="319" y="7029"/>
                  </a:cubicBezTo>
                  <a:cubicBezTo>
                    <a:pt x="306" y="6902"/>
                    <a:pt x="332" y="6775"/>
                    <a:pt x="344" y="6647"/>
                  </a:cubicBezTo>
                  <a:cubicBezTo>
                    <a:pt x="370" y="6520"/>
                    <a:pt x="344" y="6393"/>
                    <a:pt x="344" y="6265"/>
                  </a:cubicBezTo>
                  <a:lnTo>
                    <a:pt x="268" y="3171"/>
                  </a:lnTo>
                  <a:lnTo>
                    <a:pt x="217" y="1631"/>
                  </a:lnTo>
                  <a:lnTo>
                    <a:pt x="153" y="90"/>
                  </a:lnTo>
                  <a:cubicBezTo>
                    <a:pt x="153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666514" y="799527"/>
              <a:ext cx="17629" cy="412319"/>
            </a:xfrm>
            <a:custGeom>
              <a:avLst/>
              <a:gdLst/>
              <a:ahLst/>
              <a:cxnLst/>
              <a:rect l="l" t="t" r="r" b="b"/>
              <a:pathLst>
                <a:path w="447" h="10455" extrusionOk="0">
                  <a:moveTo>
                    <a:pt x="77" y="0"/>
                  </a:moveTo>
                  <a:cubicBezTo>
                    <a:pt x="26" y="0"/>
                    <a:pt x="1" y="26"/>
                    <a:pt x="1" y="77"/>
                  </a:cubicBezTo>
                  <a:lnTo>
                    <a:pt x="13" y="1363"/>
                  </a:lnTo>
                  <a:lnTo>
                    <a:pt x="26" y="2662"/>
                  </a:lnTo>
                  <a:lnTo>
                    <a:pt x="90" y="5234"/>
                  </a:lnTo>
                  <a:cubicBezTo>
                    <a:pt x="90" y="5348"/>
                    <a:pt x="77" y="5437"/>
                    <a:pt x="102" y="5552"/>
                  </a:cubicBezTo>
                  <a:cubicBezTo>
                    <a:pt x="115" y="5667"/>
                    <a:pt x="153" y="5756"/>
                    <a:pt x="153" y="5870"/>
                  </a:cubicBezTo>
                  <a:cubicBezTo>
                    <a:pt x="166" y="5972"/>
                    <a:pt x="115" y="6074"/>
                    <a:pt x="102" y="6189"/>
                  </a:cubicBezTo>
                  <a:lnTo>
                    <a:pt x="102" y="6507"/>
                  </a:lnTo>
                  <a:cubicBezTo>
                    <a:pt x="102" y="6940"/>
                    <a:pt x="141" y="7373"/>
                    <a:pt x="153" y="7793"/>
                  </a:cubicBezTo>
                  <a:cubicBezTo>
                    <a:pt x="192" y="8659"/>
                    <a:pt x="217" y="9512"/>
                    <a:pt x="268" y="10378"/>
                  </a:cubicBezTo>
                  <a:cubicBezTo>
                    <a:pt x="268" y="10429"/>
                    <a:pt x="293" y="10454"/>
                    <a:pt x="357" y="10454"/>
                  </a:cubicBezTo>
                  <a:cubicBezTo>
                    <a:pt x="408" y="10454"/>
                    <a:pt x="446" y="10429"/>
                    <a:pt x="446" y="10378"/>
                  </a:cubicBezTo>
                  <a:cubicBezTo>
                    <a:pt x="446" y="9512"/>
                    <a:pt x="421" y="8659"/>
                    <a:pt x="421" y="7793"/>
                  </a:cubicBezTo>
                  <a:cubicBezTo>
                    <a:pt x="408" y="7373"/>
                    <a:pt x="408" y="6940"/>
                    <a:pt x="395" y="6507"/>
                  </a:cubicBezTo>
                  <a:cubicBezTo>
                    <a:pt x="395" y="6392"/>
                    <a:pt x="395" y="6303"/>
                    <a:pt x="383" y="6189"/>
                  </a:cubicBezTo>
                  <a:cubicBezTo>
                    <a:pt x="357" y="6074"/>
                    <a:pt x="319" y="5985"/>
                    <a:pt x="319" y="5870"/>
                  </a:cubicBezTo>
                  <a:cubicBezTo>
                    <a:pt x="293" y="5781"/>
                    <a:pt x="332" y="5667"/>
                    <a:pt x="344" y="5552"/>
                  </a:cubicBezTo>
                  <a:cubicBezTo>
                    <a:pt x="357" y="5437"/>
                    <a:pt x="344" y="5348"/>
                    <a:pt x="344" y="5234"/>
                  </a:cubicBezTo>
                  <a:lnTo>
                    <a:pt x="268" y="2662"/>
                  </a:lnTo>
                  <a:lnTo>
                    <a:pt x="217" y="1363"/>
                  </a:lnTo>
                  <a:lnTo>
                    <a:pt x="153" y="77"/>
                  </a:lnTo>
                  <a:cubicBezTo>
                    <a:pt x="153" y="26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644429" y="722704"/>
              <a:ext cx="17116" cy="408296"/>
            </a:xfrm>
            <a:custGeom>
              <a:avLst/>
              <a:gdLst/>
              <a:ahLst/>
              <a:cxnLst/>
              <a:rect l="l" t="t" r="r" b="b"/>
              <a:pathLst>
                <a:path w="434" h="10353" extrusionOk="0">
                  <a:moveTo>
                    <a:pt x="77" y="0"/>
                  </a:moveTo>
                  <a:cubicBezTo>
                    <a:pt x="26" y="0"/>
                    <a:pt x="0" y="38"/>
                    <a:pt x="0" y="76"/>
                  </a:cubicBezTo>
                  <a:lnTo>
                    <a:pt x="13" y="1350"/>
                  </a:lnTo>
                  <a:lnTo>
                    <a:pt x="26" y="2623"/>
                  </a:lnTo>
                  <a:lnTo>
                    <a:pt x="89" y="5170"/>
                  </a:lnTo>
                  <a:cubicBezTo>
                    <a:pt x="89" y="5284"/>
                    <a:pt x="89" y="5386"/>
                    <a:pt x="115" y="5488"/>
                  </a:cubicBezTo>
                  <a:cubicBezTo>
                    <a:pt x="128" y="5603"/>
                    <a:pt x="153" y="5705"/>
                    <a:pt x="153" y="5806"/>
                  </a:cubicBezTo>
                  <a:cubicBezTo>
                    <a:pt x="179" y="5921"/>
                    <a:pt x="128" y="6023"/>
                    <a:pt x="115" y="6125"/>
                  </a:cubicBezTo>
                  <a:lnTo>
                    <a:pt x="115" y="6443"/>
                  </a:lnTo>
                  <a:cubicBezTo>
                    <a:pt x="115" y="6876"/>
                    <a:pt x="140" y="7296"/>
                    <a:pt x="153" y="7729"/>
                  </a:cubicBezTo>
                  <a:cubicBezTo>
                    <a:pt x="191" y="8570"/>
                    <a:pt x="217" y="9423"/>
                    <a:pt x="268" y="10276"/>
                  </a:cubicBezTo>
                  <a:cubicBezTo>
                    <a:pt x="268" y="10314"/>
                    <a:pt x="306" y="10352"/>
                    <a:pt x="344" y="10352"/>
                  </a:cubicBezTo>
                  <a:cubicBezTo>
                    <a:pt x="395" y="10352"/>
                    <a:pt x="433" y="10314"/>
                    <a:pt x="433" y="10276"/>
                  </a:cubicBezTo>
                  <a:cubicBezTo>
                    <a:pt x="433" y="9423"/>
                    <a:pt x="408" y="8570"/>
                    <a:pt x="408" y="7729"/>
                  </a:cubicBezTo>
                  <a:cubicBezTo>
                    <a:pt x="395" y="7296"/>
                    <a:pt x="395" y="6876"/>
                    <a:pt x="382" y="6443"/>
                  </a:cubicBezTo>
                  <a:cubicBezTo>
                    <a:pt x="382" y="6341"/>
                    <a:pt x="382" y="6239"/>
                    <a:pt x="370" y="6125"/>
                  </a:cubicBezTo>
                  <a:cubicBezTo>
                    <a:pt x="344" y="6023"/>
                    <a:pt x="306" y="5921"/>
                    <a:pt x="306" y="5806"/>
                  </a:cubicBezTo>
                  <a:cubicBezTo>
                    <a:pt x="280" y="5705"/>
                    <a:pt x="319" y="5603"/>
                    <a:pt x="331" y="5488"/>
                  </a:cubicBezTo>
                  <a:cubicBezTo>
                    <a:pt x="344" y="5386"/>
                    <a:pt x="331" y="5284"/>
                    <a:pt x="331" y="5170"/>
                  </a:cubicBezTo>
                  <a:lnTo>
                    <a:pt x="268" y="2623"/>
                  </a:lnTo>
                  <a:lnTo>
                    <a:pt x="217" y="1350"/>
                  </a:lnTo>
                  <a:lnTo>
                    <a:pt x="153" y="76"/>
                  </a:lnTo>
                  <a:cubicBezTo>
                    <a:pt x="153" y="38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618795" y="371675"/>
              <a:ext cx="2822779" cy="1916150"/>
            </a:xfrm>
            <a:custGeom>
              <a:avLst/>
              <a:gdLst/>
              <a:ahLst/>
              <a:cxnLst/>
              <a:rect l="l" t="t" r="r" b="b"/>
              <a:pathLst>
                <a:path w="71576" h="48587" extrusionOk="0">
                  <a:moveTo>
                    <a:pt x="62463" y="440"/>
                  </a:moveTo>
                  <a:cubicBezTo>
                    <a:pt x="63155" y="440"/>
                    <a:pt x="63846" y="446"/>
                    <a:pt x="64534" y="459"/>
                  </a:cubicBezTo>
                  <a:lnTo>
                    <a:pt x="66609" y="472"/>
                  </a:lnTo>
                  <a:lnTo>
                    <a:pt x="67641" y="484"/>
                  </a:lnTo>
                  <a:cubicBezTo>
                    <a:pt x="67972" y="484"/>
                    <a:pt x="68316" y="535"/>
                    <a:pt x="68596" y="663"/>
                  </a:cubicBezTo>
                  <a:cubicBezTo>
                    <a:pt x="68608" y="675"/>
                    <a:pt x="68634" y="675"/>
                    <a:pt x="68647" y="675"/>
                  </a:cubicBezTo>
                  <a:cubicBezTo>
                    <a:pt x="68665" y="676"/>
                    <a:pt x="68684" y="677"/>
                    <a:pt x="68703" y="678"/>
                  </a:cubicBezTo>
                  <a:lnTo>
                    <a:pt x="68703" y="678"/>
                  </a:lnTo>
                  <a:cubicBezTo>
                    <a:pt x="68858" y="770"/>
                    <a:pt x="68999" y="883"/>
                    <a:pt x="69105" y="1032"/>
                  </a:cubicBezTo>
                  <a:cubicBezTo>
                    <a:pt x="69232" y="1197"/>
                    <a:pt x="69309" y="1414"/>
                    <a:pt x="69360" y="1618"/>
                  </a:cubicBezTo>
                  <a:cubicBezTo>
                    <a:pt x="69411" y="1821"/>
                    <a:pt x="69423" y="2038"/>
                    <a:pt x="69423" y="2267"/>
                  </a:cubicBezTo>
                  <a:lnTo>
                    <a:pt x="69462" y="2955"/>
                  </a:lnTo>
                  <a:lnTo>
                    <a:pt x="69538" y="5680"/>
                  </a:lnTo>
                  <a:lnTo>
                    <a:pt x="69678" y="11117"/>
                  </a:lnTo>
                  <a:lnTo>
                    <a:pt x="69971" y="22004"/>
                  </a:lnTo>
                  <a:lnTo>
                    <a:pt x="70518" y="43790"/>
                  </a:lnTo>
                  <a:cubicBezTo>
                    <a:pt x="70557" y="44147"/>
                    <a:pt x="70557" y="44529"/>
                    <a:pt x="70468" y="44873"/>
                  </a:cubicBezTo>
                  <a:cubicBezTo>
                    <a:pt x="70391" y="45229"/>
                    <a:pt x="70213" y="45560"/>
                    <a:pt x="69933" y="45789"/>
                  </a:cubicBezTo>
                  <a:cubicBezTo>
                    <a:pt x="69640" y="46006"/>
                    <a:pt x="69296" y="46108"/>
                    <a:pt x="68927" y="46133"/>
                  </a:cubicBezTo>
                  <a:cubicBezTo>
                    <a:pt x="68838" y="46140"/>
                    <a:pt x="68752" y="46143"/>
                    <a:pt x="68664" y="46143"/>
                  </a:cubicBezTo>
                  <a:cubicBezTo>
                    <a:pt x="68577" y="46143"/>
                    <a:pt x="68487" y="46140"/>
                    <a:pt x="68392" y="46133"/>
                  </a:cubicBezTo>
                  <a:lnTo>
                    <a:pt x="67832" y="46133"/>
                  </a:lnTo>
                  <a:cubicBezTo>
                    <a:pt x="67093" y="46127"/>
                    <a:pt x="66348" y="46124"/>
                    <a:pt x="65603" y="46124"/>
                  </a:cubicBezTo>
                  <a:cubicBezTo>
                    <a:pt x="64858" y="46124"/>
                    <a:pt x="64114" y="46127"/>
                    <a:pt x="63375" y="46133"/>
                  </a:cubicBezTo>
                  <a:cubicBezTo>
                    <a:pt x="60395" y="46146"/>
                    <a:pt x="57441" y="46210"/>
                    <a:pt x="54462" y="46299"/>
                  </a:cubicBezTo>
                  <a:cubicBezTo>
                    <a:pt x="51482" y="46375"/>
                    <a:pt x="48502" y="46464"/>
                    <a:pt x="45548" y="46592"/>
                  </a:cubicBezTo>
                  <a:cubicBezTo>
                    <a:pt x="42632" y="46717"/>
                    <a:pt x="39715" y="46842"/>
                    <a:pt x="36799" y="47003"/>
                  </a:cubicBezTo>
                  <a:lnTo>
                    <a:pt x="36799" y="47003"/>
                  </a:lnTo>
                  <a:cubicBezTo>
                    <a:pt x="36748" y="43229"/>
                    <a:pt x="36672" y="39454"/>
                    <a:pt x="36584" y="35679"/>
                  </a:cubicBezTo>
                  <a:lnTo>
                    <a:pt x="36304" y="24219"/>
                  </a:lnTo>
                  <a:lnTo>
                    <a:pt x="35985" y="12759"/>
                  </a:lnTo>
                  <a:cubicBezTo>
                    <a:pt x="35872" y="8979"/>
                    <a:pt x="35746" y="5199"/>
                    <a:pt x="35620" y="1418"/>
                  </a:cubicBezTo>
                  <a:lnTo>
                    <a:pt x="35620" y="1418"/>
                  </a:lnTo>
                  <a:cubicBezTo>
                    <a:pt x="38356" y="1231"/>
                    <a:pt x="41067" y="1055"/>
                    <a:pt x="43804" y="917"/>
                  </a:cubicBezTo>
                  <a:cubicBezTo>
                    <a:pt x="46567" y="777"/>
                    <a:pt x="49317" y="663"/>
                    <a:pt x="52093" y="586"/>
                  </a:cubicBezTo>
                  <a:cubicBezTo>
                    <a:pt x="54844" y="523"/>
                    <a:pt x="57620" y="459"/>
                    <a:pt x="60383" y="459"/>
                  </a:cubicBezTo>
                  <a:cubicBezTo>
                    <a:pt x="61077" y="446"/>
                    <a:pt x="61771" y="440"/>
                    <a:pt x="62463" y="440"/>
                  </a:cubicBezTo>
                  <a:close/>
                  <a:moveTo>
                    <a:pt x="69071" y="732"/>
                  </a:moveTo>
                  <a:lnTo>
                    <a:pt x="69071" y="732"/>
                  </a:lnTo>
                  <a:cubicBezTo>
                    <a:pt x="69314" y="791"/>
                    <a:pt x="69542" y="899"/>
                    <a:pt x="69729" y="1070"/>
                  </a:cubicBezTo>
                  <a:cubicBezTo>
                    <a:pt x="70009" y="1325"/>
                    <a:pt x="70136" y="1719"/>
                    <a:pt x="70175" y="2127"/>
                  </a:cubicBezTo>
                  <a:lnTo>
                    <a:pt x="70238" y="4661"/>
                  </a:lnTo>
                  <a:lnTo>
                    <a:pt x="70353" y="9716"/>
                  </a:lnTo>
                  <a:lnTo>
                    <a:pt x="70608" y="19864"/>
                  </a:lnTo>
                  <a:lnTo>
                    <a:pt x="71130" y="40161"/>
                  </a:lnTo>
                  <a:lnTo>
                    <a:pt x="71193" y="42695"/>
                  </a:lnTo>
                  <a:lnTo>
                    <a:pt x="71219" y="43969"/>
                  </a:lnTo>
                  <a:cubicBezTo>
                    <a:pt x="71257" y="44376"/>
                    <a:pt x="71257" y="44796"/>
                    <a:pt x="71193" y="45191"/>
                  </a:cubicBezTo>
                  <a:cubicBezTo>
                    <a:pt x="71117" y="45586"/>
                    <a:pt x="70964" y="45980"/>
                    <a:pt x="70684" y="46248"/>
                  </a:cubicBezTo>
                  <a:cubicBezTo>
                    <a:pt x="70404" y="46503"/>
                    <a:pt x="70009" y="46630"/>
                    <a:pt x="69614" y="46655"/>
                  </a:cubicBezTo>
                  <a:cubicBezTo>
                    <a:pt x="69546" y="46664"/>
                    <a:pt x="69480" y="46667"/>
                    <a:pt x="69413" y="46667"/>
                  </a:cubicBezTo>
                  <a:cubicBezTo>
                    <a:pt x="69279" y="46667"/>
                    <a:pt x="69143" y="46655"/>
                    <a:pt x="68990" y="46655"/>
                  </a:cubicBezTo>
                  <a:lnTo>
                    <a:pt x="68354" y="46630"/>
                  </a:lnTo>
                  <a:lnTo>
                    <a:pt x="67080" y="46592"/>
                  </a:lnTo>
                  <a:cubicBezTo>
                    <a:pt x="66370" y="46581"/>
                    <a:pt x="65655" y="46577"/>
                    <a:pt x="64939" y="46577"/>
                  </a:cubicBezTo>
                  <a:cubicBezTo>
                    <a:pt x="63962" y="46577"/>
                    <a:pt x="62983" y="46584"/>
                    <a:pt x="62013" y="46592"/>
                  </a:cubicBezTo>
                  <a:cubicBezTo>
                    <a:pt x="60319" y="46617"/>
                    <a:pt x="58613" y="46643"/>
                    <a:pt x="56932" y="46694"/>
                  </a:cubicBezTo>
                  <a:cubicBezTo>
                    <a:pt x="50212" y="46871"/>
                    <a:pt x="43479" y="47136"/>
                    <a:pt x="36758" y="47414"/>
                  </a:cubicBezTo>
                  <a:lnTo>
                    <a:pt x="36758" y="47414"/>
                  </a:lnTo>
                  <a:lnTo>
                    <a:pt x="36753" y="47247"/>
                  </a:lnTo>
                  <a:lnTo>
                    <a:pt x="36753" y="47247"/>
                  </a:lnTo>
                  <a:cubicBezTo>
                    <a:pt x="39692" y="47071"/>
                    <a:pt x="42595" y="46908"/>
                    <a:pt x="45536" y="46770"/>
                  </a:cubicBezTo>
                  <a:cubicBezTo>
                    <a:pt x="48490" y="46643"/>
                    <a:pt x="51469" y="46528"/>
                    <a:pt x="54423" y="46439"/>
                  </a:cubicBezTo>
                  <a:cubicBezTo>
                    <a:pt x="57403" y="46362"/>
                    <a:pt x="60370" y="46299"/>
                    <a:pt x="63337" y="46273"/>
                  </a:cubicBezTo>
                  <a:cubicBezTo>
                    <a:pt x="64330" y="46273"/>
                    <a:pt x="65323" y="46268"/>
                    <a:pt x="66313" y="46268"/>
                  </a:cubicBezTo>
                  <a:cubicBezTo>
                    <a:pt x="66807" y="46268"/>
                    <a:pt x="67301" y="46269"/>
                    <a:pt x="67794" y="46273"/>
                  </a:cubicBezTo>
                  <a:lnTo>
                    <a:pt x="68354" y="46273"/>
                  </a:lnTo>
                  <a:cubicBezTo>
                    <a:pt x="68443" y="46286"/>
                    <a:pt x="68535" y="46292"/>
                    <a:pt x="68629" y="46292"/>
                  </a:cubicBezTo>
                  <a:cubicBezTo>
                    <a:pt x="68723" y="46292"/>
                    <a:pt x="68819" y="46286"/>
                    <a:pt x="68914" y="46273"/>
                  </a:cubicBezTo>
                  <a:cubicBezTo>
                    <a:pt x="69283" y="46248"/>
                    <a:pt x="69678" y="46133"/>
                    <a:pt x="69984" y="45891"/>
                  </a:cubicBezTo>
                  <a:cubicBezTo>
                    <a:pt x="70136" y="45789"/>
                    <a:pt x="70264" y="45624"/>
                    <a:pt x="70366" y="45471"/>
                  </a:cubicBezTo>
                  <a:cubicBezTo>
                    <a:pt x="70455" y="45293"/>
                    <a:pt x="70518" y="45115"/>
                    <a:pt x="70569" y="44924"/>
                  </a:cubicBezTo>
                  <a:cubicBezTo>
                    <a:pt x="70646" y="44542"/>
                    <a:pt x="70646" y="44160"/>
                    <a:pt x="70620" y="43790"/>
                  </a:cubicBezTo>
                  <a:lnTo>
                    <a:pt x="70060" y="22004"/>
                  </a:lnTo>
                  <a:lnTo>
                    <a:pt x="69793" y="11117"/>
                  </a:lnTo>
                  <a:lnTo>
                    <a:pt x="69665" y="5680"/>
                  </a:lnTo>
                  <a:lnTo>
                    <a:pt x="69602" y="2955"/>
                  </a:lnTo>
                  <a:lnTo>
                    <a:pt x="69576" y="2267"/>
                  </a:lnTo>
                  <a:cubicBezTo>
                    <a:pt x="69576" y="2025"/>
                    <a:pt x="69563" y="1796"/>
                    <a:pt x="69513" y="1567"/>
                  </a:cubicBezTo>
                  <a:cubicBezTo>
                    <a:pt x="69474" y="1325"/>
                    <a:pt x="69372" y="1108"/>
                    <a:pt x="69232" y="917"/>
                  </a:cubicBezTo>
                  <a:cubicBezTo>
                    <a:pt x="69184" y="852"/>
                    <a:pt x="69130" y="789"/>
                    <a:pt x="69071" y="732"/>
                  </a:cubicBezTo>
                  <a:close/>
                  <a:moveTo>
                    <a:pt x="1984" y="2713"/>
                  </a:moveTo>
                  <a:cubicBezTo>
                    <a:pt x="1895" y="2826"/>
                    <a:pt x="1822" y="2950"/>
                    <a:pt x="1758" y="3069"/>
                  </a:cubicBezTo>
                  <a:cubicBezTo>
                    <a:pt x="1669" y="3260"/>
                    <a:pt x="1605" y="3477"/>
                    <a:pt x="1554" y="3680"/>
                  </a:cubicBezTo>
                  <a:cubicBezTo>
                    <a:pt x="1478" y="4113"/>
                    <a:pt x="1478" y="4546"/>
                    <a:pt x="1529" y="4979"/>
                  </a:cubicBezTo>
                  <a:lnTo>
                    <a:pt x="2586" y="43052"/>
                  </a:lnTo>
                  <a:lnTo>
                    <a:pt x="2649" y="45433"/>
                  </a:lnTo>
                  <a:lnTo>
                    <a:pt x="2649" y="45739"/>
                  </a:lnTo>
                  <a:lnTo>
                    <a:pt x="2649" y="46044"/>
                  </a:lnTo>
                  <a:cubicBezTo>
                    <a:pt x="2649" y="46248"/>
                    <a:pt x="2675" y="46439"/>
                    <a:pt x="2713" y="46643"/>
                  </a:cubicBezTo>
                  <a:cubicBezTo>
                    <a:pt x="2751" y="46846"/>
                    <a:pt x="2828" y="47037"/>
                    <a:pt x="2942" y="47216"/>
                  </a:cubicBezTo>
                  <a:cubicBezTo>
                    <a:pt x="3031" y="47407"/>
                    <a:pt x="3197" y="47547"/>
                    <a:pt x="3375" y="47661"/>
                  </a:cubicBezTo>
                  <a:cubicBezTo>
                    <a:pt x="3719" y="47890"/>
                    <a:pt x="4152" y="47954"/>
                    <a:pt x="4547" y="47954"/>
                  </a:cubicBezTo>
                  <a:cubicBezTo>
                    <a:pt x="4750" y="47954"/>
                    <a:pt x="4967" y="47929"/>
                    <a:pt x="5158" y="47916"/>
                  </a:cubicBezTo>
                  <a:lnTo>
                    <a:pt x="5744" y="47865"/>
                  </a:lnTo>
                  <a:lnTo>
                    <a:pt x="8112" y="47712"/>
                  </a:lnTo>
                  <a:cubicBezTo>
                    <a:pt x="11283" y="47508"/>
                    <a:pt x="14466" y="47381"/>
                    <a:pt x="17637" y="47267"/>
                  </a:cubicBezTo>
                  <a:cubicBezTo>
                    <a:pt x="20913" y="47168"/>
                    <a:pt x="24192" y="47117"/>
                    <a:pt x="27474" y="47117"/>
                  </a:cubicBezTo>
                  <a:cubicBezTo>
                    <a:pt x="30495" y="47117"/>
                    <a:pt x="33517" y="47160"/>
                    <a:pt x="36540" y="47249"/>
                  </a:cubicBezTo>
                  <a:lnTo>
                    <a:pt x="36540" y="47249"/>
                  </a:lnTo>
                  <a:lnTo>
                    <a:pt x="36553" y="47455"/>
                  </a:lnTo>
                  <a:lnTo>
                    <a:pt x="36553" y="47455"/>
                  </a:lnTo>
                  <a:cubicBezTo>
                    <a:pt x="34783" y="47430"/>
                    <a:pt x="33007" y="47418"/>
                    <a:pt x="31231" y="47418"/>
                  </a:cubicBezTo>
                  <a:cubicBezTo>
                    <a:pt x="29648" y="47418"/>
                    <a:pt x="28064" y="47427"/>
                    <a:pt x="26486" y="47445"/>
                  </a:cubicBezTo>
                  <a:cubicBezTo>
                    <a:pt x="23074" y="47483"/>
                    <a:pt x="19649" y="47547"/>
                    <a:pt x="16249" y="47674"/>
                  </a:cubicBezTo>
                  <a:cubicBezTo>
                    <a:pt x="12823" y="47789"/>
                    <a:pt x="9424" y="47954"/>
                    <a:pt x="6011" y="48171"/>
                  </a:cubicBezTo>
                  <a:lnTo>
                    <a:pt x="3452" y="48349"/>
                  </a:lnTo>
                  <a:cubicBezTo>
                    <a:pt x="3322" y="48356"/>
                    <a:pt x="3195" y="48362"/>
                    <a:pt x="3070" y="48362"/>
                  </a:cubicBezTo>
                  <a:cubicBezTo>
                    <a:pt x="2777" y="48362"/>
                    <a:pt x="2497" y="48332"/>
                    <a:pt x="2229" y="48234"/>
                  </a:cubicBezTo>
                  <a:cubicBezTo>
                    <a:pt x="2038" y="48171"/>
                    <a:pt x="1860" y="48056"/>
                    <a:pt x="1733" y="47916"/>
                  </a:cubicBezTo>
                  <a:cubicBezTo>
                    <a:pt x="1593" y="47776"/>
                    <a:pt x="1491" y="47598"/>
                    <a:pt x="1427" y="47407"/>
                  </a:cubicBezTo>
                  <a:cubicBezTo>
                    <a:pt x="1363" y="47216"/>
                    <a:pt x="1338" y="47012"/>
                    <a:pt x="1312" y="46808"/>
                  </a:cubicBezTo>
                  <a:cubicBezTo>
                    <a:pt x="1300" y="46592"/>
                    <a:pt x="1312" y="46375"/>
                    <a:pt x="1300" y="46171"/>
                  </a:cubicBezTo>
                  <a:lnTo>
                    <a:pt x="1274" y="44898"/>
                  </a:lnTo>
                  <a:lnTo>
                    <a:pt x="1211" y="42326"/>
                  </a:lnTo>
                  <a:lnTo>
                    <a:pt x="663" y="21864"/>
                  </a:lnTo>
                  <a:lnTo>
                    <a:pt x="396" y="11626"/>
                  </a:lnTo>
                  <a:lnTo>
                    <a:pt x="268" y="6507"/>
                  </a:lnTo>
                  <a:cubicBezTo>
                    <a:pt x="281" y="5654"/>
                    <a:pt x="90" y="4788"/>
                    <a:pt x="357" y="3999"/>
                  </a:cubicBezTo>
                  <a:cubicBezTo>
                    <a:pt x="485" y="3604"/>
                    <a:pt x="727" y="3273"/>
                    <a:pt x="1083" y="3044"/>
                  </a:cubicBezTo>
                  <a:cubicBezTo>
                    <a:pt x="1346" y="2872"/>
                    <a:pt x="1657" y="2772"/>
                    <a:pt x="1984" y="2713"/>
                  </a:cubicBezTo>
                  <a:close/>
                  <a:moveTo>
                    <a:pt x="60332" y="0"/>
                  </a:moveTo>
                  <a:cubicBezTo>
                    <a:pt x="58957" y="0"/>
                    <a:pt x="57569" y="26"/>
                    <a:pt x="56181" y="39"/>
                  </a:cubicBezTo>
                  <a:cubicBezTo>
                    <a:pt x="54793" y="51"/>
                    <a:pt x="53418" y="90"/>
                    <a:pt x="52030" y="128"/>
                  </a:cubicBezTo>
                  <a:cubicBezTo>
                    <a:pt x="49279" y="230"/>
                    <a:pt x="46503" y="344"/>
                    <a:pt x="43740" y="510"/>
                  </a:cubicBezTo>
                  <a:cubicBezTo>
                    <a:pt x="40977" y="675"/>
                    <a:pt x="38214" y="879"/>
                    <a:pt x="35463" y="1134"/>
                  </a:cubicBezTo>
                  <a:cubicBezTo>
                    <a:pt x="35400" y="1146"/>
                    <a:pt x="35349" y="1197"/>
                    <a:pt x="35349" y="1261"/>
                  </a:cubicBezTo>
                  <a:lnTo>
                    <a:pt x="35591" y="12721"/>
                  </a:lnTo>
                  <a:lnTo>
                    <a:pt x="35858" y="24181"/>
                  </a:lnTo>
                  <a:lnTo>
                    <a:pt x="36164" y="35641"/>
                  </a:lnTo>
                  <a:cubicBezTo>
                    <a:pt x="36265" y="39422"/>
                    <a:pt x="36390" y="43204"/>
                    <a:pt x="36541" y="46985"/>
                  </a:cubicBezTo>
                  <a:lnTo>
                    <a:pt x="36541" y="46985"/>
                  </a:lnTo>
                  <a:cubicBezTo>
                    <a:pt x="34194" y="46952"/>
                    <a:pt x="31843" y="46934"/>
                    <a:pt x="29491" y="46934"/>
                  </a:cubicBezTo>
                  <a:cubicBezTo>
                    <a:pt x="25524" y="46934"/>
                    <a:pt x="21552" y="46987"/>
                    <a:pt x="17586" y="47114"/>
                  </a:cubicBezTo>
                  <a:cubicBezTo>
                    <a:pt x="14415" y="47228"/>
                    <a:pt x="11232" y="47356"/>
                    <a:pt x="8061" y="47572"/>
                  </a:cubicBezTo>
                  <a:lnTo>
                    <a:pt x="5693" y="47725"/>
                  </a:lnTo>
                  <a:lnTo>
                    <a:pt x="5107" y="47776"/>
                  </a:lnTo>
                  <a:cubicBezTo>
                    <a:pt x="4916" y="47789"/>
                    <a:pt x="4712" y="47801"/>
                    <a:pt x="4521" y="47801"/>
                  </a:cubicBezTo>
                  <a:cubicBezTo>
                    <a:pt x="4114" y="47801"/>
                    <a:pt x="3719" y="47738"/>
                    <a:pt x="3401" y="47534"/>
                  </a:cubicBezTo>
                  <a:cubicBezTo>
                    <a:pt x="3082" y="47343"/>
                    <a:pt x="2879" y="46986"/>
                    <a:pt x="2802" y="46617"/>
                  </a:cubicBezTo>
                  <a:cubicBezTo>
                    <a:pt x="2751" y="46413"/>
                    <a:pt x="2739" y="46222"/>
                    <a:pt x="2739" y="46031"/>
                  </a:cubicBezTo>
                  <a:lnTo>
                    <a:pt x="2739" y="45739"/>
                  </a:lnTo>
                  <a:lnTo>
                    <a:pt x="2739" y="45433"/>
                  </a:lnTo>
                  <a:lnTo>
                    <a:pt x="2675" y="43052"/>
                  </a:lnTo>
                  <a:lnTo>
                    <a:pt x="1720" y="4928"/>
                  </a:lnTo>
                  <a:cubicBezTo>
                    <a:pt x="1682" y="4508"/>
                    <a:pt x="1682" y="4101"/>
                    <a:pt x="1758" y="3706"/>
                  </a:cubicBezTo>
                  <a:cubicBezTo>
                    <a:pt x="1796" y="3489"/>
                    <a:pt x="1860" y="3298"/>
                    <a:pt x="1949" y="3133"/>
                  </a:cubicBezTo>
                  <a:cubicBezTo>
                    <a:pt x="2051" y="2955"/>
                    <a:pt x="2166" y="2789"/>
                    <a:pt x="2306" y="2649"/>
                  </a:cubicBezTo>
                  <a:cubicBezTo>
                    <a:pt x="2331" y="2636"/>
                    <a:pt x="2331" y="2598"/>
                    <a:pt x="2331" y="2573"/>
                  </a:cubicBezTo>
                  <a:cubicBezTo>
                    <a:pt x="2318" y="2522"/>
                    <a:pt x="2267" y="2496"/>
                    <a:pt x="2229" y="2496"/>
                  </a:cubicBezTo>
                  <a:cubicBezTo>
                    <a:pt x="1796" y="2534"/>
                    <a:pt x="1351" y="2649"/>
                    <a:pt x="969" y="2891"/>
                  </a:cubicBezTo>
                  <a:cubicBezTo>
                    <a:pt x="587" y="3133"/>
                    <a:pt x="319" y="3528"/>
                    <a:pt x="166" y="3935"/>
                  </a:cubicBezTo>
                  <a:cubicBezTo>
                    <a:pt x="26" y="4368"/>
                    <a:pt x="1" y="4814"/>
                    <a:pt x="14" y="5247"/>
                  </a:cubicBezTo>
                  <a:cubicBezTo>
                    <a:pt x="14" y="5361"/>
                    <a:pt x="14" y="5450"/>
                    <a:pt x="26" y="5565"/>
                  </a:cubicBezTo>
                  <a:lnTo>
                    <a:pt x="39" y="5883"/>
                  </a:lnTo>
                  <a:lnTo>
                    <a:pt x="65" y="6520"/>
                  </a:lnTo>
                  <a:lnTo>
                    <a:pt x="192" y="11639"/>
                  </a:lnTo>
                  <a:lnTo>
                    <a:pt x="459" y="21876"/>
                  </a:lnTo>
                  <a:lnTo>
                    <a:pt x="981" y="42351"/>
                  </a:lnTo>
                  <a:lnTo>
                    <a:pt x="1096" y="44898"/>
                  </a:lnTo>
                  <a:lnTo>
                    <a:pt x="1121" y="46171"/>
                  </a:lnTo>
                  <a:cubicBezTo>
                    <a:pt x="1147" y="46388"/>
                    <a:pt x="1121" y="46592"/>
                    <a:pt x="1147" y="46821"/>
                  </a:cubicBezTo>
                  <a:cubicBezTo>
                    <a:pt x="1160" y="47037"/>
                    <a:pt x="1185" y="47267"/>
                    <a:pt x="1274" y="47470"/>
                  </a:cubicBezTo>
                  <a:cubicBezTo>
                    <a:pt x="1338" y="47699"/>
                    <a:pt x="1440" y="47890"/>
                    <a:pt x="1605" y="48056"/>
                  </a:cubicBezTo>
                  <a:cubicBezTo>
                    <a:pt x="1758" y="48234"/>
                    <a:pt x="1975" y="48362"/>
                    <a:pt x="2178" y="48438"/>
                  </a:cubicBezTo>
                  <a:cubicBezTo>
                    <a:pt x="2471" y="48550"/>
                    <a:pt x="2769" y="48586"/>
                    <a:pt x="3061" y="48586"/>
                  </a:cubicBezTo>
                  <a:cubicBezTo>
                    <a:pt x="3202" y="48586"/>
                    <a:pt x="3341" y="48578"/>
                    <a:pt x="3477" y="48565"/>
                  </a:cubicBezTo>
                  <a:lnTo>
                    <a:pt x="6024" y="48400"/>
                  </a:lnTo>
                  <a:cubicBezTo>
                    <a:pt x="9436" y="48171"/>
                    <a:pt x="12836" y="48018"/>
                    <a:pt x="16249" y="47903"/>
                  </a:cubicBezTo>
                  <a:cubicBezTo>
                    <a:pt x="21974" y="47689"/>
                    <a:pt x="27708" y="47601"/>
                    <a:pt x="33444" y="47601"/>
                  </a:cubicBezTo>
                  <a:cubicBezTo>
                    <a:pt x="34489" y="47601"/>
                    <a:pt x="35535" y="47604"/>
                    <a:pt x="36581" y="47610"/>
                  </a:cubicBezTo>
                  <a:lnTo>
                    <a:pt x="36581" y="47610"/>
                  </a:lnTo>
                  <a:cubicBezTo>
                    <a:pt x="36605" y="47641"/>
                    <a:pt x="36645" y="47661"/>
                    <a:pt x="36686" y="47661"/>
                  </a:cubicBezTo>
                  <a:cubicBezTo>
                    <a:pt x="43435" y="47394"/>
                    <a:pt x="50196" y="47139"/>
                    <a:pt x="56957" y="46974"/>
                  </a:cubicBezTo>
                  <a:cubicBezTo>
                    <a:pt x="59472" y="46926"/>
                    <a:pt x="62002" y="46879"/>
                    <a:pt x="64524" y="46879"/>
                  </a:cubicBezTo>
                  <a:cubicBezTo>
                    <a:pt x="65386" y="46879"/>
                    <a:pt x="66247" y="46884"/>
                    <a:pt x="67106" y="46897"/>
                  </a:cubicBezTo>
                  <a:lnTo>
                    <a:pt x="68379" y="46935"/>
                  </a:lnTo>
                  <a:lnTo>
                    <a:pt x="69016" y="46948"/>
                  </a:lnTo>
                  <a:cubicBezTo>
                    <a:pt x="69152" y="46948"/>
                    <a:pt x="69293" y="46954"/>
                    <a:pt x="69440" y="46954"/>
                  </a:cubicBezTo>
                  <a:cubicBezTo>
                    <a:pt x="69514" y="46954"/>
                    <a:pt x="69589" y="46952"/>
                    <a:pt x="69665" y="46948"/>
                  </a:cubicBezTo>
                  <a:cubicBezTo>
                    <a:pt x="70111" y="46910"/>
                    <a:pt x="70569" y="46770"/>
                    <a:pt x="70900" y="46452"/>
                  </a:cubicBezTo>
                  <a:cubicBezTo>
                    <a:pt x="71244" y="46133"/>
                    <a:pt x="71410" y="45688"/>
                    <a:pt x="71499" y="45255"/>
                  </a:cubicBezTo>
                  <a:cubicBezTo>
                    <a:pt x="71575" y="44834"/>
                    <a:pt x="71563" y="44389"/>
                    <a:pt x="71524" y="43969"/>
                  </a:cubicBezTo>
                  <a:lnTo>
                    <a:pt x="71499" y="42695"/>
                  </a:lnTo>
                  <a:lnTo>
                    <a:pt x="71372" y="40136"/>
                  </a:lnTo>
                  <a:lnTo>
                    <a:pt x="70837" y="19839"/>
                  </a:lnTo>
                  <a:lnTo>
                    <a:pt x="70569" y="9703"/>
                  </a:lnTo>
                  <a:lnTo>
                    <a:pt x="70442" y="4623"/>
                  </a:lnTo>
                  <a:lnTo>
                    <a:pt x="70417" y="3349"/>
                  </a:lnTo>
                  <a:lnTo>
                    <a:pt x="70391" y="2713"/>
                  </a:lnTo>
                  <a:lnTo>
                    <a:pt x="70391" y="2394"/>
                  </a:lnTo>
                  <a:cubicBezTo>
                    <a:pt x="70391" y="2280"/>
                    <a:pt x="70391" y="2165"/>
                    <a:pt x="70378" y="2063"/>
                  </a:cubicBezTo>
                  <a:cubicBezTo>
                    <a:pt x="70366" y="1834"/>
                    <a:pt x="70315" y="1618"/>
                    <a:pt x="70238" y="1401"/>
                  </a:cubicBezTo>
                  <a:cubicBezTo>
                    <a:pt x="70162" y="1185"/>
                    <a:pt x="70035" y="994"/>
                    <a:pt x="69856" y="828"/>
                  </a:cubicBezTo>
                  <a:cubicBezTo>
                    <a:pt x="69678" y="675"/>
                    <a:pt x="69474" y="561"/>
                    <a:pt x="69271" y="484"/>
                  </a:cubicBezTo>
                  <a:cubicBezTo>
                    <a:pt x="69062" y="411"/>
                    <a:pt x="68854" y="373"/>
                    <a:pt x="68635" y="359"/>
                  </a:cubicBezTo>
                  <a:lnTo>
                    <a:pt x="68635" y="359"/>
                  </a:lnTo>
                  <a:cubicBezTo>
                    <a:pt x="68309" y="214"/>
                    <a:pt x="67937" y="166"/>
                    <a:pt x="67590" y="153"/>
                  </a:cubicBezTo>
                  <a:lnTo>
                    <a:pt x="66558" y="115"/>
                  </a:lnTo>
                  <a:cubicBezTo>
                    <a:pt x="65871" y="90"/>
                    <a:pt x="65170" y="64"/>
                    <a:pt x="64496" y="51"/>
                  </a:cubicBezTo>
                  <a:cubicBezTo>
                    <a:pt x="63108" y="39"/>
                    <a:pt x="61720" y="0"/>
                    <a:pt x="60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35"/>
          <p:cNvSpPr txBox="1">
            <a:spLocks noGrp="1"/>
          </p:cNvSpPr>
          <p:nvPr>
            <p:ph type="title" idx="7"/>
          </p:nvPr>
        </p:nvSpPr>
        <p:spPr>
          <a:xfrm rot="-9798">
            <a:off x="1507299" y="2926709"/>
            <a:ext cx="1368306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</a:t>
            </a:r>
            <a:endParaRPr sz="2000" b="1"/>
          </a:p>
        </p:txBody>
      </p:sp>
      <p:sp>
        <p:nvSpPr>
          <p:cNvPr id="343" name="Google Shape;343;p35"/>
          <p:cNvSpPr txBox="1">
            <a:spLocks noGrp="1"/>
          </p:cNvSpPr>
          <p:nvPr>
            <p:ph type="title" idx="8"/>
          </p:nvPr>
        </p:nvSpPr>
        <p:spPr>
          <a:xfrm rot="-11554">
            <a:off x="5188735" y="1628730"/>
            <a:ext cx="1160407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</a:t>
            </a:r>
            <a:endParaRPr sz="2000" b="1"/>
          </a:p>
        </p:txBody>
      </p:sp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 rot="-10061">
            <a:off x="1943406" y="1677044"/>
            <a:ext cx="2562611" cy="486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Section</a:t>
            </a:r>
            <a:endParaRPr sz="1800" b="1"/>
          </a:p>
        </p:txBody>
      </p:sp>
      <p:sp>
        <p:nvSpPr>
          <p:cNvPr id="345" name="Google Shape;345;p35"/>
          <p:cNvSpPr txBox="1">
            <a:spLocks noGrp="1"/>
          </p:cNvSpPr>
          <p:nvPr>
            <p:ph type="subTitle" idx="1"/>
          </p:nvPr>
        </p:nvSpPr>
        <p:spPr>
          <a:xfrm rot="-10329">
            <a:off x="1526295" y="2156246"/>
            <a:ext cx="2096709" cy="69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Alcoholic drinks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" name="Google Shape;346;p35"/>
          <p:cNvSpPr txBox="1">
            <a:spLocks noGrp="1"/>
          </p:cNvSpPr>
          <p:nvPr>
            <p:ph type="title" idx="2"/>
          </p:nvPr>
        </p:nvSpPr>
        <p:spPr>
          <a:xfrm rot="-9483">
            <a:off x="5574058" y="1634538"/>
            <a:ext cx="2175008" cy="486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Section</a:t>
            </a:r>
            <a:endParaRPr sz="1800" b="1"/>
          </a:p>
        </p:txBody>
      </p:sp>
      <p:sp>
        <p:nvSpPr>
          <p:cNvPr id="347" name="Google Shape;347;p35"/>
          <p:cNvSpPr txBox="1">
            <a:spLocks noGrp="1"/>
          </p:cNvSpPr>
          <p:nvPr>
            <p:ph type="subTitle" idx="3"/>
          </p:nvPr>
        </p:nvSpPr>
        <p:spPr>
          <a:xfrm rot="-10329">
            <a:off x="5191381" y="2126275"/>
            <a:ext cx="2096709" cy="69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(Default Seafood category)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title" idx="4"/>
          </p:nvPr>
        </p:nvSpPr>
        <p:spPr>
          <a:xfrm rot="-10061">
            <a:off x="1947419" y="2923490"/>
            <a:ext cx="2562611" cy="486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Section</a:t>
            </a:r>
            <a:endParaRPr sz="1800" b="1" dirty="0"/>
          </a:p>
        </p:txBody>
      </p:sp>
      <p:sp>
        <p:nvSpPr>
          <p:cNvPr id="349" name="Google Shape;349;p35"/>
          <p:cNvSpPr txBox="1">
            <a:spLocks noGrp="1"/>
          </p:cNvSpPr>
          <p:nvPr>
            <p:ph type="subTitle" idx="5"/>
          </p:nvPr>
        </p:nvSpPr>
        <p:spPr>
          <a:xfrm rot="-10329">
            <a:off x="1510038" y="3451704"/>
            <a:ext cx="2096709" cy="69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Non-alcoholic drinks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35"/>
          <p:cNvSpPr txBox="1">
            <a:spLocks noGrp="1"/>
          </p:cNvSpPr>
          <p:nvPr>
            <p:ph type="title" idx="15"/>
          </p:nvPr>
        </p:nvSpPr>
        <p:spPr>
          <a:xfrm>
            <a:off x="930200" y="627400"/>
            <a:ext cx="64728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contents</a:t>
            </a:r>
            <a:endParaRPr b="1" dirty="0"/>
          </a:p>
        </p:txBody>
      </p:sp>
      <p:sp>
        <p:nvSpPr>
          <p:cNvPr id="351" name="Google Shape;351;p35"/>
          <p:cNvSpPr txBox="1">
            <a:spLocks noGrp="1"/>
          </p:cNvSpPr>
          <p:nvPr>
            <p:ph type="title" idx="6"/>
          </p:nvPr>
        </p:nvSpPr>
        <p:spPr>
          <a:xfrm rot="-9798">
            <a:off x="1523685" y="1672097"/>
            <a:ext cx="1368306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</a:t>
            </a:r>
            <a:endParaRPr sz="2000" b="1"/>
          </a:p>
        </p:txBody>
      </p:sp>
      <p:sp>
        <p:nvSpPr>
          <p:cNvPr id="352" name="Google Shape;352;p35"/>
          <p:cNvSpPr txBox="1">
            <a:spLocks noGrp="1"/>
          </p:cNvSpPr>
          <p:nvPr>
            <p:ph type="title" idx="9"/>
          </p:nvPr>
        </p:nvSpPr>
        <p:spPr>
          <a:xfrm rot="-9483">
            <a:off x="5578180" y="2912532"/>
            <a:ext cx="2175008" cy="4863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Section</a:t>
            </a:r>
            <a:endParaRPr b="1"/>
          </a:p>
        </p:txBody>
      </p:sp>
      <p:sp>
        <p:nvSpPr>
          <p:cNvPr id="353" name="Google Shape;353;p35"/>
          <p:cNvSpPr txBox="1">
            <a:spLocks noGrp="1"/>
          </p:cNvSpPr>
          <p:nvPr>
            <p:ph type="subTitle" idx="13"/>
          </p:nvPr>
        </p:nvSpPr>
        <p:spPr>
          <a:xfrm rot="-10329">
            <a:off x="5195529" y="3412369"/>
            <a:ext cx="2096709" cy="692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categories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" name="Google Shape;354;p35"/>
          <p:cNvSpPr txBox="1">
            <a:spLocks noGrp="1"/>
          </p:cNvSpPr>
          <p:nvPr>
            <p:ph type="title" idx="14"/>
          </p:nvPr>
        </p:nvSpPr>
        <p:spPr>
          <a:xfrm rot="-11554">
            <a:off x="5192882" y="2914824"/>
            <a:ext cx="1160407" cy="5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</a:t>
            </a:r>
            <a:endParaRPr sz="2000" b="1"/>
          </a:p>
        </p:txBody>
      </p:sp>
      <p:grpSp>
        <p:nvGrpSpPr>
          <p:cNvPr id="355" name="Google Shape;355;p35"/>
          <p:cNvGrpSpPr/>
          <p:nvPr/>
        </p:nvGrpSpPr>
        <p:grpSpPr>
          <a:xfrm>
            <a:off x="7302271" y="3576729"/>
            <a:ext cx="1003470" cy="989088"/>
            <a:chOff x="4858775" y="2338963"/>
            <a:chExt cx="291300" cy="287125"/>
          </a:xfrm>
        </p:grpSpPr>
        <p:sp>
          <p:nvSpPr>
            <p:cNvPr id="356" name="Google Shape;356;p35"/>
            <p:cNvSpPr/>
            <p:nvPr/>
          </p:nvSpPr>
          <p:spPr>
            <a:xfrm>
              <a:off x="4858775" y="2410238"/>
              <a:ext cx="291300" cy="215850"/>
            </a:xfrm>
            <a:custGeom>
              <a:avLst/>
              <a:gdLst/>
              <a:ahLst/>
              <a:cxnLst/>
              <a:rect l="l" t="t" r="r" b="b"/>
              <a:pathLst>
                <a:path w="11652" h="8634" extrusionOk="0">
                  <a:moveTo>
                    <a:pt x="8672" y="408"/>
                  </a:moveTo>
                  <a:cubicBezTo>
                    <a:pt x="8710" y="408"/>
                    <a:pt x="8748" y="471"/>
                    <a:pt x="8786" y="510"/>
                  </a:cubicBezTo>
                  <a:cubicBezTo>
                    <a:pt x="8863" y="611"/>
                    <a:pt x="8939" y="739"/>
                    <a:pt x="9003" y="866"/>
                  </a:cubicBezTo>
                  <a:cubicBezTo>
                    <a:pt x="9283" y="1375"/>
                    <a:pt x="9487" y="1936"/>
                    <a:pt x="9690" y="2471"/>
                  </a:cubicBezTo>
                  <a:cubicBezTo>
                    <a:pt x="9881" y="3031"/>
                    <a:pt x="10072" y="3591"/>
                    <a:pt x="10251" y="4139"/>
                  </a:cubicBezTo>
                  <a:cubicBezTo>
                    <a:pt x="10617" y="5213"/>
                    <a:pt x="10878" y="6299"/>
                    <a:pt x="11291" y="7352"/>
                  </a:cubicBezTo>
                  <a:lnTo>
                    <a:pt x="11291" y="7352"/>
                  </a:lnTo>
                  <a:cubicBezTo>
                    <a:pt x="11144" y="7418"/>
                    <a:pt x="10997" y="7492"/>
                    <a:pt x="10849" y="7551"/>
                  </a:cubicBezTo>
                  <a:cubicBezTo>
                    <a:pt x="10645" y="7615"/>
                    <a:pt x="10454" y="7666"/>
                    <a:pt x="10251" y="7729"/>
                  </a:cubicBezTo>
                  <a:cubicBezTo>
                    <a:pt x="10047" y="7793"/>
                    <a:pt x="9830" y="7806"/>
                    <a:pt x="9627" y="7857"/>
                  </a:cubicBezTo>
                  <a:cubicBezTo>
                    <a:pt x="9423" y="7895"/>
                    <a:pt x="9219" y="7920"/>
                    <a:pt x="9003" y="7946"/>
                  </a:cubicBezTo>
                  <a:cubicBezTo>
                    <a:pt x="8162" y="8048"/>
                    <a:pt x="7322" y="8124"/>
                    <a:pt x="6481" y="8150"/>
                  </a:cubicBezTo>
                  <a:cubicBezTo>
                    <a:pt x="6049" y="8175"/>
                    <a:pt x="5628" y="8188"/>
                    <a:pt x="5208" y="8188"/>
                  </a:cubicBezTo>
                  <a:cubicBezTo>
                    <a:pt x="4775" y="8188"/>
                    <a:pt x="4355" y="8175"/>
                    <a:pt x="3935" y="8150"/>
                  </a:cubicBezTo>
                  <a:cubicBezTo>
                    <a:pt x="3502" y="8137"/>
                    <a:pt x="3082" y="8137"/>
                    <a:pt x="2661" y="8137"/>
                  </a:cubicBezTo>
                  <a:cubicBezTo>
                    <a:pt x="2373" y="8137"/>
                    <a:pt x="2090" y="8143"/>
                    <a:pt x="1809" y="8143"/>
                  </a:cubicBezTo>
                  <a:cubicBezTo>
                    <a:pt x="1671" y="8143"/>
                    <a:pt x="1533" y="8141"/>
                    <a:pt x="1396" y="8137"/>
                  </a:cubicBezTo>
                  <a:lnTo>
                    <a:pt x="1396" y="8137"/>
                  </a:lnTo>
                  <a:cubicBezTo>
                    <a:pt x="1063" y="7999"/>
                    <a:pt x="743" y="7825"/>
                    <a:pt x="459" y="7615"/>
                  </a:cubicBezTo>
                  <a:cubicBezTo>
                    <a:pt x="382" y="7551"/>
                    <a:pt x="319" y="7487"/>
                    <a:pt x="280" y="7437"/>
                  </a:cubicBezTo>
                  <a:cubicBezTo>
                    <a:pt x="268" y="7411"/>
                    <a:pt x="268" y="7411"/>
                    <a:pt x="268" y="7360"/>
                  </a:cubicBezTo>
                  <a:lnTo>
                    <a:pt x="268" y="7220"/>
                  </a:lnTo>
                  <a:cubicBezTo>
                    <a:pt x="268" y="7029"/>
                    <a:pt x="280" y="6838"/>
                    <a:pt x="306" y="6647"/>
                  </a:cubicBezTo>
                  <a:cubicBezTo>
                    <a:pt x="369" y="5883"/>
                    <a:pt x="459" y="5132"/>
                    <a:pt x="535" y="4368"/>
                  </a:cubicBezTo>
                  <a:lnTo>
                    <a:pt x="688" y="3235"/>
                  </a:lnTo>
                  <a:cubicBezTo>
                    <a:pt x="726" y="2865"/>
                    <a:pt x="777" y="2483"/>
                    <a:pt x="853" y="2127"/>
                  </a:cubicBezTo>
                  <a:cubicBezTo>
                    <a:pt x="879" y="2025"/>
                    <a:pt x="892" y="1936"/>
                    <a:pt x="917" y="1872"/>
                  </a:cubicBezTo>
                  <a:cubicBezTo>
                    <a:pt x="942" y="1821"/>
                    <a:pt x="1006" y="1757"/>
                    <a:pt x="1070" y="1694"/>
                  </a:cubicBezTo>
                  <a:cubicBezTo>
                    <a:pt x="1197" y="1579"/>
                    <a:pt x="1337" y="1465"/>
                    <a:pt x="1490" y="1363"/>
                  </a:cubicBezTo>
                  <a:cubicBezTo>
                    <a:pt x="1656" y="1261"/>
                    <a:pt x="1808" y="1146"/>
                    <a:pt x="1974" y="1057"/>
                  </a:cubicBezTo>
                  <a:lnTo>
                    <a:pt x="2216" y="917"/>
                  </a:lnTo>
                  <a:lnTo>
                    <a:pt x="2343" y="853"/>
                  </a:lnTo>
                  <a:lnTo>
                    <a:pt x="2407" y="815"/>
                  </a:lnTo>
                  <a:lnTo>
                    <a:pt x="2445" y="790"/>
                  </a:lnTo>
                  <a:cubicBezTo>
                    <a:pt x="2459" y="793"/>
                    <a:pt x="2474" y="795"/>
                    <a:pt x="2491" y="795"/>
                  </a:cubicBezTo>
                  <a:cubicBezTo>
                    <a:pt x="2539" y="795"/>
                    <a:pt x="2600" y="783"/>
                    <a:pt x="2674" y="764"/>
                  </a:cubicBezTo>
                  <a:lnTo>
                    <a:pt x="2891" y="752"/>
                  </a:lnTo>
                  <a:lnTo>
                    <a:pt x="3336" y="739"/>
                  </a:lnTo>
                  <a:cubicBezTo>
                    <a:pt x="3629" y="726"/>
                    <a:pt x="3935" y="701"/>
                    <a:pt x="4215" y="688"/>
                  </a:cubicBezTo>
                  <a:cubicBezTo>
                    <a:pt x="4788" y="662"/>
                    <a:pt x="5374" y="624"/>
                    <a:pt x="5972" y="573"/>
                  </a:cubicBezTo>
                  <a:lnTo>
                    <a:pt x="7717" y="471"/>
                  </a:lnTo>
                  <a:lnTo>
                    <a:pt x="8582" y="408"/>
                  </a:lnTo>
                  <a:close/>
                  <a:moveTo>
                    <a:pt x="8544" y="0"/>
                  </a:moveTo>
                  <a:cubicBezTo>
                    <a:pt x="8239" y="0"/>
                    <a:pt x="7959" y="13"/>
                    <a:pt x="7653" y="38"/>
                  </a:cubicBezTo>
                  <a:cubicBezTo>
                    <a:pt x="7080" y="77"/>
                    <a:pt x="6494" y="128"/>
                    <a:pt x="5908" y="191"/>
                  </a:cubicBezTo>
                  <a:cubicBezTo>
                    <a:pt x="5310" y="242"/>
                    <a:pt x="4737" y="319"/>
                    <a:pt x="4151" y="382"/>
                  </a:cubicBezTo>
                  <a:cubicBezTo>
                    <a:pt x="3871" y="420"/>
                    <a:pt x="3566" y="446"/>
                    <a:pt x="3273" y="497"/>
                  </a:cubicBezTo>
                  <a:lnTo>
                    <a:pt x="2840" y="561"/>
                  </a:lnTo>
                  <a:lnTo>
                    <a:pt x="2407" y="624"/>
                  </a:lnTo>
                  <a:cubicBezTo>
                    <a:pt x="2381" y="624"/>
                    <a:pt x="2369" y="624"/>
                    <a:pt x="2369" y="662"/>
                  </a:cubicBezTo>
                  <a:lnTo>
                    <a:pt x="2356" y="662"/>
                  </a:lnTo>
                  <a:lnTo>
                    <a:pt x="2318" y="675"/>
                  </a:lnTo>
                  <a:lnTo>
                    <a:pt x="2254" y="701"/>
                  </a:lnTo>
                  <a:lnTo>
                    <a:pt x="2127" y="764"/>
                  </a:lnTo>
                  <a:lnTo>
                    <a:pt x="1872" y="892"/>
                  </a:lnTo>
                  <a:cubicBezTo>
                    <a:pt x="1706" y="993"/>
                    <a:pt x="1528" y="1070"/>
                    <a:pt x="1363" y="1184"/>
                  </a:cubicBezTo>
                  <a:cubicBezTo>
                    <a:pt x="1210" y="1299"/>
                    <a:pt x="1044" y="1401"/>
                    <a:pt x="892" y="1528"/>
                  </a:cubicBezTo>
                  <a:cubicBezTo>
                    <a:pt x="815" y="1617"/>
                    <a:pt x="726" y="1681"/>
                    <a:pt x="662" y="1808"/>
                  </a:cubicBezTo>
                  <a:cubicBezTo>
                    <a:pt x="611" y="1910"/>
                    <a:pt x="599" y="2012"/>
                    <a:pt x="573" y="2101"/>
                  </a:cubicBezTo>
                  <a:cubicBezTo>
                    <a:pt x="408" y="2865"/>
                    <a:pt x="319" y="3617"/>
                    <a:pt x="242" y="4381"/>
                  </a:cubicBezTo>
                  <a:cubicBezTo>
                    <a:pt x="153" y="5145"/>
                    <a:pt x="89" y="5909"/>
                    <a:pt x="38" y="6673"/>
                  </a:cubicBezTo>
                  <a:lnTo>
                    <a:pt x="13" y="7246"/>
                  </a:lnTo>
                  <a:lnTo>
                    <a:pt x="13" y="7386"/>
                  </a:lnTo>
                  <a:cubicBezTo>
                    <a:pt x="0" y="7437"/>
                    <a:pt x="26" y="7538"/>
                    <a:pt x="64" y="7577"/>
                  </a:cubicBezTo>
                  <a:cubicBezTo>
                    <a:pt x="128" y="7691"/>
                    <a:pt x="204" y="7755"/>
                    <a:pt x="280" y="7819"/>
                  </a:cubicBezTo>
                  <a:cubicBezTo>
                    <a:pt x="599" y="8060"/>
                    <a:pt x="930" y="8239"/>
                    <a:pt x="1286" y="8430"/>
                  </a:cubicBezTo>
                  <a:cubicBezTo>
                    <a:pt x="1299" y="8442"/>
                    <a:pt x="1299" y="8442"/>
                    <a:pt x="1312" y="8442"/>
                  </a:cubicBezTo>
                  <a:lnTo>
                    <a:pt x="1337" y="8442"/>
                  </a:lnTo>
                  <a:cubicBezTo>
                    <a:pt x="1745" y="8493"/>
                    <a:pt x="2178" y="8532"/>
                    <a:pt x="2611" y="8583"/>
                  </a:cubicBezTo>
                  <a:cubicBezTo>
                    <a:pt x="3031" y="8621"/>
                    <a:pt x="3464" y="8633"/>
                    <a:pt x="3897" y="8633"/>
                  </a:cubicBezTo>
                  <a:cubicBezTo>
                    <a:pt x="4330" y="8633"/>
                    <a:pt x="4750" y="8621"/>
                    <a:pt x="5183" y="8595"/>
                  </a:cubicBezTo>
                  <a:cubicBezTo>
                    <a:pt x="5616" y="8583"/>
                    <a:pt x="6049" y="8583"/>
                    <a:pt x="6469" y="8557"/>
                  </a:cubicBezTo>
                  <a:cubicBezTo>
                    <a:pt x="6902" y="8532"/>
                    <a:pt x="7335" y="8493"/>
                    <a:pt x="7768" y="8455"/>
                  </a:cubicBezTo>
                  <a:cubicBezTo>
                    <a:pt x="8200" y="8404"/>
                    <a:pt x="8608" y="8341"/>
                    <a:pt x="9041" y="8264"/>
                  </a:cubicBezTo>
                  <a:cubicBezTo>
                    <a:pt x="9881" y="8111"/>
                    <a:pt x="10709" y="7895"/>
                    <a:pt x="11537" y="7577"/>
                  </a:cubicBezTo>
                  <a:cubicBezTo>
                    <a:pt x="11600" y="7564"/>
                    <a:pt x="11651" y="7487"/>
                    <a:pt x="11639" y="7424"/>
                  </a:cubicBezTo>
                  <a:lnTo>
                    <a:pt x="11639" y="7386"/>
                  </a:lnTo>
                  <a:cubicBezTo>
                    <a:pt x="11384" y="6240"/>
                    <a:pt x="10951" y="5145"/>
                    <a:pt x="10569" y="4037"/>
                  </a:cubicBezTo>
                  <a:cubicBezTo>
                    <a:pt x="10365" y="3476"/>
                    <a:pt x="10149" y="2929"/>
                    <a:pt x="9945" y="2381"/>
                  </a:cubicBezTo>
                  <a:cubicBezTo>
                    <a:pt x="9741" y="1821"/>
                    <a:pt x="9512" y="1274"/>
                    <a:pt x="9270" y="726"/>
                  </a:cubicBezTo>
                  <a:cubicBezTo>
                    <a:pt x="9206" y="573"/>
                    <a:pt x="9155" y="446"/>
                    <a:pt x="9066" y="306"/>
                  </a:cubicBezTo>
                  <a:cubicBezTo>
                    <a:pt x="9015" y="229"/>
                    <a:pt x="8990" y="166"/>
                    <a:pt x="8888" y="89"/>
                  </a:cubicBezTo>
                  <a:cubicBezTo>
                    <a:pt x="8875" y="64"/>
                    <a:pt x="8863" y="64"/>
                    <a:pt x="8850" y="51"/>
                  </a:cubicBezTo>
                  <a:lnTo>
                    <a:pt x="8786" y="13"/>
                  </a:lnTo>
                  <a:cubicBezTo>
                    <a:pt x="8748" y="13"/>
                    <a:pt x="8723" y="0"/>
                    <a:pt x="8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889650" y="2425738"/>
              <a:ext cx="31850" cy="194100"/>
            </a:xfrm>
            <a:custGeom>
              <a:avLst/>
              <a:gdLst/>
              <a:ahLst/>
              <a:cxnLst/>
              <a:rect l="l" t="t" r="r" b="b"/>
              <a:pathLst>
                <a:path w="1274" h="7764" extrusionOk="0">
                  <a:moveTo>
                    <a:pt x="1172" y="1"/>
                  </a:moveTo>
                  <a:cubicBezTo>
                    <a:pt x="1134" y="1"/>
                    <a:pt x="1104" y="26"/>
                    <a:pt x="1083" y="68"/>
                  </a:cubicBezTo>
                  <a:cubicBezTo>
                    <a:pt x="1006" y="373"/>
                    <a:pt x="943" y="692"/>
                    <a:pt x="892" y="1010"/>
                  </a:cubicBezTo>
                  <a:cubicBezTo>
                    <a:pt x="866" y="1328"/>
                    <a:pt x="866" y="1647"/>
                    <a:pt x="803" y="1965"/>
                  </a:cubicBezTo>
                  <a:cubicBezTo>
                    <a:pt x="790" y="2118"/>
                    <a:pt x="701" y="2258"/>
                    <a:pt x="637" y="2424"/>
                  </a:cubicBezTo>
                  <a:cubicBezTo>
                    <a:pt x="573" y="2576"/>
                    <a:pt x="573" y="2742"/>
                    <a:pt x="573" y="2895"/>
                  </a:cubicBezTo>
                  <a:cubicBezTo>
                    <a:pt x="573" y="3213"/>
                    <a:pt x="497" y="3531"/>
                    <a:pt x="497" y="3850"/>
                  </a:cubicBezTo>
                  <a:cubicBezTo>
                    <a:pt x="497" y="4015"/>
                    <a:pt x="497" y="4168"/>
                    <a:pt x="471" y="4334"/>
                  </a:cubicBezTo>
                  <a:cubicBezTo>
                    <a:pt x="446" y="4410"/>
                    <a:pt x="408" y="4474"/>
                    <a:pt x="370" y="4550"/>
                  </a:cubicBezTo>
                  <a:cubicBezTo>
                    <a:pt x="344" y="4639"/>
                    <a:pt x="319" y="4716"/>
                    <a:pt x="319" y="4792"/>
                  </a:cubicBezTo>
                  <a:cubicBezTo>
                    <a:pt x="306" y="4957"/>
                    <a:pt x="306" y="5110"/>
                    <a:pt x="293" y="5276"/>
                  </a:cubicBezTo>
                  <a:cubicBezTo>
                    <a:pt x="293" y="5429"/>
                    <a:pt x="280" y="5594"/>
                    <a:pt x="255" y="5747"/>
                  </a:cubicBezTo>
                  <a:lnTo>
                    <a:pt x="217" y="5989"/>
                  </a:lnTo>
                  <a:cubicBezTo>
                    <a:pt x="179" y="6065"/>
                    <a:pt x="166" y="6142"/>
                    <a:pt x="128" y="6231"/>
                  </a:cubicBezTo>
                  <a:cubicBezTo>
                    <a:pt x="64" y="6384"/>
                    <a:pt x="64" y="6549"/>
                    <a:pt x="51" y="6702"/>
                  </a:cubicBezTo>
                  <a:cubicBezTo>
                    <a:pt x="13" y="7020"/>
                    <a:pt x="0" y="7351"/>
                    <a:pt x="39" y="7670"/>
                  </a:cubicBezTo>
                  <a:cubicBezTo>
                    <a:pt x="39" y="7708"/>
                    <a:pt x="64" y="7733"/>
                    <a:pt x="102" y="7759"/>
                  </a:cubicBezTo>
                  <a:cubicBezTo>
                    <a:pt x="114" y="7762"/>
                    <a:pt x="126" y="7763"/>
                    <a:pt x="136" y="7763"/>
                  </a:cubicBezTo>
                  <a:cubicBezTo>
                    <a:pt x="170" y="7763"/>
                    <a:pt x="197" y="7747"/>
                    <a:pt x="217" y="7708"/>
                  </a:cubicBezTo>
                  <a:cubicBezTo>
                    <a:pt x="319" y="7390"/>
                    <a:pt x="408" y="7084"/>
                    <a:pt x="471" y="6766"/>
                  </a:cubicBezTo>
                  <a:cubicBezTo>
                    <a:pt x="497" y="6613"/>
                    <a:pt x="535" y="6447"/>
                    <a:pt x="510" y="6294"/>
                  </a:cubicBezTo>
                  <a:lnTo>
                    <a:pt x="510" y="6053"/>
                  </a:lnTo>
                  <a:cubicBezTo>
                    <a:pt x="535" y="5976"/>
                    <a:pt x="535" y="5900"/>
                    <a:pt x="548" y="5811"/>
                  </a:cubicBezTo>
                  <a:lnTo>
                    <a:pt x="637" y="5339"/>
                  </a:lnTo>
                  <a:lnTo>
                    <a:pt x="739" y="4856"/>
                  </a:lnTo>
                  <a:cubicBezTo>
                    <a:pt x="752" y="4779"/>
                    <a:pt x="752" y="4703"/>
                    <a:pt x="752" y="4626"/>
                  </a:cubicBezTo>
                  <a:cubicBezTo>
                    <a:pt x="739" y="4537"/>
                    <a:pt x="726" y="4461"/>
                    <a:pt x="726" y="4384"/>
                  </a:cubicBezTo>
                  <a:cubicBezTo>
                    <a:pt x="739" y="4206"/>
                    <a:pt x="764" y="4066"/>
                    <a:pt x="815" y="3901"/>
                  </a:cubicBezTo>
                  <a:cubicBezTo>
                    <a:pt x="917" y="3608"/>
                    <a:pt x="930" y="3289"/>
                    <a:pt x="1006" y="2971"/>
                  </a:cubicBezTo>
                  <a:cubicBezTo>
                    <a:pt x="1057" y="2806"/>
                    <a:pt x="1108" y="2653"/>
                    <a:pt x="1083" y="2487"/>
                  </a:cubicBezTo>
                  <a:cubicBezTo>
                    <a:pt x="1070" y="2309"/>
                    <a:pt x="1019" y="2156"/>
                    <a:pt x="1057" y="1991"/>
                  </a:cubicBezTo>
                  <a:cubicBezTo>
                    <a:pt x="1070" y="1672"/>
                    <a:pt x="1172" y="1379"/>
                    <a:pt x="1210" y="1061"/>
                  </a:cubicBezTo>
                  <a:cubicBezTo>
                    <a:pt x="1248" y="743"/>
                    <a:pt x="1274" y="424"/>
                    <a:pt x="1274" y="106"/>
                  </a:cubicBezTo>
                  <a:cubicBezTo>
                    <a:pt x="1274" y="55"/>
                    <a:pt x="1248" y="17"/>
                    <a:pt x="1197" y="4"/>
                  </a:cubicBezTo>
                  <a:cubicBezTo>
                    <a:pt x="1189" y="2"/>
                    <a:pt x="1180" y="1"/>
                    <a:pt x="1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973050" y="2396738"/>
              <a:ext cx="8625" cy="27300"/>
            </a:xfrm>
            <a:custGeom>
              <a:avLst/>
              <a:gdLst/>
              <a:ahLst/>
              <a:cxnLst/>
              <a:rect l="l" t="t" r="r" b="b"/>
              <a:pathLst>
                <a:path w="345" h="1092" extrusionOk="0">
                  <a:moveTo>
                    <a:pt x="219" y="0"/>
                  </a:moveTo>
                  <a:cubicBezTo>
                    <a:pt x="193" y="0"/>
                    <a:pt x="167" y="10"/>
                    <a:pt x="153" y="31"/>
                  </a:cubicBezTo>
                  <a:cubicBezTo>
                    <a:pt x="141" y="82"/>
                    <a:pt x="128" y="120"/>
                    <a:pt x="102" y="158"/>
                  </a:cubicBezTo>
                  <a:cubicBezTo>
                    <a:pt x="102" y="209"/>
                    <a:pt x="102" y="247"/>
                    <a:pt x="128" y="286"/>
                  </a:cubicBezTo>
                  <a:cubicBezTo>
                    <a:pt x="153" y="387"/>
                    <a:pt x="90" y="464"/>
                    <a:pt x="77" y="540"/>
                  </a:cubicBezTo>
                  <a:cubicBezTo>
                    <a:pt x="64" y="629"/>
                    <a:pt x="64" y="719"/>
                    <a:pt x="26" y="795"/>
                  </a:cubicBezTo>
                  <a:cubicBezTo>
                    <a:pt x="0" y="884"/>
                    <a:pt x="0" y="960"/>
                    <a:pt x="77" y="1050"/>
                  </a:cubicBezTo>
                  <a:cubicBezTo>
                    <a:pt x="107" y="1079"/>
                    <a:pt x="141" y="1092"/>
                    <a:pt x="169" y="1092"/>
                  </a:cubicBezTo>
                  <a:cubicBezTo>
                    <a:pt x="189" y="1092"/>
                    <a:pt x="206" y="1086"/>
                    <a:pt x="217" y="1075"/>
                  </a:cubicBezTo>
                  <a:cubicBezTo>
                    <a:pt x="306" y="986"/>
                    <a:pt x="332" y="897"/>
                    <a:pt x="306" y="820"/>
                  </a:cubicBezTo>
                  <a:cubicBezTo>
                    <a:pt x="293" y="731"/>
                    <a:pt x="332" y="642"/>
                    <a:pt x="306" y="566"/>
                  </a:cubicBezTo>
                  <a:cubicBezTo>
                    <a:pt x="293" y="477"/>
                    <a:pt x="268" y="387"/>
                    <a:pt x="306" y="311"/>
                  </a:cubicBezTo>
                  <a:cubicBezTo>
                    <a:pt x="332" y="260"/>
                    <a:pt x="344" y="222"/>
                    <a:pt x="344" y="184"/>
                  </a:cubicBezTo>
                  <a:cubicBezTo>
                    <a:pt x="344" y="146"/>
                    <a:pt x="344" y="95"/>
                    <a:pt x="306" y="56"/>
                  </a:cubicBezTo>
                  <a:lnTo>
                    <a:pt x="281" y="18"/>
                  </a:lnTo>
                  <a:cubicBezTo>
                    <a:pt x="263" y="7"/>
                    <a:pt x="241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997875" y="2394563"/>
              <a:ext cx="11175" cy="26525"/>
            </a:xfrm>
            <a:custGeom>
              <a:avLst/>
              <a:gdLst/>
              <a:ahLst/>
              <a:cxnLst/>
              <a:rect l="l" t="t" r="r" b="b"/>
              <a:pathLst>
                <a:path w="447" h="1061" extrusionOk="0">
                  <a:moveTo>
                    <a:pt x="107" y="0"/>
                  </a:moveTo>
                  <a:cubicBezTo>
                    <a:pt x="70" y="0"/>
                    <a:pt x="35" y="27"/>
                    <a:pt x="26" y="54"/>
                  </a:cubicBezTo>
                  <a:cubicBezTo>
                    <a:pt x="1" y="105"/>
                    <a:pt x="1" y="143"/>
                    <a:pt x="1" y="182"/>
                  </a:cubicBezTo>
                  <a:cubicBezTo>
                    <a:pt x="1" y="220"/>
                    <a:pt x="26" y="271"/>
                    <a:pt x="52" y="296"/>
                  </a:cubicBezTo>
                  <a:cubicBezTo>
                    <a:pt x="115" y="373"/>
                    <a:pt x="90" y="474"/>
                    <a:pt x="90" y="551"/>
                  </a:cubicBezTo>
                  <a:cubicBezTo>
                    <a:pt x="90" y="627"/>
                    <a:pt x="115" y="716"/>
                    <a:pt x="115" y="806"/>
                  </a:cubicBezTo>
                  <a:cubicBezTo>
                    <a:pt x="115" y="907"/>
                    <a:pt x="153" y="984"/>
                    <a:pt x="243" y="1047"/>
                  </a:cubicBezTo>
                  <a:cubicBezTo>
                    <a:pt x="260" y="1056"/>
                    <a:pt x="279" y="1060"/>
                    <a:pt x="299" y="1060"/>
                  </a:cubicBezTo>
                  <a:cubicBezTo>
                    <a:pt x="337" y="1060"/>
                    <a:pt x="374" y="1043"/>
                    <a:pt x="383" y="1009"/>
                  </a:cubicBezTo>
                  <a:cubicBezTo>
                    <a:pt x="446" y="907"/>
                    <a:pt x="446" y="818"/>
                    <a:pt x="408" y="742"/>
                  </a:cubicBezTo>
                  <a:cubicBezTo>
                    <a:pt x="370" y="665"/>
                    <a:pt x="357" y="589"/>
                    <a:pt x="319" y="500"/>
                  </a:cubicBezTo>
                  <a:cubicBezTo>
                    <a:pt x="294" y="424"/>
                    <a:pt x="217" y="360"/>
                    <a:pt x="243" y="271"/>
                  </a:cubicBezTo>
                  <a:cubicBezTo>
                    <a:pt x="255" y="220"/>
                    <a:pt x="255" y="182"/>
                    <a:pt x="243" y="143"/>
                  </a:cubicBezTo>
                  <a:cubicBezTo>
                    <a:pt x="243" y="105"/>
                    <a:pt x="217" y="54"/>
                    <a:pt x="179" y="29"/>
                  </a:cubicBezTo>
                  <a:cubicBezTo>
                    <a:pt x="166" y="29"/>
                    <a:pt x="166" y="16"/>
                    <a:pt x="153" y="16"/>
                  </a:cubicBezTo>
                  <a:cubicBezTo>
                    <a:pt x="139" y="5"/>
                    <a:pt x="123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4891225" y="2338963"/>
              <a:ext cx="189775" cy="61500"/>
            </a:xfrm>
            <a:custGeom>
              <a:avLst/>
              <a:gdLst/>
              <a:ahLst/>
              <a:cxnLst/>
              <a:rect l="l" t="t" r="r" b="b"/>
              <a:pathLst>
                <a:path w="7591" h="2460" extrusionOk="0">
                  <a:moveTo>
                    <a:pt x="207" y="799"/>
                  </a:moveTo>
                  <a:lnTo>
                    <a:pt x="207" y="799"/>
                  </a:lnTo>
                  <a:cubicBezTo>
                    <a:pt x="198" y="801"/>
                    <a:pt x="187" y="801"/>
                    <a:pt x="179" y="801"/>
                  </a:cubicBezTo>
                  <a:cubicBezTo>
                    <a:pt x="188" y="800"/>
                    <a:pt x="198" y="800"/>
                    <a:pt x="207" y="799"/>
                  </a:cubicBezTo>
                  <a:close/>
                  <a:moveTo>
                    <a:pt x="7338" y="272"/>
                  </a:moveTo>
                  <a:cubicBezTo>
                    <a:pt x="7327" y="308"/>
                    <a:pt x="7316" y="346"/>
                    <a:pt x="7310" y="381"/>
                  </a:cubicBezTo>
                  <a:lnTo>
                    <a:pt x="7221" y="623"/>
                  </a:lnTo>
                  <a:cubicBezTo>
                    <a:pt x="7132" y="788"/>
                    <a:pt x="7055" y="941"/>
                    <a:pt x="6979" y="1081"/>
                  </a:cubicBezTo>
                  <a:cubicBezTo>
                    <a:pt x="6902" y="1234"/>
                    <a:pt x="6801" y="1374"/>
                    <a:pt x="6711" y="1502"/>
                  </a:cubicBezTo>
                  <a:cubicBezTo>
                    <a:pt x="6661" y="1565"/>
                    <a:pt x="6597" y="1629"/>
                    <a:pt x="6546" y="1680"/>
                  </a:cubicBezTo>
                  <a:cubicBezTo>
                    <a:pt x="6546" y="1693"/>
                    <a:pt x="6533" y="1693"/>
                    <a:pt x="6520" y="1705"/>
                  </a:cubicBezTo>
                  <a:lnTo>
                    <a:pt x="6495" y="1718"/>
                  </a:lnTo>
                  <a:lnTo>
                    <a:pt x="6470" y="1718"/>
                  </a:lnTo>
                  <a:cubicBezTo>
                    <a:pt x="6470" y="1718"/>
                    <a:pt x="6431" y="1743"/>
                    <a:pt x="6419" y="1743"/>
                  </a:cubicBezTo>
                  <a:cubicBezTo>
                    <a:pt x="6279" y="1769"/>
                    <a:pt x="6100" y="1807"/>
                    <a:pt x="5922" y="1820"/>
                  </a:cubicBezTo>
                  <a:cubicBezTo>
                    <a:pt x="5756" y="1845"/>
                    <a:pt x="5578" y="1845"/>
                    <a:pt x="5400" y="1871"/>
                  </a:cubicBezTo>
                  <a:cubicBezTo>
                    <a:pt x="5056" y="1871"/>
                    <a:pt x="4700" y="1884"/>
                    <a:pt x="4356" y="1947"/>
                  </a:cubicBezTo>
                  <a:cubicBezTo>
                    <a:pt x="4012" y="2011"/>
                    <a:pt x="3668" y="2100"/>
                    <a:pt x="3312" y="2125"/>
                  </a:cubicBezTo>
                  <a:cubicBezTo>
                    <a:pt x="2968" y="2151"/>
                    <a:pt x="2611" y="2164"/>
                    <a:pt x="2268" y="2164"/>
                  </a:cubicBezTo>
                  <a:cubicBezTo>
                    <a:pt x="2089" y="2176"/>
                    <a:pt x="1914" y="2183"/>
                    <a:pt x="1742" y="2183"/>
                  </a:cubicBezTo>
                  <a:cubicBezTo>
                    <a:pt x="1570" y="2183"/>
                    <a:pt x="1402" y="2176"/>
                    <a:pt x="1236" y="2164"/>
                  </a:cubicBezTo>
                  <a:cubicBezTo>
                    <a:pt x="1147" y="2164"/>
                    <a:pt x="1109" y="2151"/>
                    <a:pt x="1045" y="2125"/>
                  </a:cubicBezTo>
                  <a:cubicBezTo>
                    <a:pt x="981" y="2087"/>
                    <a:pt x="918" y="2036"/>
                    <a:pt x="867" y="1998"/>
                  </a:cubicBezTo>
                  <a:cubicBezTo>
                    <a:pt x="752" y="1884"/>
                    <a:pt x="663" y="1756"/>
                    <a:pt x="561" y="1616"/>
                  </a:cubicBezTo>
                  <a:cubicBezTo>
                    <a:pt x="472" y="1476"/>
                    <a:pt x="383" y="1323"/>
                    <a:pt x="319" y="1170"/>
                  </a:cubicBezTo>
                  <a:cubicBezTo>
                    <a:pt x="294" y="1094"/>
                    <a:pt x="256" y="1005"/>
                    <a:pt x="243" y="929"/>
                  </a:cubicBezTo>
                  <a:cubicBezTo>
                    <a:pt x="243" y="903"/>
                    <a:pt x="230" y="852"/>
                    <a:pt x="230" y="814"/>
                  </a:cubicBezTo>
                  <a:lnTo>
                    <a:pt x="230" y="797"/>
                  </a:lnTo>
                  <a:lnTo>
                    <a:pt x="230" y="797"/>
                  </a:lnTo>
                  <a:cubicBezTo>
                    <a:pt x="902" y="738"/>
                    <a:pt x="1597" y="749"/>
                    <a:pt x="2280" y="687"/>
                  </a:cubicBezTo>
                  <a:cubicBezTo>
                    <a:pt x="2637" y="687"/>
                    <a:pt x="2981" y="674"/>
                    <a:pt x="3337" y="610"/>
                  </a:cubicBezTo>
                  <a:cubicBezTo>
                    <a:pt x="3503" y="572"/>
                    <a:pt x="3681" y="547"/>
                    <a:pt x="3859" y="534"/>
                  </a:cubicBezTo>
                  <a:cubicBezTo>
                    <a:pt x="4037" y="496"/>
                    <a:pt x="4203" y="496"/>
                    <a:pt x="4381" y="483"/>
                  </a:cubicBezTo>
                  <a:cubicBezTo>
                    <a:pt x="5082" y="445"/>
                    <a:pt x="5782" y="432"/>
                    <a:pt x="6482" y="406"/>
                  </a:cubicBezTo>
                  <a:cubicBezTo>
                    <a:pt x="6661" y="381"/>
                    <a:pt x="6839" y="368"/>
                    <a:pt x="7004" y="343"/>
                  </a:cubicBezTo>
                  <a:lnTo>
                    <a:pt x="7259" y="292"/>
                  </a:lnTo>
                  <a:lnTo>
                    <a:pt x="7338" y="272"/>
                  </a:lnTo>
                  <a:close/>
                  <a:moveTo>
                    <a:pt x="6796" y="1"/>
                  </a:moveTo>
                  <a:cubicBezTo>
                    <a:pt x="6677" y="1"/>
                    <a:pt x="6554" y="16"/>
                    <a:pt x="6431" y="24"/>
                  </a:cubicBezTo>
                  <a:cubicBezTo>
                    <a:pt x="5731" y="101"/>
                    <a:pt x="5031" y="177"/>
                    <a:pt x="4330" y="228"/>
                  </a:cubicBezTo>
                  <a:cubicBezTo>
                    <a:pt x="4165" y="241"/>
                    <a:pt x="3987" y="266"/>
                    <a:pt x="3808" y="266"/>
                  </a:cubicBezTo>
                  <a:cubicBezTo>
                    <a:pt x="3749" y="271"/>
                    <a:pt x="3691" y="272"/>
                    <a:pt x="3633" y="272"/>
                  </a:cubicBezTo>
                  <a:cubicBezTo>
                    <a:pt x="3518" y="272"/>
                    <a:pt x="3405" y="266"/>
                    <a:pt x="3286" y="266"/>
                  </a:cubicBezTo>
                  <a:cubicBezTo>
                    <a:pt x="3220" y="262"/>
                    <a:pt x="3153" y="260"/>
                    <a:pt x="3087" y="260"/>
                  </a:cubicBezTo>
                  <a:cubicBezTo>
                    <a:pt x="2801" y="260"/>
                    <a:pt x="2519" y="299"/>
                    <a:pt x="2229" y="330"/>
                  </a:cubicBezTo>
                  <a:cubicBezTo>
                    <a:pt x="1542" y="406"/>
                    <a:pt x="854" y="534"/>
                    <a:pt x="154" y="623"/>
                  </a:cubicBezTo>
                  <a:cubicBezTo>
                    <a:pt x="143" y="633"/>
                    <a:pt x="133" y="640"/>
                    <a:pt x="120" y="640"/>
                  </a:cubicBezTo>
                  <a:cubicBezTo>
                    <a:pt x="103" y="640"/>
                    <a:pt x="82" y="627"/>
                    <a:pt x="52" y="597"/>
                  </a:cubicBezTo>
                  <a:cubicBezTo>
                    <a:pt x="39" y="610"/>
                    <a:pt x="39" y="623"/>
                    <a:pt x="14" y="648"/>
                  </a:cubicBezTo>
                  <a:cubicBezTo>
                    <a:pt x="1" y="674"/>
                    <a:pt x="1" y="687"/>
                    <a:pt x="1" y="712"/>
                  </a:cubicBezTo>
                  <a:lnTo>
                    <a:pt x="1" y="788"/>
                  </a:lnTo>
                  <a:cubicBezTo>
                    <a:pt x="1" y="839"/>
                    <a:pt x="1" y="878"/>
                    <a:pt x="14" y="929"/>
                  </a:cubicBezTo>
                  <a:cubicBezTo>
                    <a:pt x="52" y="1030"/>
                    <a:pt x="65" y="1120"/>
                    <a:pt x="103" y="1196"/>
                  </a:cubicBezTo>
                  <a:cubicBezTo>
                    <a:pt x="167" y="1374"/>
                    <a:pt x="230" y="1552"/>
                    <a:pt x="307" y="1705"/>
                  </a:cubicBezTo>
                  <a:cubicBezTo>
                    <a:pt x="383" y="1871"/>
                    <a:pt x="485" y="2024"/>
                    <a:pt x="612" y="2176"/>
                  </a:cubicBezTo>
                  <a:cubicBezTo>
                    <a:pt x="676" y="2240"/>
                    <a:pt x="752" y="2316"/>
                    <a:pt x="841" y="2367"/>
                  </a:cubicBezTo>
                  <a:cubicBezTo>
                    <a:pt x="892" y="2393"/>
                    <a:pt x="943" y="2406"/>
                    <a:pt x="1007" y="2431"/>
                  </a:cubicBezTo>
                  <a:cubicBezTo>
                    <a:pt x="1071" y="2444"/>
                    <a:pt x="1122" y="2457"/>
                    <a:pt x="1160" y="2457"/>
                  </a:cubicBezTo>
                  <a:cubicBezTo>
                    <a:pt x="1230" y="2459"/>
                    <a:pt x="1300" y="2460"/>
                    <a:pt x="1370" y="2460"/>
                  </a:cubicBezTo>
                  <a:cubicBezTo>
                    <a:pt x="1665" y="2460"/>
                    <a:pt x="1951" y="2441"/>
                    <a:pt x="2229" y="2431"/>
                  </a:cubicBezTo>
                  <a:cubicBezTo>
                    <a:pt x="2586" y="2393"/>
                    <a:pt x="2930" y="2380"/>
                    <a:pt x="3286" y="2367"/>
                  </a:cubicBezTo>
                  <a:cubicBezTo>
                    <a:pt x="3355" y="2362"/>
                    <a:pt x="3425" y="2360"/>
                    <a:pt x="3495" y="2360"/>
                  </a:cubicBezTo>
                  <a:cubicBezTo>
                    <a:pt x="3777" y="2360"/>
                    <a:pt x="4068" y="2393"/>
                    <a:pt x="4343" y="2393"/>
                  </a:cubicBezTo>
                  <a:cubicBezTo>
                    <a:pt x="4389" y="2395"/>
                    <a:pt x="4435" y="2395"/>
                    <a:pt x="4481" y="2395"/>
                  </a:cubicBezTo>
                  <a:cubicBezTo>
                    <a:pt x="4789" y="2395"/>
                    <a:pt x="5089" y="2359"/>
                    <a:pt x="5400" y="2304"/>
                  </a:cubicBezTo>
                  <a:cubicBezTo>
                    <a:pt x="5744" y="2240"/>
                    <a:pt x="6100" y="2202"/>
                    <a:pt x="6470" y="2125"/>
                  </a:cubicBezTo>
                  <a:cubicBezTo>
                    <a:pt x="6495" y="2125"/>
                    <a:pt x="6508" y="2125"/>
                    <a:pt x="6546" y="2113"/>
                  </a:cubicBezTo>
                  <a:lnTo>
                    <a:pt x="6597" y="2087"/>
                  </a:lnTo>
                  <a:lnTo>
                    <a:pt x="6610" y="2087"/>
                  </a:lnTo>
                  <a:lnTo>
                    <a:pt x="6635" y="2075"/>
                  </a:lnTo>
                  <a:cubicBezTo>
                    <a:pt x="6673" y="2062"/>
                    <a:pt x="6686" y="2062"/>
                    <a:pt x="6699" y="2049"/>
                  </a:cubicBezTo>
                  <a:lnTo>
                    <a:pt x="6737" y="2011"/>
                  </a:lnTo>
                  <a:cubicBezTo>
                    <a:pt x="6762" y="1998"/>
                    <a:pt x="6788" y="1985"/>
                    <a:pt x="6801" y="1960"/>
                  </a:cubicBezTo>
                  <a:cubicBezTo>
                    <a:pt x="6877" y="1896"/>
                    <a:pt x="6941" y="1820"/>
                    <a:pt x="6992" y="1743"/>
                  </a:cubicBezTo>
                  <a:cubicBezTo>
                    <a:pt x="7106" y="1603"/>
                    <a:pt x="7183" y="1425"/>
                    <a:pt x="7259" y="1260"/>
                  </a:cubicBezTo>
                  <a:cubicBezTo>
                    <a:pt x="7323" y="1094"/>
                    <a:pt x="7386" y="929"/>
                    <a:pt x="7450" y="750"/>
                  </a:cubicBezTo>
                  <a:cubicBezTo>
                    <a:pt x="7488" y="674"/>
                    <a:pt x="7501" y="597"/>
                    <a:pt x="7526" y="496"/>
                  </a:cubicBezTo>
                  <a:cubicBezTo>
                    <a:pt x="7552" y="457"/>
                    <a:pt x="7552" y="406"/>
                    <a:pt x="7565" y="356"/>
                  </a:cubicBezTo>
                  <a:cubicBezTo>
                    <a:pt x="7577" y="305"/>
                    <a:pt x="7590" y="266"/>
                    <a:pt x="7590" y="203"/>
                  </a:cubicBezTo>
                  <a:cubicBezTo>
                    <a:pt x="7590" y="177"/>
                    <a:pt x="7590" y="165"/>
                    <a:pt x="7577" y="114"/>
                  </a:cubicBezTo>
                  <a:cubicBezTo>
                    <a:pt x="7577" y="101"/>
                    <a:pt x="7552" y="50"/>
                    <a:pt x="7514" y="37"/>
                  </a:cubicBezTo>
                  <a:cubicBezTo>
                    <a:pt x="7488" y="24"/>
                    <a:pt x="7425" y="24"/>
                    <a:pt x="7399" y="24"/>
                  </a:cubicBezTo>
                  <a:lnTo>
                    <a:pt x="7234" y="24"/>
                  </a:lnTo>
                  <a:lnTo>
                    <a:pt x="6953" y="12"/>
                  </a:lnTo>
                  <a:cubicBezTo>
                    <a:pt x="6902" y="4"/>
                    <a:pt x="6850" y="1"/>
                    <a:pt x="6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4938675" y="2453213"/>
              <a:ext cx="139775" cy="129975"/>
            </a:xfrm>
            <a:custGeom>
              <a:avLst/>
              <a:gdLst/>
              <a:ahLst/>
              <a:cxnLst/>
              <a:rect l="l" t="t" r="r" b="b"/>
              <a:pathLst>
                <a:path w="5591" h="5199" extrusionOk="0">
                  <a:moveTo>
                    <a:pt x="2903" y="306"/>
                  </a:moveTo>
                  <a:cubicBezTo>
                    <a:pt x="2980" y="306"/>
                    <a:pt x="3056" y="306"/>
                    <a:pt x="3133" y="319"/>
                  </a:cubicBezTo>
                  <a:cubicBezTo>
                    <a:pt x="3298" y="331"/>
                    <a:pt x="3451" y="382"/>
                    <a:pt x="3604" y="446"/>
                  </a:cubicBezTo>
                  <a:cubicBezTo>
                    <a:pt x="3884" y="573"/>
                    <a:pt x="4177" y="701"/>
                    <a:pt x="4431" y="879"/>
                  </a:cubicBezTo>
                  <a:cubicBezTo>
                    <a:pt x="4661" y="1057"/>
                    <a:pt x="4903" y="1261"/>
                    <a:pt x="5081" y="1528"/>
                  </a:cubicBezTo>
                  <a:cubicBezTo>
                    <a:pt x="5259" y="1783"/>
                    <a:pt x="5361" y="2101"/>
                    <a:pt x="5399" y="2420"/>
                  </a:cubicBezTo>
                  <a:cubicBezTo>
                    <a:pt x="5425" y="2738"/>
                    <a:pt x="5348" y="3056"/>
                    <a:pt x="5208" y="3362"/>
                  </a:cubicBezTo>
                  <a:cubicBezTo>
                    <a:pt x="5055" y="3655"/>
                    <a:pt x="4890" y="3909"/>
                    <a:pt x="4661" y="4126"/>
                  </a:cubicBezTo>
                  <a:cubicBezTo>
                    <a:pt x="4228" y="4572"/>
                    <a:pt x="3629" y="4890"/>
                    <a:pt x="2980" y="4928"/>
                  </a:cubicBezTo>
                  <a:cubicBezTo>
                    <a:pt x="2943" y="4931"/>
                    <a:pt x="2906" y="4932"/>
                    <a:pt x="2870" y="4932"/>
                  </a:cubicBezTo>
                  <a:cubicBezTo>
                    <a:pt x="2588" y="4932"/>
                    <a:pt x="2309" y="4850"/>
                    <a:pt x="2050" y="4737"/>
                  </a:cubicBezTo>
                  <a:cubicBezTo>
                    <a:pt x="1770" y="4610"/>
                    <a:pt x="1477" y="4482"/>
                    <a:pt x="1223" y="4317"/>
                  </a:cubicBezTo>
                  <a:cubicBezTo>
                    <a:pt x="968" y="4164"/>
                    <a:pt x="764" y="3922"/>
                    <a:pt x="599" y="3655"/>
                  </a:cubicBezTo>
                  <a:cubicBezTo>
                    <a:pt x="459" y="3375"/>
                    <a:pt x="370" y="3069"/>
                    <a:pt x="319" y="2776"/>
                  </a:cubicBezTo>
                  <a:cubicBezTo>
                    <a:pt x="268" y="2471"/>
                    <a:pt x="306" y="2139"/>
                    <a:pt x="433" y="1847"/>
                  </a:cubicBezTo>
                  <a:cubicBezTo>
                    <a:pt x="497" y="1707"/>
                    <a:pt x="611" y="1579"/>
                    <a:pt x="701" y="1465"/>
                  </a:cubicBezTo>
                  <a:cubicBezTo>
                    <a:pt x="802" y="1337"/>
                    <a:pt x="892" y="1235"/>
                    <a:pt x="1006" y="1121"/>
                  </a:cubicBezTo>
                  <a:cubicBezTo>
                    <a:pt x="1414" y="662"/>
                    <a:pt x="2025" y="357"/>
                    <a:pt x="2662" y="306"/>
                  </a:cubicBezTo>
                  <a:close/>
                  <a:moveTo>
                    <a:pt x="2649" y="0"/>
                  </a:moveTo>
                  <a:cubicBezTo>
                    <a:pt x="2292" y="38"/>
                    <a:pt x="1948" y="102"/>
                    <a:pt x="1605" y="242"/>
                  </a:cubicBezTo>
                  <a:cubicBezTo>
                    <a:pt x="1274" y="370"/>
                    <a:pt x="968" y="561"/>
                    <a:pt x="701" y="815"/>
                  </a:cubicBezTo>
                  <a:cubicBezTo>
                    <a:pt x="573" y="943"/>
                    <a:pt x="459" y="1083"/>
                    <a:pt x="382" y="1248"/>
                  </a:cubicBezTo>
                  <a:cubicBezTo>
                    <a:pt x="331" y="1325"/>
                    <a:pt x="306" y="1426"/>
                    <a:pt x="268" y="1503"/>
                  </a:cubicBezTo>
                  <a:cubicBezTo>
                    <a:pt x="242" y="1579"/>
                    <a:pt x="229" y="1681"/>
                    <a:pt x="191" y="1757"/>
                  </a:cubicBezTo>
                  <a:cubicBezTo>
                    <a:pt x="77" y="2089"/>
                    <a:pt x="0" y="2445"/>
                    <a:pt x="0" y="2802"/>
                  </a:cubicBezTo>
                  <a:cubicBezTo>
                    <a:pt x="13" y="3158"/>
                    <a:pt x="115" y="3527"/>
                    <a:pt x="293" y="3846"/>
                  </a:cubicBezTo>
                  <a:cubicBezTo>
                    <a:pt x="446" y="4164"/>
                    <a:pt x="701" y="4431"/>
                    <a:pt x="968" y="4673"/>
                  </a:cubicBezTo>
                  <a:cubicBezTo>
                    <a:pt x="1248" y="4903"/>
                    <a:pt x="1566" y="5094"/>
                    <a:pt x="1923" y="5157"/>
                  </a:cubicBezTo>
                  <a:cubicBezTo>
                    <a:pt x="2108" y="5189"/>
                    <a:pt x="2289" y="5199"/>
                    <a:pt x="2467" y="5199"/>
                  </a:cubicBezTo>
                  <a:cubicBezTo>
                    <a:pt x="2646" y="5199"/>
                    <a:pt x="2821" y="5189"/>
                    <a:pt x="2993" y="5183"/>
                  </a:cubicBezTo>
                  <a:cubicBezTo>
                    <a:pt x="3680" y="5119"/>
                    <a:pt x="4381" y="4864"/>
                    <a:pt x="4890" y="4355"/>
                  </a:cubicBezTo>
                  <a:cubicBezTo>
                    <a:pt x="5145" y="4100"/>
                    <a:pt x="5336" y="3782"/>
                    <a:pt x="5450" y="3438"/>
                  </a:cubicBezTo>
                  <a:cubicBezTo>
                    <a:pt x="5552" y="3107"/>
                    <a:pt x="5590" y="2763"/>
                    <a:pt x="5577" y="2407"/>
                  </a:cubicBezTo>
                  <a:cubicBezTo>
                    <a:pt x="5552" y="2063"/>
                    <a:pt x="5463" y="1707"/>
                    <a:pt x="5348" y="1401"/>
                  </a:cubicBezTo>
                  <a:cubicBezTo>
                    <a:pt x="5195" y="1083"/>
                    <a:pt x="4979" y="802"/>
                    <a:pt x="4699" y="561"/>
                  </a:cubicBezTo>
                  <a:cubicBezTo>
                    <a:pt x="4406" y="319"/>
                    <a:pt x="4075" y="140"/>
                    <a:pt x="3731" y="77"/>
                  </a:cubicBezTo>
                  <a:cubicBezTo>
                    <a:pt x="3629" y="64"/>
                    <a:pt x="3553" y="38"/>
                    <a:pt x="3451" y="38"/>
                  </a:cubicBezTo>
                  <a:cubicBezTo>
                    <a:pt x="3362" y="38"/>
                    <a:pt x="3285" y="13"/>
                    <a:pt x="3184" y="13"/>
                  </a:cubicBezTo>
                  <a:lnTo>
                    <a:pt x="2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4861675" y="2580463"/>
              <a:ext cx="25675" cy="15100"/>
            </a:xfrm>
            <a:custGeom>
              <a:avLst/>
              <a:gdLst/>
              <a:ahLst/>
              <a:cxnLst/>
              <a:rect l="l" t="t" r="r" b="b"/>
              <a:pathLst>
                <a:path w="1027" h="604" extrusionOk="0">
                  <a:moveTo>
                    <a:pt x="19" y="1"/>
                  </a:moveTo>
                  <a:cubicBezTo>
                    <a:pt x="8" y="1"/>
                    <a:pt x="1" y="29"/>
                    <a:pt x="12" y="29"/>
                  </a:cubicBezTo>
                  <a:cubicBezTo>
                    <a:pt x="139" y="118"/>
                    <a:pt x="266" y="233"/>
                    <a:pt x="406" y="322"/>
                  </a:cubicBezTo>
                  <a:cubicBezTo>
                    <a:pt x="585" y="437"/>
                    <a:pt x="776" y="513"/>
                    <a:pt x="967" y="602"/>
                  </a:cubicBezTo>
                  <a:cubicBezTo>
                    <a:pt x="969" y="603"/>
                    <a:pt x="971" y="604"/>
                    <a:pt x="974" y="604"/>
                  </a:cubicBezTo>
                  <a:cubicBezTo>
                    <a:pt x="998" y="604"/>
                    <a:pt x="1027" y="550"/>
                    <a:pt x="992" y="538"/>
                  </a:cubicBezTo>
                  <a:cubicBezTo>
                    <a:pt x="865" y="424"/>
                    <a:pt x="725" y="347"/>
                    <a:pt x="572" y="258"/>
                  </a:cubicBezTo>
                  <a:cubicBezTo>
                    <a:pt x="394" y="182"/>
                    <a:pt x="190" y="118"/>
                    <a:pt x="24" y="4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4862775" y="2567638"/>
              <a:ext cx="26250" cy="14200"/>
            </a:xfrm>
            <a:custGeom>
              <a:avLst/>
              <a:gdLst/>
              <a:ahLst/>
              <a:cxnLst/>
              <a:rect l="l" t="t" r="r" b="b"/>
              <a:pathLst>
                <a:path w="1050" h="568" extrusionOk="0">
                  <a:moveTo>
                    <a:pt x="55" y="0"/>
                  </a:moveTo>
                  <a:cubicBezTo>
                    <a:pt x="20" y="0"/>
                    <a:pt x="0" y="40"/>
                    <a:pt x="31" y="71"/>
                  </a:cubicBezTo>
                  <a:cubicBezTo>
                    <a:pt x="299" y="326"/>
                    <a:pt x="630" y="427"/>
                    <a:pt x="948" y="568"/>
                  </a:cubicBezTo>
                  <a:cubicBezTo>
                    <a:pt x="999" y="568"/>
                    <a:pt x="1050" y="504"/>
                    <a:pt x="999" y="491"/>
                  </a:cubicBezTo>
                  <a:cubicBezTo>
                    <a:pt x="719" y="300"/>
                    <a:pt x="362" y="198"/>
                    <a:pt x="82" y="7"/>
                  </a:cubicBezTo>
                  <a:cubicBezTo>
                    <a:pt x="73" y="2"/>
                    <a:pt x="64" y="0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4863575" y="2553413"/>
              <a:ext cx="20675" cy="13775"/>
            </a:xfrm>
            <a:custGeom>
              <a:avLst/>
              <a:gdLst/>
              <a:ahLst/>
              <a:cxnLst/>
              <a:rect l="l" t="t" r="r" b="b"/>
              <a:pathLst>
                <a:path w="827" h="551" extrusionOk="0">
                  <a:moveTo>
                    <a:pt x="40" y="1"/>
                  </a:moveTo>
                  <a:cubicBezTo>
                    <a:pt x="18" y="1"/>
                    <a:pt x="1" y="31"/>
                    <a:pt x="12" y="41"/>
                  </a:cubicBezTo>
                  <a:cubicBezTo>
                    <a:pt x="228" y="245"/>
                    <a:pt x="483" y="411"/>
                    <a:pt x="738" y="551"/>
                  </a:cubicBezTo>
                  <a:cubicBezTo>
                    <a:pt x="789" y="551"/>
                    <a:pt x="827" y="513"/>
                    <a:pt x="789" y="500"/>
                  </a:cubicBezTo>
                  <a:cubicBezTo>
                    <a:pt x="572" y="296"/>
                    <a:pt x="279" y="182"/>
                    <a:pt x="50" y="3"/>
                  </a:cubicBezTo>
                  <a:cubicBezTo>
                    <a:pt x="47" y="1"/>
                    <a:pt x="43" y="1"/>
                    <a:pt x="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4864050" y="2539613"/>
              <a:ext cx="32475" cy="21375"/>
            </a:xfrm>
            <a:custGeom>
              <a:avLst/>
              <a:gdLst/>
              <a:ahLst/>
              <a:cxnLst/>
              <a:rect l="l" t="t" r="r" b="b"/>
              <a:pathLst>
                <a:path w="1299" h="855" extrusionOk="0">
                  <a:moveTo>
                    <a:pt x="24" y="1"/>
                  </a:moveTo>
                  <a:cubicBezTo>
                    <a:pt x="3" y="1"/>
                    <a:pt x="1" y="33"/>
                    <a:pt x="31" y="33"/>
                  </a:cubicBezTo>
                  <a:cubicBezTo>
                    <a:pt x="439" y="288"/>
                    <a:pt x="782" y="657"/>
                    <a:pt x="1241" y="848"/>
                  </a:cubicBezTo>
                  <a:cubicBezTo>
                    <a:pt x="1243" y="852"/>
                    <a:pt x="1246" y="854"/>
                    <a:pt x="1250" y="854"/>
                  </a:cubicBezTo>
                  <a:cubicBezTo>
                    <a:pt x="1268" y="854"/>
                    <a:pt x="1298" y="808"/>
                    <a:pt x="1266" y="797"/>
                  </a:cubicBezTo>
                  <a:cubicBezTo>
                    <a:pt x="897" y="492"/>
                    <a:pt x="477" y="211"/>
                    <a:pt x="44" y="8"/>
                  </a:cubicBezTo>
                  <a:cubicBezTo>
                    <a:pt x="36" y="3"/>
                    <a:pt x="30" y="1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866450" y="2527313"/>
              <a:ext cx="21250" cy="12250"/>
            </a:xfrm>
            <a:custGeom>
              <a:avLst/>
              <a:gdLst/>
              <a:ahLst/>
              <a:cxnLst/>
              <a:rect l="l" t="t" r="r" b="b"/>
              <a:pathLst>
                <a:path w="850" h="490" extrusionOk="0">
                  <a:moveTo>
                    <a:pt x="27" y="1"/>
                  </a:moveTo>
                  <a:cubicBezTo>
                    <a:pt x="9" y="1"/>
                    <a:pt x="1" y="32"/>
                    <a:pt x="12" y="54"/>
                  </a:cubicBezTo>
                  <a:cubicBezTo>
                    <a:pt x="266" y="207"/>
                    <a:pt x="508" y="347"/>
                    <a:pt x="776" y="487"/>
                  </a:cubicBezTo>
                  <a:cubicBezTo>
                    <a:pt x="781" y="488"/>
                    <a:pt x="786" y="489"/>
                    <a:pt x="791" y="489"/>
                  </a:cubicBezTo>
                  <a:cubicBezTo>
                    <a:pt x="831" y="489"/>
                    <a:pt x="849" y="447"/>
                    <a:pt x="826" y="436"/>
                  </a:cubicBezTo>
                  <a:cubicBezTo>
                    <a:pt x="585" y="245"/>
                    <a:pt x="330" y="118"/>
                    <a:pt x="37" y="3"/>
                  </a:cubicBezTo>
                  <a:cubicBezTo>
                    <a:pt x="34" y="1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4867050" y="2518138"/>
              <a:ext cx="24975" cy="8475"/>
            </a:xfrm>
            <a:custGeom>
              <a:avLst/>
              <a:gdLst/>
              <a:ahLst/>
              <a:cxnLst/>
              <a:rect l="l" t="t" r="r" b="b"/>
              <a:pathLst>
                <a:path w="999" h="339" extrusionOk="0">
                  <a:moveTo>
                    <a:pt x="13" y="1"/>
                  </a:moveTo>
                  <a:cubicBezTo>
                    <a:pt x="13" y="1"/>
                    <a:pt x="0" y="1"/>
                    <a:pt x="0" y="14"/>
                  </a:cubicBezTo>
                  <a:cubicBezTo>
                    <a:pt x="38" y="65"/>
                    <a:pt x="38" y="115"/>
                    <a:pt x="102" y="141"/>
                  </a:cubicBezTo>
                  <a:cubicBezTo>
                    <a:pt x="166" y="192"/>
                    <a:pt x="255" y="205"/>
                    <a:pt x="319" y="230"/>
                  </a:cubicBezTo>
                  <a:cubicBezTo>
                    <a:pt x="522" y="268"/>
                    <a:pt x="739" y="294"/>
                    <a:pt x="943" y="332"/>
                  </a:cubicBezTo>
                  <a:cubicBezTo>
                    <a:pt x="952" y="337"/>
                    <a:pt x="961" y="339"/>
                    <a:pt x="968" y="339"/>
                  </a:cubicBezTo>
                  <a:cubicBezTo>
                    <a:pt x="996" y="339"/>
                    <a:pt x="999" y="304"/>
                    <a:pt x="968" y="294"/>
                  </a:cubicBezTo>
                  <a:cubicBezTo>
                    <a:pt x="841" y="192"/>
                    <a:pt x="650" y="141"/>
                    <a:pt x="497" y="115"/>
                  </a:cubicBezTo>
                  <a:cubicBezTo>
                    <a:pt x="395" y="103"/>
                    <a:pt x="293" y="77"/>
                    <a:pt x="191" y="52"/>
                  </a:cubicBezTo>
                  <a:cubicBezTo>
                    <a:pt x="140" y="39"/>
                    <a:pt x="51" y="39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4868325" y="2508088"/>
              <a:ext cx="36950" cy="5125"/>
            </a:xfrm>
            <a:custGeom>
              <a:avLst/>
              <a:gdLst/>
              <a:ahLst/>
              <a:cxnLst/>
              <a:rect l="l" t="t" r="r" b="b"/>
              <a:pathLst>
                <a:path w="1478" h="205" extrusionOk="0">
                  <a:moveTo>
                    <a:pt x="1250" y="0"/>
                  </a:moveTo>
                  <a:cubicBezTo>
                    <a:pt x="836" y="0"/>
                    <a:pt x="429" y="90"/>
                    <a:pt x="13" y="123"/>
                  </a:cubicBezTo>
                  <a:cubicBezTo>
                    <a:pt x="0" y="123"/>
                    <a:pt x="0" y="148"/>
                    <a:pt x="13" y="148"/>
                  </a:cubicBezTo>
                  <a:cubicBezTo>
                    <a:pt x="154" y="188"/>
                    <a:pt x="306" y="204"/>
                    <a:pt x="462" y="204"/>
                  </a:cubicBezTo>
                  <a:cubicBezTo>
                    <a:pt x="801" y="204"/>
                    <a:pt x="1160" y="129"/>
                    <a:pt x="1465" y="59"/>
                  </a:cubicBezTo>
                  <a:cubicBezTo>
                    <a:pt x="1477" y="59"/>
                    <a:pt x="1477" y="21"/>
                    <a:pt x="1452" y="8"/>
                  </a:cubicBezTo>
                  <a:cubicBezTo>
                    <a:pt x="1384" y="3"/>
                    <a:pt x="1317" y="0"/>
                    <a:pt x="1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4869600" y="2496113"/>
              <a:ext cx="38075" cy="9325"/>
            </a:xfrm>
            <a:custGeom>
              <a:avLst/>
              <a:gdLst/>
              <a:ahLst/>
              <a:cxnLst/>
              <a:rect l="l" t="t" r="r" b="b"/>
              <a:pathLst>
                <a:path w="1523" h="373" extrusionOk="0">
                  <a:moveTo>
                    <a:pt x="1483" y="1"/>
                  </a:moveTo>
                  <a:cubicBezTo>
                    <a:pt x="1481" y="1"/>
                    <a:pt x="1479" y="2"/>
                    <a:pt x="1477" y="3"/>
                  </a:cubicBezTo>
                  <a:cubicBezTo>
                    <a:pt x="993" y="131"/>
                    <a:pt x="509" y="232"/>
                    <a:pt x="13" y="347"/>
                  </a:cubicBezTo>
                  <a:cubicBezTo>
                    <a:pt x="0" y="347"/>
                    <a:pt x="0" y="373"/>
                    <a:pt x="13" y="373"/>
                  </a:cubicBezTo>
                  <a:cubicBezTo>
                    <a:pt x="509" y="347"/>
                    <a:pt x="1082" y="360"/>
                    <a:pt x="1490" y="67"/>
                  </a:cubicBezTo>
                  <a:cubicBezTo>
                    <a:pt x="1523" y="34"/>
                    <a:pt x="1499" y="1"/>
                    <a:pt x="1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4873400" y="2481838"/>
              <a:ext cx="36325" cy="11175"/>
            </a:xfrm>
            <a:custGeom>
              <a:avLst/>
              <a:gdLst/>
              <a:ahLst/>
              <a:cxnLst/>
              <a:rect l="l" t="t" r="r" b="b"/>
              <a:pathLst>
                <a:path w="1453" h="447" extrusionOk="0">
                  <a:moveTo>
                    <a:pt x="1382" y="0"/>
                  </a:moveTo>
                  <a:cubicBezTo>
                    <a:pt x="1187" y="0"/>
                    <a:pt x="972" y="106"/>
                    <a:pt x="803" y="167"/>
                  </a:cubicBezTo>
                  <a:cubicBezTo>
                    <a:pt x="523" y="256"/>
                    <a:pt x="268" y="345"/>
                    <a:pt x="1" y="447"/>
                  </a:cubicBezTo>
                  <a:cubicBezTo>
                    <a:pt x="268" y="383"/>
                    <a:pt x="548" y="320"/>
                    <a:pt x="816" y="281"/>
                  </a:cubicBezTo>
                  <a:cubicBezTo>
                    <a:pt x="1020" y="230"/>
                    <a:pt x="1274" y="218"/>
                    <a:pt x="1440" y="65"/>
                  </a:cubicBezTo>
                  <a:cubicBezTo>
                    <a:pt x="1453" y="52"/>
                    <a:pt x="1453" y="1"/>
                    <a:pt x="1414" y="1"/>
                  </a:cubicBezTo>
                  <a:cubicBezTo>
                    <a:pt x="1404" y="1"/>
                    <a:pt x="1393" y="0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4871700" y="2468488"/>
              <a:ext cx="33875" cy="15125"/>
            </a:xfrm>
            <a:custGeom>
              <a:avLst/>
              <a:gdLst/>
              <a:ahLst/>
              <a:cxnLst/>
              <a:rect l="l" t="t" r="r" b="b"/>
              <a:pathLst>
                <a:path w="1355" h="605" extrusionOk="0">
                  <a:moveTo>
                    <a:pt x="1317" y="0"/>
                  </a:moveTo>
                  <a:cubicBezTo>
                    <a:pt x="1100" y="26"/>
                    <a:pt x="897" y="128"/>
                    <a:pt x="693" y="204"/>
                  </a:cubicBezTo>
                  <a:cubicBezTo>
                    <a:pt x="464" y="306"/>
                    <a:pt x="247" y="382"/>
                    <a:pt x="43" y="523"/>
                  </a:cubicBezTo>
                  <a:cubicBezTo>
                    <a:pt x="1" y="555"/>
                    <a:pt x="30" y="605"/>
                    <a:pt x="55" y="605"/>
                  </a:cubicBezTo>
                  <a:cubicBezTo>
                    <a:pt x="60" y="605"/>
                    <a:pt x="65" y="603"/>
                    <a:pt x="69" y="599"/>
                  </a:cubicBezTo>
                  <a:cubicBezTo>
                    <a:pt x="298" y="523"/>
                    <a:pt x="515" y="433"/>
                    <a:pt x="744" y="344"/>
                  </a:cubicBezTo>
                  <a:cubicBezTo>
                    <a:pt x="948" y="268"/>
                    <a:pt x="1151" y="217"/>
                    <a:pt x="1330" y="77"/>
                  </a:cubicBezTo>
                  <a:cubicBezTo>
                    <a:pt x="1355" y="51"/>
                    <a:pt x="1355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4880100" y="2445238"/>
              <a:ext cx="33450" cy="18175"/>
            </a:xfrm>
            <a:custGeom>
              <a:avLst/>
              <a:gdLst/>
              <a:ahLst/>
              <a:cxnLst/>
              <a:rect l="l" t="t" r="r" b="b"/>
              <a:pathLst>
                <a:path w="1338" h="727" extrusionOk="0">
                  <a:moveTo>
                    <a:pt x="1274" y="1"/>
                  </a:moveTo>
                  <a:cubicBezTo>
                    <a:pt x="1070" y="26"/>
                    <a:pt x="917" y="166"/>
                    <a:pt x="739" y="281"/>
                  </a:cubicBezTo>
                  <a:cubicBezTo>
                    <a:pt x="510" y="421"/>
                    <a:pt x="280" y="561"/>
                    <a:pt x="39" y="663"/>
                  </a:cubicBezTo>
                  <a:cubicBezTo>
                    <a:pt x="0" y="676"/>
                    <a:pt x="0" y="727"/>
                    <a:pt x="51" y="727"/>
                  </a:cubicBezTo>
                  <a:cubicBezTo>
                    <a:pt x="293" y="701"/>
                    <a:pt x="484" y="599"/>
                    <a:pt x="688" y="485"/>
                  </a:cubicBezTo>
                  <a:cubicBezTo>
                    <a:pt x="892" y="370"/>
                    <a:pt x="1146" y="243"/>
                    <a:pt x="1325" y="90"/>
                  </a:cubicBezTo>
                  <a:cubicBezTo>
                    <a:pt x="1337" y="52"/>
                    <a:pt x="1325" y="1"/>
                    <a:pt x="1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4893150" y="2527188"/>
              <a:ext cx="10200" cy="5575"/>
            </a:xfrm>
            <a:custGeom>
              <a:avLst/>
              <a:gdLst/>
              <a:ahLst/>
              <a:cxnLst/>
              <a:rect l="l" t="t" r="r" b="b"/>
              <a:pathLst>
                <a:path w="408" h="223" extrusionOk="0">
                  <a:moveTo>
                    <a:pt x="105" y="0"/>
                  </a:moveTo>
                  <a:cubicBezTo>
                    <a:pt x="37" y="0"/>
                    <a:pt x="0" y="92"/>
                    <a:pt x="77" y="135"/>
                  </a:cubicBezTo>
                  <a:cubicBezTo>
                    <a:pt x="149" y="166"/>
                    <a:pt x="229" y="222"/>
                    <a:pt x="311" y="222"/>
                  </a:cubicBezTo>
                  <a:cubicBezTo>
                    <a:pt x="331" y="222"/>
                    <a:pt x="350" y="219"/>
                    <a:pt x="370" y="212"/>
                  </a:cubicBezTo>
                  <a:cubicBezTo>
                    <a:pt x="395" y="199"/>
                    <a:pt x="408" y="161"/>
                    <a:pt x="395" y="148"/>
                  </a:cubicBezTo>
                  <a:cubicBezTo>
                    <a:pt x="331" y="72"/>
                    <a:pt x="230" y="34"/>
                    <a:pt x="140" y="8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4919975" y="2594513"/>
              <a:ext cx="25400" cy="8025"/>
            </a:xfrm>
            <a:custGeom>
              <a:avLst/>
              <a:gdLst/>
              <a:ahLst/>
              <a:cxnLst/>
              <a:rect l="l" t="t" r="r" b="b"/>
              <a:pathLst>
                <a:path w="1016" h="321" extrusionOk="0">
                  <a:moveTo>
                    <a:pt x="75" y="0"/>
                  </a:moveTo>
                  <a:cubicBezTo>
                    <a:pt x="30" y="0"/>
                    <a:pt x="1" y="68"/>
                    <a:pt x="48" y="104"/>
                  </a:cubicBezTo>
                  <a:cubicBezTo>
                    <a:pt x="253" y="231"/>
                    <a:pt x="489" y="321"/>
                    <a:pt x="732" y="321"/>
                  </a:cubicBezTo>
                  <a:cubicBezTo>
                    <a:pt x="805" y="321"/>
                    <a:pt x="878" y="312"/>
                    <a:pt x="952" y="295"/>
                  </a:cubicBezTo>
                  <a:cubicBezTo>
                    <a:pt x="1016" y="269"/>
                    <a:pt x="1003" y="180"/>
                    <a:pt x="952" y="180"/>
                  </a:cubicBezTo>
                  <a:cubicBezTo>
                    <a:pt x="659" y="129"/>
                    <a:pt x="379" y="104"/>
                    <a:pt x="86" y="2"/>
                  </a:cubicBezTo>
                  <a:cubicBezTo>
                    <a:pt x="82" y="1"/>
                    <a:pt x="79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4933075" y="2587388"/>
              <a:ext cx="13575" cy="6425"/>
            </a:xfrm>
            <a:custGeom>
              <a:avLst/>
              <a:gdLst/>
              <a:ahLst/>
              <a:cxnLst/>
              <a:rect l="l" t="t" r="r" b="b"/>
              <a:pathLst>
                <a:path w="543" h="257" extrusionOk="0">
                  <a:moveTo>
                    <a:pt x="119" y="1"/>
                  </a:moveTo>
                  <a:cubicBezTo>
                    <a:pt x="51" y="1"/>
                    <a:pt x="0" y="86"/>
                    <a:pt x="71" y="147"/>
                  </a:cubicBezTo>
                  <a:cubicBezTo>
                    <a:pt x="140" y="216"/>
                    <a:pt x="241" y="257"/>
                    <a:pt x="341" y="257"/>
                  </a:cubicBezTo>
                  <a:cubicBezTo>
                    <a:pt x="408" y="257"/>
                    <a:pt x="474" y="238"/>
                    <a:pt x="530" y="198"/>
                  </a:cubicBezTo>
                  <a:cubicBezTo>
                    <a:pt x="543" y="160"/>
                    <a:pt x="543" y="96"/>
                    <a:pt x="492" y="96"/>
                  </a:cubicBezTo>
                  <a:cubicBezTo>
                    <a:pt x="390" y="83"/>
                    <a:pt x="262" y="83"/>
                    <a:pt x="173" y="19"/>
                  </a:cubicBezTo>
                  <a:cubicBezTo>
                    <a:pt x="155" y="6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4941500" y="2581013"/>
              <a:ext cx="7050" cy="5925"/>
            </a:xfrm>
            <a:custGeom>
              <a:avLst/>
              <a:gdLst/>
              <a:ahLst/>
              <a:cxnLst/>
              <a:rect l="l" t="t" r="r" b="b"/>
              <a:pathLst>
                <a:path w="282" h="237" extrusionOk="0">
                  <a:moveTo>
                    <a:pt x="89" y="1"/>
                  </a:moveTo>
                  <a:cubicBezTo>
                    <a:pt x="43" y="1"/>
                    <a:pt x="0" y="55"/>
                    <a:pt x="27" y="109"/>
                  </a:cubicBezTo>
                  <a:cubicBezTo>
                    <a:pt x="78" y="173"/>
                    <a:pt x="129" y="224"/>
                    <a:pt x="206" y="236"/>
                  </a:cubicBezTo>
                  <a:cubicBezTo>
                    <a:pt x="257" y="224"/>
                    <a:pt x="282" y="173"/>
                    <a:pt x="257" y="147"/>
                  </a:cubicBezTo>
                  <a:cubicBezTo>
                    <a:pt x="218" y="109"/>
                    <a:pt x="180" y="83"/>
                    <a:pt x="142" y="33"/>
                  </a:cubicBezTo>
                  <a:cubicBezTo>
                    <a:pt x="127" y="10"/>
                    <a:pt x="108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5083200" y="2587388"/>
              <a:ext cx="12550" cy="8225"/>
            </a:xfrm>
            <a:custGeom>
              <a:avLst/>
              <a:gdLst/>
              <a:ahLst/>
              <a:cxnLst/>
              <a:rect l="l" t="t" r="r" b="b"/>
              <a:pathLst>
                <a:path w="502" h="329" extrusionOk="0">
                  <a:moveTo>
                    <a:pt x="411" y="1"/>
                  </a:moveTo>
                  <a:cubicBezTo>
                    <a:pt x="402" y="1"/>
                    <a:pt x="392" y="3"/>
                    <a:pt x="382" y="7"/>
                  </a:cubicBezTo>
                  <a:cubicBezTo>
                    <a:pt x="280" y="19"/>
                    <a:pt x="204" y="32"/>
                    <a:pt x="128" y="96"/>
                  </a:cubicBezTo>
                  <a:cubicBezTo>
                    <a:pt x="51" y="147"/>
                    <a:pt x="13" y="198"/>
                    <a:pt x="0" y="274"/>
                  </a:cubicBezTo>
                  <a:cubicBezTo>
                    <a:pt x="0" y="287"/>
                    <a:pt x="0" y="287"/>
                    <a:pt x="13" y="300"/>
                  </a:cubicBezTo>
                  <a:cubicBezTo>
                    <a:pt x="51" y="319"/>
                    <a:pt x="83" y="328"/>
                    <a:pt x="115" y="328"/>
                  </a:cubicBezTo>
                  <a:cubicBezTo>
                    <a:pt x="147" y="328"/>
                    <a:pt x="178" y="319"/>
                    <a:pt x="217" y="300"/>
                  </a:cubicBezTo>
                  <a:cubicBezTo>
                    <a:pt x="319" y="261"/>
                    <a:pt x="382" y="198"/>
                    <a:pt x="459" y="109"/>
                  </a:cubicBezTo>
                  <a:cubicBezTo>
                    <a:pt x="502" y="55"/>
                    <a:pt x="463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5099425" y="2579663"/>
              <a:ext cx="7625" cy="5350"/>
            </a:xfrm>
            <a:custGeom>
              <a:avLst/>
              <a:gdLst/>
              <a:ahLst/>
              <a:cxnLst/>
              <a:rect l="l" t="t" r="r" b="b"/>
              <a:pathLst>
                <a:path w="305" h="214" extrusionOk="0">
                  <a:moveTo>
                    <a:pt x="223" y="1"/>
                  </a:moveTo>
                  <a:cubicBezTo>
                    <a:pt x="213" y="1"/>
                    <a:pt x="202" y="4"/>
                    <a:pt x="192" y="10"/>
                  </a:cubicBezTo>
                  <a:cubicBezTo>
                    <a:pt x="141" y="23"/>
                    <a:pt x="115" y="61"/>
                    <a:pt x="77" y="74"/>
                  </a:cubicBezTo>
                  <a:cubicBezTo>
                    <a:pt x="1" y="99"/>
                    <a:pt x="39" y="214"/>
                    <a:pt x="115" y="214"/>
                  </a:cubicBezTo>
                  <a:cubicBezTo>
                    <a:pt x="192" y="214"/>
                    <a:pt x="255" y="188"/>
                    <a:pt x="293" y="99"/>
                  </a:cubicBezTo>
                  <a:cubicBezTo>
                    <a:pt x="304" y="68"/>
                    <a:pt x="271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5100875" y="2589138"/>
              <a:ext cx="8450" cy="6225"/>
            </a:xfrm>
            <a:custGeom>
              <a:avLst/>
              <a:gdLst/>
              <a:ahLst/>
              <a:cxnLst/>
              <a:rect l="l" t="t" r="r" b="b"/>
              <a:pathLst>
                <a:path w="338" h="249" extrusionOk="0">
                  <a:moveTo>
                    <a:pt x="274" y="0"/>
                  </a:moveTo>
                  <a:cubicBezTo>
                    <a:pt x="146" y="0"/>
                    <a:pt x="83" y="39"/>
                    <a:pt x="19" y="153"/>
                  </a:cubicBezTo>
                  <a:cubicBezTo>
                    <a:pt x="0" y="201"/>
                    <a:pt x="38" y="248"/>
                    <a:pt x="79" y="248"/>
                  </a:cubicBezTo>
                  <a:cubicBezTo>
                    <a:pt x="93" y="248"/>
                    <a:pt x="108" y="243"/>
                    <a:pt x="121" y="230"/>
                  </a:cubicBezTo>
                  <a:cubicBezTo>
                    <a:pt x="197" y="166"/>
                    <a:pt x="274" y="153"/>
                    <a:pt x="325" y="64"/>
                  </a:cubicBezTo>
                  <a:cubicBezTo>
                    <a:pt x="337" y="39"/>
                    <a:pt x="312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997250" y="2508588"/>
              <a:ext cx="22300" cy="21700"/>
            </a:xfrm>
            <a:custGeom>
              <a:avLst/>
              <a:gdLst/>
              <a:ahLst/>
              <a:cxnLst/>
              <a:rect l="l" t="t" r="r" b="b"/>
              <a:pathLst>
                <a:path w="892" h="868" extrusionOk="0">
                  <a:moveTo>
                    <a:pt x="432" y="0"/>
                  </a:moveTo>
                  <a:cubicBezTo>
                    <a:pt x="424" y="0"/>
                    <a:pt x="416" y="0"/>
                    <a:pt x="408" y="1"/>
                  </a:cubicBezTo>
                  <a:cubicBezTo>
                    <a:pt x="178" y="14"/>
                    <a:pt x="0" y="230"/>
                    <a:pt x="13" y="459"/>
                  </a:cubicBezTo>
                  <a:cubicBezTo>
                    <a:pt x="25" y="693"/>
                    <a:pt x="228" y="867"/>
                    <a:pt x="448" y="867"/>
                  </a:cubicBezTo>
                  <a:cubicBezTo>
                    <a:pt x="456" y="867"/>
                    <a:pt x="464" y="867"/>
                    <a:pt x="471" y="867"/>
                  </a:cubicBezTo>
                  <a:cubicBezTo>
                    <a:pt x="713" y="841"/>
                    <a:pt x="892" y="638"/>
                    <a:pt x="879" y="396"/>
                  </a:cubicBezTo>
                  <a:cubicBezTo>
                    <a:pt x="854" y="174"/>
                    <a:pt x="663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5000425" y="2481063"/>
              <a:ext cx="14025" cy="38250"/>
            </a:xfrm>
            <a:custGeom>
              <a:avLst/>
              <a:gdLst/>
              <a:ahLst/>
              <a:cxnLst/>
              <a:rect l="l" t="t" r="r" b="b"/>
              <a:pathLst>
                <a:path w="561" h="1530" extrusionOk="0">
                  <a:moveTo>
                    <a:pt x="207" y="0"/>
                  </a:moveTo>
                  <a:cubicBezTo>
                    <a:pt x="185" y="0"/>
                    <a:pt x="160" y="7"/>
                    <a:pt x="141" y="20"/>
                  </a:cubicBezTo>
                  <a:cubicBezTo>
                    <a:pt x="1" y="185"/>
                    <a:pt x="77" y="580"/>
                    <a:pt x="115" y="771"/>
                  </a:cubicBezTo>
                  <a:cubicBezTo>
                    <a:pt x="128" y="962"/>
                    <a:pt x="128" y="1420"/>
                    <a:pt x="332" y="1522"/>
                  </a:cubicBezTo>
                  <a:cubicBezTo>
                    <a:pt x="346" y="1527"/>
                    <a:pt x="358" y="1530"/>
                    <a:pt x="368" y="1530"/>
                  </a:cubicBezTo>
                  <a:cubicBezTo>
                    <a:pt x="387" y="1530"/>
                    <a:pt x="400" y="1521"/>
                    <a:pt x="408" y="1497"/>
                  </a:cubicBezTo>
                  <a:cubicBezTo>
                    <a:pt x="561" y="1306"/>
                    <a:pt x="408" y="924"/>
                    <a:pt x="383" y="733"/>
                  </a:cubicBezTo>
                  <a:cubicBezTo>
                    <a:pt x="344" y="529"/>
                    <a:pt x="370" y="198"/>
                    <a:pt x="255" y="20"/>
                  </a:cubicBezTo>
                  <a:cubicBezTo>
                    <a:pt x="249" y="7"/>
                    <a:pt x="230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5004975" y="2512738"/>
              <a:ext cx="43875" cy="11325"/>
            </a:xfrm>
            <a:custGeom>
              <a:avLst/>
              <a:gdLst/>
              <a:ahLst/>
              <a:cxnLst/>
              <a:rect l="l" t="t" r="r" b="b"/>
              <a:pathLst>
                <a:path w="1755" h="453" extrusionOk="0">
                  <a:moveTo>
                    <a:pt x="1499" y="1"/>
                  </a:moveTo>
                  <a:cubicBezTo>
                    <a:pt x="1354" y="1"/>
                    <a:pt x="1204" y="54"/>
                    <a:pt x="1054" y="90"/>
                  </a:cubicBezTo>
                  <a:cubicBezTo>
                    <a:pt x="840" y="138"/>
                    <a:pt x="635" y="179"/>
                    <a:pt x="419" y="179"/>
                  </a:cubicBezTo>
                  <a:cubicBezTo>
                    <a:pt x="352" y="179"/>
                    <a:pt x="283" y="175"/>
                    <a:pt x="213" y="166"/>
                  </a:cubicBezTo>
                  <a:cubicBezTo>
                    <a:pt x="209" y="166"/>
                    <a:pt x="205" y="165"/>
                    <a:pt x="201" y="165"/>
                  </a:cubicBezTo>
                  <a:cubicBezTo>
                    <a:pt x="33" y="165"/>
                    <a:pt x="1" y="421"/>
                    <a:pt x="162" y="446"/>
                  </a:cubicBezTo>
                  <a:cubicBezTo>
                    <a:pt x="217" y="451"/>
                    <a:pt x="271" y="453"/>
                    <a:pt x="323" y="453"/>
                  </a:cubicBezTo>
                  <a:cubicBezTo>
                    <a:pt x="551" y="453"/>
                    <a:pt x="762" y="413"/>
                    <a:pt x="990" y="382"/>
                  </a:cubicBezTo>
                  <a:cubicBezTo>
                    <a:pt x="1232" y="331"/>
                    <a:pt x="1538" y="331"/>
                    <a:pt x="1729" y="166"/>
                  </a:cubicBezTo>
                  <a:cubicBezTo>
                    <a:pt x="1741" y="128"/>
                    <a:pt x="1754" y="64"/>
                    <a:pt x="1690" y="39"/>
                  </a:cubicBezTo>
                  <a:cubicBezTo>
                    <a:pt x="1628" y="11"/>
                    <a:pt x="1564" y="1"/>
                    <a:pt x="1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4897275" y="2363113"/>
              <a:ext cx="22000" cy="3500"/>
            </a:xfrm>
            <a:custGeom>
              <a:avLst/>
              <a:gdLst/>
              <a:ahLst/>
              <a:cxnLst/>
              <a:rect l="l" t="t" r="r" b="b"/>
              <a:pathLst>
                <a:path w="880" h="140" extrusionOk="0">
                  <a:moveTo>
                    <a:pt x="485" y="1"/>
                  </a:moveTo>
                  <a:cubicBezTo>
                    <a:pt x="332" y="1"/>
                    <a:pt x="166" y="1"/>
                    <a:pt x="39" y="39"/>
                  </a:cubicBezTo>
                  <a:cubicBezTo>
                    <a:pt x="1" y="64"/>
                    <a:pt x="1" y="103"/>
                    <a:pt x="39" y="128"/>
                  </a:cubicBezTo>
                  <a:cubicBezTo>
                    <a:pt x="82" y="137"/>
                    <a:pt x="124" y="139"/>
                    <a:pt x="167" y="139"/>
                  </a:cubicBezTo>
                  <a:cubicBezTo>
                    <a:pt x="253" y="139"/>
                    <a:pt x="340" y="128"/>
                    <a:pt x="434" y="128"/>
                  </a:cubicBezTo>
                  <a:cubicBezTo>
                    <a:pt x="574" y="103"/>
                    <a:pt x="739" y="90"/>
                    <a:pt x="880" y="39"/>
                  </a:cubicBezTo>
                  <a:cubicBezTo>
                    <a:pt x="880" y="39"/>
                    <a:pt x="880" y="13"/>
                    <a:pt x="867" y="13"/>
                  </a:cubicBezTo>
                  <a:cubicBezTo>
                    <a:pt x="739" y="1"/>
                    <a:pt x="612" y="1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4895375" y="2370063"/>
              <a:ext cx="24150" cy="4850"/>
            </a:xfrm>
            <a:custGeom>
              <a:avLst/>
              <a:gdLst/>
              <a:ahLst/>
              <a:cxnLst/>
              <a:rect l="l" t="t" r="r" b="b"/>
              <a:pathLst>
                <a:path w="966" h="194" extrusionOk="0">
                  <a:moveTo>
                    <a:pt x="917" y="1"/>
                  </a:moveTo>
                  <a:cubicBezTo>
                    <a:pt x="913" y="1"/>
                    <a:pt x="909" y="1"/>
                    <a:pt x="905" y="3"/>
                  </a:cubicBezTo>
                  <a:cubicBezTo>
                    <a:pt x="624" y="117"/>
                    <a:pt x="319" y="54"/>
                    <a:pt x="26" y="117"/>
                  </a:cubicBezTo>
                  <a:cubicBezTo>
                    <a:pt x="1" y="117"/>
                    <a:pt x="1" y="181"/>
                    <a:pt x="26" y="181"/>
                  </a:cubicBezTo>
                  <a:cubicBezTo>
                    <a:pt x="115" y="189"/>
                    <a:pt x="204" y="194"/>
                    <a:pt x="294" y="194"/>
                  </a:cubicBezTo>
                  <a:cubicBezTo>
                    <a:pt x="514" y="194"/>
                    <a:pt x="735" y="162"/>
                    <a:pt x="943" y="54"/>
                  </a:cubicBezTo>
                  <a:cubicBezTo>
                    <a:pt x="965" y="42"/>
                    <a:pt x="948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4903650" y="2379363"/>
              <a:ext cx="22000" cy="5125"/>
            </a:xfrm>
            <a:custGeom>
              <a:avLst/>
              <a:gdLst/>
              <a:ahLst/>
              <a:cxnLst/>
              <a:rect l="l" t="t" r="r" b="b"/>
              <a:pathLst>
                <a:path w="880" h="205" extrusionOk="0">
                  <a:moveTo>
                    <a:pt x="866" y="0"/>
                  </a:moveTo>
                  <a:cubicBezTo>
                    <a:pt x="701" y="0"/>
                    <a:pt x="561" y="13"/>
                    <a:pt x="421" y="51"/>
                  </a:cubicBezTo>
                  <a:cubicBezTo>
                    <a:pt x="293" y="64"/>
                    <a:pt x="166" y="64"/>
                    <a:pt x="39" y="89"/>
                  </a:cubicBezTo>
                  <a:cubicBezTo>
                    <a:pt x="1" y="115"/>
                    <a:pt x="1" y="153"/>
                    <a:pt x="39" y="153"/>
                  </a:cubicBezTo>
                  <a:cubicBezTo>
                    <a:pt x="106" y="190"/>
                    <a:pt x="179" y="205"/>
                    <a:pt x="255" y="205"/>
                  </a:cubicBezTo>
                  <a:cubicBezTo>
                    <a:pt x="467" y="205"/>
                    <a:pt x="701" y="88"/>
                    <a:pt x="879" y="13"/>
                  </a:cubicBezTo>
                  <a:cubicBezTo>
                    <a:pt x="879" y="0"/>
                    <a:pt x="866" y="0"/>
                    <a:pt x="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4908425" y="2383813"/>
              <a:ext cx="22000" cy="7975"/>
            </a:xfrm>
            <a:custGeom>
              <a:avLst/>
              <a:gdLst/>
              <a:ahLst/>
              <a:cxnLst/>
              <a:rect l="l" t="t" r="r" b="b"/>
              <a:pathLst>
                <a:path w="880" h="319" extrusionOk="0">
                  <a:moveTo>
                    <a:pt x="828" y="0"/>
                  </a:moveTo>
                  <a:cubicBezTo>
                    <a:pt x="688" y="26"/>
                    <a:pt x="548" y="39"/>
                    <a:pt x="395" y="77"/>
                  </a:cubicBezTo>
                  <a:cubicBezTo>
                    <a:pt x="268" y="102"/>
                    <a:pt x="141" y="166"/>
                    <a:pt x="39" y="230"/>
                  </a:cubicBezTo>
                  <a:cubicBezTo>
                    <a:pt x="1" y="255"/>
                    <a:pt x="13" y="319"/>
                    <a:pt x="64" y="319"/>
                  </a:cubicBezTo>
                  <a:cubicBezTo>
                    <a:pt x="357" y="255"/>
                    <a:pt x="612" y="217"/>
                    <a:pt x="866" y="64"/>
                  </a:cubicBezTo>
                  <a:cubicBezTo>
                    <a:pt x="879" y="26"/>
                    <a:pt x="866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4979850" y="2402913"/>
              <a:ext cx="12650" cy="4825"/>
            </a:xfrm>
            <a:custGeom>
              <a:avLst/>
              <a:gdLst/>
              <a:ahLst/>
              <a:cxnLst/>
              <a:rect l="l" t="t" r="r" b="b"/>
              <a:pathLst>
                <a:path w="506" h="193" extrusionOk="0">
                  <a:moveTo>
                    <a:pt x="442" y="0"/>
                  </a:moveTo>
                  <a:cubicBezTo>
                    <a:pt x="327" y="0"/>
                    <a:pt x="212" y="13"/>
                    <a:pt x="110" y="26"/>
                  </a:cubicBezTo>
                  <a:cubicBezTo>
                    <a:pt x="0" y="38"/>
                    <a:pt x="8" y="192"/>
                    <a:pt x="111" y="192"/>
                  </a:cubicBezTo>
                  <a:cubicBezTo>
                    <a:pt x="115" y="192"/>
                    <a:pt x="119" y="192"/>
                    <a:pt x="123" y="191"/>
                  </a:cubicBezTo>
                  <a:cubicBezTo>
                    <a:pt x="251" y="166"/>
                    <a:pt x="365" y="140"/>
                    <a:pt x="467" y="64"/>
                  </a:cubicBezTo>
                  <a:cubicBezTo>
                    <a:pt x="505" y="39"/>
                    <a:pt x="492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4978150" y="2409763"/>
              <a:ext cx="12425" cy="4900"/>
            </a:xfrm>
            <a:custGeom>
              <a:avLst/>
              <a:gdLst/>
              <a:ahLst/>
              <a:cxnLst/>
              <a:rect l="l" t="t" r="r" b="b"/>
              <a:pathLst>
                <a:path w="497" h="196" extrusionOk="0">
                  <a:moveTo>
                    <a:pt x="306" y="1"/>
                  </a:moveTo>
                  <a:cubicBezTo>
                    <a:pt x="285" y="1"/>
                    <a:pt x="263" y="2"/>
                    <a:pt x="242" y="7"/>
                  </a:cubicBezTo>
                  <a:cubicBezTo>
                    <a:pt x="178" y="19"/>
                    <a:pt x="89" y="19"/>
                    <a:pt x="38" y="57"/>
                  </a:cubicBezTo>
                  <a:cubicBezTo>
                    <a:pt x="0" y="83"/>
                    <a:pt x="0" y="172"/>
                    <a:pt x="64" y="185"/>
                  </a:cubicBezTo>
                  <a:cubicBezTo>
                    <a:pt x="86" y="192"/>
                    <a:pt x="110" y="195"/>
                    <a:pt x="134" y="195"/>
                  </a:cubicBezTo>
                  <a:cubicBezTo>
                    <a:pt x="237" y="195"/>
                    <a:pt x="356" y="142"/>
                    <a:pt x="459" y="121"/>
                  </a:cubicBezTo>
                  <a:cubicBezTo>
                    <a:pt x="497" y="121"/>
                    <a:pt x="471" y="19"/>
                    <a:pt x="433" y="7"/>
                  </a:cubicBezTo>
                  <a:cubicBezTo>
                    <a:pt x="391" y="7"/>
                    <a:pt x="348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4968725" y="2467938"/>
              <a:ext cx="84900" cy="23800"/>
            </a:xfrm>
            <a:custGeom>
              <a:avLst/>
              <a:gdLst/>
              <a:ahLst/>
              <a:cxnLst/>
              <a:rect l="l" t="t" r="r" b="b"/>
              <a:pathLst>
                <a:path w="3396" h="952" extrusionOk="0">
                  <a:moveTo>
                    <a:pt x="1845" y="0"/>
                  </a:moveTo>
                  <a:cubicBezTo>
                    <a:pt x="1214" y="0"/>
                    <a:pt x="583" y="334"/>
                    <a:pt x="21" y="876"/>
                  </a:cubicBezTo>
                  <a:cubicBezTo>
                    <a:pt x="1" y="906"/>
                    <a:pt x="28" y="951"/>
                    <a:pt x="52" y="951"/>
                  </a:cubicBezTo>
                  <a:cubicBezTo>
                    <a:pt x="59" y="951"/>
                    <a:pt x="66" y="948"/>
                    <a:pt x="72" y="939"/>
                  </a:cubicBezTo>
                  <a:cubicBezTo>
                    <a:pt x="582" y="510"/>
                    <a:pt x="1148" y="260"/>
                    <a:pt x="1711" y="260"/>
                  </a:cubicBezTo>
                  <a:cubicBezTo>
                    <a:pt x="2202" y="260"/>
                    <a:pt x="2690" y="449"/>
                    <a:pt x="3140" y="876"/>
                  </a:cubicBezTo>
                  <a:cubicBezTo>
                    <a:pt x="3168" y="900"/>
                    <a:pt x="3197" y="911"/>
                    <a:pt x="3224" y="911"/>
                  </a:cubicBezTo>
                  <a:cubicBezTo>
                    <a:pt x="3321" y="911"/>
                    <a:pt x="3396" y="774"/>
                    <a:pt x="3306" y="685"/>
                  </a:cubicBezTo>
                  <a:cubicBezTo>
                    <a:pt x="2840" y="208"/>
                    <a:pt x="2342" y="0"/>
                    <a:pt x="1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4961600" y="2512738"/>
              <a:ext cx="66375" cy="53700"/>
            </a:xfrm>
            <a:custGeom>
              <a:avLst/>
              <a:gdLst/>
              <a:ahLst/>
              <a:cxnLst/>
              <a:rect l="l" t="t" r="r" b="b"/>
              <a:pathLst>
                <a:path w="2655" h="2148" extrusionOk="0">
                  <a:moveTo>
                    <a:pt x="115" y="0"/>
                  </a:moveTo>
                  <a:cubicBezTo>
                    <a:pt x="0" y="688"/>
                    <a:pt x="166" y="1286"/>
                    <a:pt x="726" y="1758"/>
                  </a:cubicBezTo>
                  <a:cubicBezTo>
                    <a:pt x="1030" y="2018"/>
                    <a:pt x="1413" y="2148"/>
                    <a:pt x="1798" y="2148"/>
                  </a:cubicBezTo>
                  <a:cubicBezTo>
                    <a:pt x="2072" y="2148"/>
                    <a:pt x="2348" y="2081"/>
                    <a:pt x="2598" y="1949"/>
                  </a:cubicBezTo>
                  <a:cubicBezTo>
                    <a:pt x="2654" y="1926"/>
                    <a:pt x="2650" y="1843"/>
                    <a:pt x="2604" y="1843"/>
                  </a:cubicBezTo>
                  <a:cubicBezTo>
                    <a:pt x="2598" y="1843"/>
                    <a:pt x="2592" y="1844"/>
                    <a:pt x="2585" y="1847"/>
                  </a:cubicBezTo>
                  <a:cubicBezTo>
                    <a:pt x="2398" y="1879"/>
                    <a:pt x="2212" y="1899"/>
                    <a:pt x="2027" y="1899"/>
                  </a:cubicBezTo>
                  <a:cubicBezTo>
                    <a:pt x="1634" y="1899"/>
                    <a:pt x="1251" y="1809"/>
                    <a:pt x="904" y="1567"/>
                  </a:cubicBezTo>
                  <a:cubicBezTo>
                    <a:pt x="420" y="1223"/>
                    <a:pt x="153" y="586"/>
                    <a:pt x="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5040925" y="2502588"/>
              <a:ext cx="23500" cy="46225"/>
            </a:xfrm>
            <a:custGeom>
              <a:avLst/>
              <a:gdLst/>
              <a:ahLst/>
              <a:cxnLst/>
              <a:rect l="l" t="t" r="r" b="b"/>
              <a:pathLst>
                <a:path w="940" h="1849" extrusionOk="0">
                  <a:moveTo>
                    <a:pt x="698" y="0"/>
                  </a:moveTo>
                  <a:cubicBezTo>
                    <a:pt x="669" y="0"/>
                    <a:pt x="641" y="16"/>
                    <a:pt x="634" y="50"/>
                  </a:cubicBezTo>
                  <a:cubicBezTo>
                    <a:pt x="532" y="305"/>
                    <a:pt x="596" y="623"/>
                    <a:pt x="532" y="890"/>
                  </a:cubicBezTo>
                  <a:cubicBezTo>
                    <a:pt x="443" y="1247"/>
                    <a:pt x="278" y="1565"/>
                    <a:pt x="10" y="1820"/>
                  </a:cubicBezTo>
                  <a:cubicBezTo>
                    <a:pt x="0" y="1830"/>
                    <a:pt x="6" y="1849"/>
                    <a:pt x="30" y="1849"/>
                  </a:cubicBezTo>
                  <a:cubicBezTo>
                    <a:pt x="35" y="1849"/>
                    <a:pt x="41" y="1848"/>
                    <a:pt x="49" y="1845"/>
                  </a:cubicBezTo>
                  <a:cubicBezTo>
                    <a:pt x="405" y="1692"/>
                    <a:pt x="609" y="1412"/>
                    <a:pt x="749" y="1056"/>
                  </a:cubicBezTo>
                  <a:cubicBezTo>
                    <a:pt x="851" y="788"/>
                    <a:pt x="940" y="292"/>
                    <a:pt x="762" y="37"/>
                  </a:cubicBezTo>
                  <a:cubicBezTo>
                    <a:pt x="750" y="13"/>
                    <a:pt x="723" y="0"/>
                    <a:pt x="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5040225" y="2431888"/>
              <a:ext cx="14975" cy="5675"/>
            </a:xfrm>
            <a:custGeom>
              <a:avLst/>
              <a:gdLst/>
              <a:ahLst/>
              <a:cxnLst/>
              <a:rect l="l" t="t" r="r" b="b"/>
              <a:pathLst>
                <a:path w="599" h="227" extrusionOk="0">
                  <a:moveTo>
                    <a:pt x="497" y="0"/>
                  </a:moveTo>
                  <a:cubicBezTo>
                    <a:pt x="369" y="0"/>
                    <a:pt x="242" y="64"/>
                    <a:pt x="89" y="64"/>
                  </a:cubicBezTo>
                  <a:cubicBezTo>
                    <a:pt x="26" y="64"/>
                    <a:pt x="0" y="178"/>
                    <a:pt x="64" y="191"/>
                  </a:cubicBezTo>
                  <a:cubicBezTo>
                    <a:pt x="122" y="215"/>
                    <a:pt x="183" y="227"/>
                    <a:pt x="244" y="227"/>
                  </a:cubicBezTo>
                  <a:cubicBezTo>
                    <a:pt x="344" y="227"/>
                    <a:pt x="443" y="196"/>
                    <a:pt x="522" y="140"/>
                  </a:cubicBezTo>
                  <a:cubicBezTo>
                    <a:pt x="599" y="89"/>
                    <a:pt x="573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5053750" y="2436138"/>
              <a:ext cx="11000" cy="6075"/>
            </a:xfrm>
            <a:custGeom>
              <a:avLst/>
              <a:gdLst/>
              <a:ahLst/>
              <a:cxnLst/>
              <a:rect l="l" t="t" r="r" b="b"/>
              <a:pathLst>
                <a:path w="440" h="243" extrusionOk="0">
                  <a:moveTo>
                    <a:pt x="327" y="0"/>
                  </a:moveTo>
                  <a:cubicBezTo>
                    <a:pt x="230" y="0"/>
                    <a:pt x="110" y="83"/>
                    <a:pt x="45" y="148"/>
                  </a:cubicBezTo>
                  <a:cubicBezTo>
                    <a:pt x="0" y="171"/>
                    <a:pt x="34" y="242"/>
                    <a:pt x="77" y="242"/>
                  </a:cubicBezTo>
                  <a:cubicBezTo>
                    <a:pt x="83" y="242"/>
                    <a:pt x="90" y="241"/>
                    <a:pt x="96" y="238"/>
                  </a:cubicBezTo>
                  <a:cubicBezTo>
                    <a:pt x="210" y="238"/>
                    <a:pt x="363" y="212"/>
                    <a:pt x="414" y="98"/>
                  </a:cubicBezTo>
                  <a:cubicBezTo>
                    <a:pt x="440" y="47"/>
                    <a:pt x="414" y="8"/>
                    <a:pt x="376" y="8"/>
                  </a:cubicBezTo>
                  <a:cubicBezTo>
                    <a:pt x="361" y="3"/>
                    <a:pt x="344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5066325" y="2441338"/>
              <a:ext cx="5275" cy="2350"/>
            </a:xfrm>
            <a:custGeom>
              <a:avLst/>
              <a:gdLst/>
              <a:ahLst/>
              <a:cxnLst/>
              <a:rect l="l" t="t" r="r" b="b"/>
              <a:pathLst>
                <a:path w="211" h="94" extrusionOk="0">
                  <a:moveTo>
                    <a:pt x="174" y="1"/>
                  </a:moveTo>
                  <a:cubicBezTo>
                    <a:pt x="171" y="1"/>
                    <a:pt x="168" y="2"/>
                    <a:pt x="166" y="4"/>
                  </a:cubicBezTo>
                  <a:cubicBezTo>
                    <a:pt x="128" y="17"/>
                    <a:pt x="102" y="30"/>
                    <a:pt x="51" y="30"/>
                  </a:cubicBezTo>
                  <a:cubicBezTo>
                    <a:pt x="0" y="30"/>
                    <a:pt x="13" y="93"/>
                    <a:pt x="51" y="93"/>
                  </a:cubicBezTo>
                  <a:cubicBezTo>
                    <a:pt x="102" y="93"/>
                    <a:pt x="153" y="81"/>
                    <a:pt x="179" y="55"/>
                  </a:cubicBezTo>
                  <a:cubicBezTo>
                    <a:pt x="210" y="24"/>
                    <a:pt x="190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35"/>
          <p:cNvGrpSpPr/>
          <p:nvPr/>
        </p:nvGrpSpPr>
        <p:grpSpPr>
          <a:xfrm>
            <a:off x="7119592" y="558620"/>
            <a:ext cx="1368828" cy="1136876"/>
            <a:chOff x="6512875" y="101427"/>
            <a:chExt cx="1518727" cy="1261374"/>
          </a:xfrm>
        </p:grpSpPr>
        <p:sp>
          <p:nvSpPr>
            <p:cNvPr id="396" name="Google Shape;396;p35"/>
            <p:cNvSpPr/>
            <p:nvPr/>
          </p:nvSpPr>
          <p:spPr>
            <a:xfrm>
              <a:off x="6512875" y="101427"/>
              <a:ext cx="1518727" cy="1261374"/>
            </a:xfrm>
            <a:custGeom>
              <a:avLst/>
              <a:gdLst/>
              <a:ahLst/>
              <a:cxnLst/>
              <a:rect l="l" t="t" r="r" b="b"/>
              <a:pathLst>
                <a:path w="11844" h="9837" extrusionOk="0">
                  <a:moveTo>
                    <a:pt x="8825" y="4748"/>
                  </a:moveTo>
                  <a:lnTo>
                    <a:pt x="8825" y="5066"/>
                  </a:lnTo>
                  <a:cubicBezTo>
                    <a:pt x="8825" y="5270"/>
                    <a:pt x="8812" y="5474"/>
                    <a:pt x="8800" y="5677"/>
                  </a:cubicBezTo>
                  <a:cubicBezTo>
                    <a:pt x="8787" y="5843"/>
                    <a:pt x="8749" y="5996"/>
                    <a:pt x="8723" y="6161"/>
                  </a:cubicBezTo>
                  <a:cubicBezTo>
                    <a:pt x="8672" y="6199"/>
                    <a:pt x="8621" y="6225"/>
                    <a:pt x="8596" y="6288"/>
                  </a:cubicBezTo>
                  <a:cubicBezTo>
                    <a:pt x="8571" y="6314"/>
                    <a:pt x="8558" y="6352"/>
                    <a:pt x="8532" y="6378"/>
                  </a:cubicBezTo>
                  <a:cubicBezTo>
                    <a:pt x="8443" y="6479"/>
                    <a:pt x="8443" y="6429"/>
                    <a:pt x="8354" y="6467"/>
                  </a:cubicBezTo>
                  <a:cubicBezTo>
                    <a:pt x="8290" y="6492"/>
                    <a:pt x="8252" y="6543"/>
                    <a:pt x="8189" y="6594"/>
                  </a:cubicBezTo>
                  <a:cubicBezTo>
                    <a:pt x="8112" y="6658"/>
                    <a:pt x="8036" y="6696"/>
                    <a:pt x="7934" y="6721"/>
                  </a:cubicBezTo>
                  <a:cubicBezTo>
                    <a:pt x="7959" y="6696"/>
                    <a:pt x="7959" y="6670"/>
                    <a:pt x="7959" y="6658"/>
                  </a:cubicBezTo>
                  <a:cubicBezTo>
                    <a:pt x="7988" y="6609"/>
                    <a:pt x="7951" y="6568"/>
                    <a:pt x="7909" y="6568"/>
                  </a:cubicBezTo>
                  <a:cubicBezTo>
                    <a:pt x="7896" y="6568"/>
                    <a:pt x="7882" y="6572"/>
                    <a:pt x="7870" y="6581"/>
                  </a:cubicBezTo>
                  <a:cubicBezTo>
                    <a:pt x="7832" y="6594"/>
                    <a:pt x="7590" y="6734"/>
                    <a:pt x="7565" y="6734"/>
                  </a:cubicBezTo>
                  <a:cubicBezTo>
                    <a:pt x="7565" y="6734"/>
                    <a:pt x="7552" y="6594"/>
                    <a:pt x="7552" y="6556"/>
                  </a:cubicBezTo>
                  <a:cubicBezTo>
                    <a:pt x="7552" y="6543"/>
                    <a:pt x="7539" y="6543"/>
                    <a:pt x="7539" y="6530"/>
                  </a:cubicBezTo>
                  <a:cubicBezTo>
                    <a:pt x="7768" y="6327"/>
                    <a:pt x="7947" y="6085"/>
                    <a:pt x="8150" y="5856"/>
                  </a:cubicBezTo>
                  <a:cubicBezTo>
                    <a:pt x="8367" y="5575"/>
                    <a:pt x="8621" y="5308"/>
                    <a:pt x="8762" y="4951"/>
                  </a:cubicBezTo>
                  <a:cubicBezTo>
                    <a:pt x="8800" y="4888"/>
                    <a:pt x="8812" y="4811"/>
                    <a:pt x="8825" y="4748"/>
                  </a:cubicBezTo>
                  <a:close/>
                  <a:moveTo>
                    <a:pt x="7478" y="142"/>
                  </a:moveTo>
                  <a:cubicBezTo>
                    <a:pt x="7940" y="142"/>
                    <a:pt x="8402" y="209"/>
                    <a:pt x="8838" y="329"/>
                  </a:cubicBezTo>
                  <a:cubicBezTo>
                    <a:pt x="9398" y="495"/>
                    <a:pt x="9958" y="737"/>
                    <a:pt x="10404" y="1119"/>
                  </a:cubicBezTo>
                  <a:cubicBezTo>
                    <a:pt x="10863" y="1475"/>
                    <a:pt x="11168" y="1985"/>
                    <a:pt x="11359" y="2545"/>
                  </a:cubicBezTo>
                  <a:cubicBezTo>
                    <a:pt x="11448" y="2812"/>
                    <a:pt x="11537" y="3105"/>
                    <a:pt x="11576" y="3385"/>
                  </a:cubicBezTo>
                  <a:cubicBezTo>
                    <a:pt x="11652" y="3742"/>
                    <a:pt x="11614" y="4060"/>
                    <a:pt x="11550" y="4378"/>
                  </a:cubicBezTo>
                  <a:cubicBezTo>
                    <a:pt x="11436" y="4964"/>
                    <a:pt x="11296" y="5575"/>
                    <a:pt x="11041" y="6136"/>
                  </a:cubicBezTo>
                  <a:cubicBezTo>
                    <a:pt x="10799" y="6670"/>
                    <a:pt x="10442" y="7167"/>
                    <a:pt x="9946" y="7485"/>
                  </a:cubicBezTo>
                  <a:cubicBezTo>
                    <a:pt x="9532" y="7744"/>
                    <a:pt x="9052" y="7876"/>
                    <a:pt x="8566" y="7876"/>
                  </a:cubicBezTo>
                  <a:cubicBezTo>
                    <a:pt x="8453" y="7876"/>
                    <a:pt x="8340" y="7869"/>
                    <a:pt x="8227" y="7855"/>
                  </a:cubicBezTo>
                  <a:cubicBezTo>
                    <a:pt x="8392" y="7587"/>
                    <a:pt x="8545" y="7307"/>
                    <a:pt x="8660" y="7014"/>
                  </a:cubicBezTo>
                  <a:cubicBezTo>
                    <a:pt x="8825" y="6543"/>
                    <a:pt x="8927" y="6047"/>
                    <a:pt x="8978" y="5537"/>
                  </a:cubicBezTo>
                  <a:cubicBezTo>
                    <a:pt x="8991" y="5270"/>
                    <a:pt x="9003" y="5002"/>
                    <a:pt x="8991" y="4722"/>
                  </a:cubicBezTo>
                  <a:cubicBezTo>
                    <a:pt x="8991" y="4569"/>
                    <a:pt x="8978" y="4404"/>
                    <a:pt x="8876" y="4302"/>
                  </a:cubicBezTo>
                  <a:cubicBezTo>
                    <a:pt x="8838" y="3856"/>
                    <a:pt x="8583" y="3436"/>
                    <a:pt x="8227" y="3156"/>
                  </a:cubicBezTo>
                  <a:cubicBezTo>
                    <a:pt x="7654" y="2710"/>
                    <a:pt x="6877" y="2558"/>
                    <a:pt x="6151" y="2481"/>
                  </a:cubicBezTo>
                  <a:cubicBezTo>
                    <a:pt x="5935" y="2461"/>
                    <a:pt x="5717" y="2450"/>
                    <a:pt x="5498" y="2450"/>
                  </a:cubicBezTo>
                  <a:cubicBezTo>
                    <a:pt x="4905" y="2450"/>
                    <a:pt x="4305" y="2527"/>
                    <a:pt x="3719" y="2685"/>
                  </a:cubicBezTo>
                  <a:cubicBezTo>
                    <a:pt x="4050" y="1781"/>
                    <a:pt x="4712" y="1030"/>
                    <a:pt x="5565" y="584"/>
                  </a:cubicBezTo>
                  <a:cubicBezTo>
                    <a:pt x="6157" y="277"/>
                    <a:pt x="6818" y="142"/>
                    <a:pt x="7478" y="142"/>
                  </a:cubicBezTo>
                  <a:close/>
                  <a:moveTo>
                    <a:pt x="5462" y="2626"/>
                  </a:moveTo>
                  <a:cubicBezTo>
                    <a:pt x="6010" y="2626"/>
                    <a:pt x="6561" y="2693"/>
                    <a:pt x="7093" y="2838"/>
                  </a:cubicBezTo>
                  <a:cubicBezTo>
                    <a:pt x="7794" y="3029"/>
                    <a:pt x="8545" y="3423"/>
                    <a:pt x="8685" y="4200"/>
                  </a:cubicBezTo>
                  <a:cubicBezTo>
                    <a:pt x="8685" y="4238"/>
                    <a:pt x="8698" y="4264"/>
                    <a:pt x="8698" y="4302"/>
                  </a:cubicBezTo>
                  <a:cubicBezTo>
                    <a:pt x="8685" y="4328"/>
                    <a:pt x="8685" y="4366"/>
                    <a:pt x="8698" y="4378"/>
                  </a:cubicBezTo>
                  <a:cubicBezTo>
                    <a:pt x="8698" y="4710"/>
                    <a:pt x="8558" y="5015"/>
                    <a:pt x="8367" y="5283"/>
                  </a:cubicBezTo>
                  <a:cubicBezTo>
                    <a:pt x="8150" y="5601"/>
                    <a:pt x="7896" y="5894"/>
                    <a:pt x="7641" y="6174"/>
                  </a:cubicBezTo>
                  <a:cubicBezTo>
                    <a:pt x="7132" y="6721"/>
                    <a:pt x="6508" y="7116"/>
                    <a:pt x="5820" y="7409"/>
                  </a:cubicBezTo>
                  <a:cubicBezTo>
                    <a:pt x="5158" y="7676"/>
                    <a:pt x="4432" y="7855"/>
                    <a:pt x="3719" y="7957"/>
                  </a:cubicBezTo>
                  <a:cubicBezTo>
                    <a:pt x="3425" y="8000"/>
                    <a:pt x="3143" y="8025"/>
                    <a:pt x="2856" y="8025"/>
                  </a:cubicBezTo>
                  <a:cubicBezTo>
                    <a:pt x="2721" y="8025"/>
                    <a:pt x="2585" y="8020"/>
                    <a:pt x="2446" y="8007"/>
                  </a:cubicBezTo>
                  <a:cubicBezTo>
                    <a:pt x="2051" y="7982"/>
                    <a:pt x="1605" y="7931"/>
                    <a:pt x="1236" y="7740"/>
                  </a:cubicBezTo>
                  <a:cubicBezTo>
                    <a:pt x="523" y="7371"/>
                    <a:pt x="39" y="6403"/>
                    <a:pt x="205" y="5601"/>
                  </a:cubicBezTo>
                  <a:cubicBezTo>
                    <a:pt x="281" y="5219"/>
                    <a:pt x="536" y="4901"/>
                    <a:pt x="587" y="4506"/>
                  </a:cubicBezTo>
                  <a:cubicBezTo>
                    <a:pt x="612" y="4200"/>
                    <a:pt x="485" y="3882"/>
                    <a:pt x="281" y="3678"/>
                  </a:cubicBezTo>
                  <a:cubicBezTo>
                    <a:pt x="447" y="3525"/>
                    <a:pt x="612" y="3373"/>
                    <a:pt x="790" y="3220"/>
                  </a:cubicBezTo>
                  <a:cubicBezTo>
                    <a:pt x="968" y="3472"/>
                    <a:pt x="1225" y="3559"/>
                    <a:pt x="1502" y="3559"/>
                  </a:cubicBezTo>
                  <a:cubicBezTo>
                    <a:pt x="1841" y="3559"/>
                    <a:pt x="2209" y="3428"/>
                    <a:pt x="2497" y="3309"/>
                  </a:cubicBezTo>
                  <a:cubicBezTo>
                    <a:pt x="3248" y="3016"/>
                    <a:pt x="3974" y="2736"/>
                    <a:pt x="4789" y="2659"/>
                  </a:cubicBezTo>
                  <a:cubicBezTo>
                    <a:pt x="5011" y="2637"/>
                    <a:pt x="5236" y="2626"/>
                    <a:pt x="5462" y="2626"/>
                  </a:cubicBezTo>
                  <a:close/>
                  <a:moveTo>
                    <a:pt x="8683" y="6539"/>
                  </a:moveTo>
                  <a:lnTo>
                    <a:pt x="8683" y="6539"/>
                  </a:lnTo>
                  <a:cubicBezTo>
                    <a:pt x="8658" y="6664"/>
                    <a:pt x="8620" y="6788"/>
                    <a:pt x="8571" y="6900"/>
                  </a:cubicBezTo>
                  <a:cubicBezTo>
                    <a:pt x="8239" y="7702"/>
                    <a:pt x="7666" y="8402"/>
                    <a:pt x="6966" y="8937"/>
                  </a:cubicBezTo>
                  <a:cubicBezTo>
                    <a:pt x="6597" y="9204"/>
                    <a:pt x="6177" y="9332"/>
                    <a:pt x="5756" y="9459"/>
                  </a:cubicBezTo>
                  <a:cubicBezTo>
                    <a:pt x="5332" y="9580"/>
                    <a:pt x="4895" y="9702"/>
                    <a:pt x="4458" y="9702"/>
                  </a:cubicBezTo>
                  <a:cubicBezTo>
                    <a:pt x="4437" y="9702"/>
                    <a:pt x="4415" y="9702"/>
                    <a:pt x="4394" y="9701"/>
                  </a:cubicBezTo>
                  <a:cubicBezTo>
                    <a:pt x="3592" y="9650"/>
                    <a:pt x="2764" y="9319"/>
                    <a:pt x="2102" y="8886"/>
                  </a:cubicBezTo>
                  <a:cubicBezTo>
                    <a:pt x="1593" y="8568"/>
                    <a:pt x="1160" y="8148"/>
                    <a:pt x="841" y="7676"/>
                  </a:cubicBezTo>
                  <a:lnTo>
                    <a:pt x="841" y="7676"/>
                  </a:lnTo>
                  <a:lnTo>
                    <a:pt x="905" y="7740"/>
                  </a:lnTo>
                  <a:cubicBezTo>
                    <a:pt x="1185" y="7957"/>
                    <a:pt x="1529" y="8071"/>
                    <a:pt x="1873" y="8135"/>
                  </a:cubicBezTo>
                  <a:cubicBezTo>
                    <a:pt x="2196" y="8187"/>
                    <a:pt x="2537" y="8231"/>
                    <a:pt x="2874" y="8231"/>
                  </a:cubicBezTo>
                  <a:cubicBezTo>
                    <a:pt x="2948" y="8231"/>
                    <a:pt x="3022" y="8229"/>
                    <a:pt x="3095" y="8224"/>
                  </a:cubicBezTo>
                  <a:cubicBezTo>
                    <a:pt x="3897" y="8198"/>
                    <a:pt x="4725" y="8007"/>
                    <a:pt x="5476" y="7753"/>
                  </a:cubicBezTo>
                  <a:cubicBezTo>
                    <a:pt x="6138" y="7536"/>
                    <a:pt x="6788" y="7218"/>
                    <a:pt x="7348" y="6747"/>
                  </a:cubicBezTo>
                  <a:cubicBezTo>
                    <a:pt x="7399" y="6721"/>
                    <a:pt x="7425" y="6683"/>
                    <a:pt x="7475" y="6632"/>
                  </a:cubicBezTo>
                  <a:lnTo>
                    <a:pt x="7475" y="6632"/>
                  </a:lnTo>
                  <a:cubicBezTo>
                    <a:pt x="7463" y="6721"/>
                    <a:pt x="7450" y="6836"/>
                    <a:pt x="7526" y="6874"/>
                  </a:cubicBezTo>
                  <a:cubicBezTo>
                    <a:pt x="7552" y="6889"/>
                    <a:pt x="7579" y="6896"/>
                    <a:pt x="7608" y="6896"/>
                  </a:cubicBezTo>
                  <a:cubicBezTo>
                    <a:pt x="7654" y="6896"/>
                    <a:pt x="7707" y="6880"/>
                    <a:pt x="7768" y="6849"/>
                  </a:cubicBezTo>
                  <a:lnTo>
                    <a:pt x="7768" y="6849"/>
                  </a:lnTo>
                  <a:cubicBezTo>
                    <a:pt x="7743" y="6887"/>
                    <a:pt x="7781" y="6938"/>
                    <a:pt x="7845" y="6938"/>
                  </a:cubicBezTo>
                  <a:cubicBezTo>
                    <a:pt x="8087" y="6925"/>
                    <a:pt x="8214" y="6823"/>
                    <a:pt x="8405" y="6696"/>
                  </a:cubicBezTo>
                  <a:cubicBezTo>
                    <a:pt x="8481" y="6632"/>
                    <a:pt x="8571" y="6632"/>
                    <a:pt x="8660" y="6581"/>
                  </a:cubicBezTo>
                  <a:cubicBezTo>
                    <a:pt x="8670" y="6562"/>
                    <a:pt x="8680" y="6549"/>
                    <a:pt x="8683" y="6539"/>
                  </a:cubicBezTo>
                  <a:close/>
                  <a:moveTo>
                    <a:pt x="7493" y="0"/>
                  </a:moveTo>
                  <a:cubicBezTo>
                    <a:pt x="6949" y="0"/>
                    <a:pt x="6406" y="93"/>
                    <a:pt x="5897" y="291"/>
                  </a:cubicBezTo>
                  <a:cubicBezTo>
                    <a:pt x="4827" y="699"/>
                    <a:pt x="3910" y="1590"/>
                    <a:pt x="3617" y="2723"/>
                  </a:cubicBezTo>
                  <a:cubicBezTo>
                    <a:pt x="3579" y="2736"/>
                    <a:pt x="3528" y="2761"/>
                    <a:pt x="3464" y="2774"/>
                  </a:cubicBezTo>
                  <a:cubicBezTo>
                    <a:pt x="3032" y="2914"/>
                    <a:pt x="2624" y="3105"/>
                    <a:pt x="2178" y="3258"/>
                  </a:cubicBezTo>
                  <a:cubicBezTo>
                    <a:pt x="1958" y="3340"/>
                    <a:pt x="1720" y="3403"/>
                    <a:pt x="1490" y="3403"/>
                  </a:cubicBezTo>
                  <a:cubicBezTo>
                    <a:pt x="1254" y="3403"/>
                    <a:pt x="1028" y="3337"/>
                    <a:pt x="841" y="3156"/>
                  </a:cubicBezTo>
                  <a:cubicBezTo>
                    <a:pt x="854" y="3156"/>
                    <a:pt x="854" y="3131"/>
                    <a:pt x="867" y="3131"/>
                  </a:cubicBezTo>
                  <a:cubicBezTo>
                    <a:pt x="925" y="3082"/>
                    <a:pt x="880" y="3020"/>
                    <a:pt x="828" y="3020"/>
                  </a:cubicBezTo>
                  <a:cubicBezTo>
                    <a:pt x="811" y="3020"/>
                    <a:pt x="793" y="3026"/>
                    <a:pt x="778" y="3041"/>
                  </a:cubicBezTo>
                  <a:cubicBezTo>
                    <a:pt x="536" y="3220"/>
                    <a:pt x="307" y="3423"/>
                    <a:pt x="90" y="3614"/>
                  </a:cubicBezTo>
                  <a:cubicBezTo>
                    <a:pt x="65" y="3640"/>
                    <a:pt x="65" y="3704"/>
                    <a:pt x="90" y="3729"/>
                  </a:cubicBezTo>
                  <a:cubicBezTo>
                    <a:pt x="421" y="4022"/>
                    <a:pt x="485" y="4442"/>
                    <a:pt x="319" y="4837"/>
                  </a:cubicBezTo>
                  <a:cubicBezTo>
                    <a:pt x="167" y="5168"/>
                    <a:pt x="26" y="5474"/>
                    <a:pt x="14" y="5843"/>
                  </a:cubicBezTo>
                  <a:cubicBezTo>
                    <a:pt x="1" y="6352"/>
                    <a:pt x="192" y="6874"/>
                    <a:pt x="510" y="7294"/>
                  </a:cubicBezTo>
                  <a:cubicBezTo>
                    <a:pt x="752" y="7931"/>
                    <a:pt x="1249" y="8466"/>
                    <a:pt x="1822" y="8861"/>
                  </a:cubicBezTo>
                  <a:cubicBezTo>
                    <a:pt x="2509" y="9344"/>
                    <a:pt x="3375" y="9714"/>
                    <a:pt x="4216" y="9816"/>
                  </a:cubicBezTo>
                  <a:cubicBezTo>
                    <a:pt x="4325" y="9830"/>
                    <a:pt x="4434" y="9837"/>
                    <a:pt x="4544" y="9837"/>
                  </a:cubicBezTo>
                  <a:cubicBezTo>
                    <a:pt x="4923" y="9837"/>
                    <a:pt x="5305" y="9759"/>
                    <a:pt x="5680" y="9650"/>
                  </a:cubicBezTo>
                  <a:cubicBezTo>
                    <a:pt x="6151" y="9497"/>
                    <a:pt x="6635" y="9370"/>
                    <a:pt x="7043" y="9090"/>
                  </a:cubicBezTo>
                  <a:cubicBezTo>
                    <a:pt x="7463" y="8797"/>
                    <a:pt x="7832" y="8440"/>
                    <a:pt x="8125" y="8020"/>
                  </a:cubicBezTo>
                  <a:cubicBezTo>
                    <a:pt x="8298" y="8055"/>
                    <a:pt x="8469" y="8071"/>
                    <a:pt x="8638" y="8071"/>
                  </a:cubicBezTo>
                  <a:cubicBezTo>
                    <a:pt x="9587" y="8071"/>
                    <a:pt x="10445" y="7545"/>
                    <a:pt x="10964" y="6734"/>
                  </a:cubicBezTo>
                  <a:cubicBezTo>
                    <a:pt x="11296" y="6187"/>
                    <a:pt x="11487" y="5588"/>
                    <a:pt x="11627" y="4964"/>
                  </a:cubicBezTo>
                  <a:cubicBezTo>
                    <a:pt x="11690" y="4646"/>
                    <a:pt x="11767" y="4328"/>
                    <a:pt x="11805" y="3996"/>
                  </a:cubicBezTo>
                  <a:cubicBezTo>
                    <a:pt x="11843" y="3678"/>
                    <a:pt x="11767" y="3360"/>
                    <a:pt x="11690" y="3041"/>
                  </a:cubicBezTo>
                  <a:cubicBezTo>
                    <a:pt x="11550" y="2456"/>
                    <a:pt x="11334" y="1895"/>
                    <a:pt x="10939" y="1424"/>
                  </a:cubicBezTo>
                  <a:cubicBezTo>
                    <a:pt x="10557" y="953"/>
                    <a:pt x="10035" y="635"/>
                    <a:pt x="9475" y="406"/>
                  </a:cubicBezTo>
                  <a:cubicBezTo>
                    <a:pt x="8853" y="144"/>
                    <a:pt x="8172" y="0"/>
                    <a:pt x="7493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7528822" y="842197"/>
              <a:ext cx="102710" cy="84374"/>
            </a:xfrm>
            <a:custGeom>
              <a:avLst/>
              <a:gdLst/>
              <a:ahLst/>
              <a:cxnLst/>
              <a:rect l="l" t="t" r="r" b="b"/>
              <a:pathLst>
                <a:path w="801" h="658" extrusionOk="0">
                  <a:moveTo>
                    <a:pt x="727" y="1"/>
                  </a:moveTo>
                  <a:cubicBezTo>
                    <a:pt x="623" y="1"/>
                    <a:pt x="538" y="82"/>
                    <a:pt x="431" y="129"/>
                  </a:cubicBezTo>
                  <a:cubicBezTo>
                    <a:pt x="367" y="168"/>
                    <a:pt x="380" y="257"/>
                    <a:pt x="444" y="270"/>
                  </a:cubicBezTo>
                  <a:lnTo>
                    <a:pt x="444" y="295"/>
                  </a:lnTo>
                  <a:cubicBezTo>
                    <a:pt x="422" y="278"/>
                    <a:pt x="397" y="269"/>
                    <a:pt x="375" y="269"/>
                  </a:cubicBezTo>
                  <a:cubicBezTo>
                    <a:pt x="347" y="269"/>
                    <a:pt x="324" y="285"/>
                    <a:pt x="316" y="320"/>
                  </a:cubicBezTo>
                  <a:cubicBezTo>
                    <a:pt x="276" y="431"/>
                    <a:pt x="244" y="518"/>
                    <a:pt x="150" y="518"/>
                  </a:cubicBezTo>
                  <a:cubicBezTo>
                    <a:pt x="125" y="518"/>
                    <a:pt x="96" y="512"/>
                    <a:pt x="62" y="499"/>
                  </a:cubicBezTo>
                  <a:cubicBezTo>
                    <a:pt x="49" y="499"/>
                    <a:pt x="24" y="499"/>
                    <a:pt x="11" y="511"/>
                  </a:cubicBezTo>
                  <a:cubicBezTo>
                    <a:pt x="0" y="607"/>
                    <a:pt x="78" y="658"/>
                    <a:pt x="155" y="658"/>
                  </a:cubicBezTo>
                  <a:cubicBezTo>
                    <a:pt x="171" y="658"/>
                    <a:pt x="187" y="656"/>
                    <a:pt x="202" y="652"/>
                  </a:cubicBezTo>
                  <a:cubicBezTo>
                    <a:pt x="316" y="639"/>
                    <a:pt x="380" y="550"/>
                    <a:pt x="431" y="448"/>
                  </a:cubicBezTo>
                  <a:cubicBezTo>
                    <a:pt x="445" y="451"/>
                    <a:pt x="459" y="452"/>
                    <a:pt x="474" y="452"/>
                  </a:cubicBezTo>
                  <a:cubicBezTo>
                    <a:pt x="526" y="452"/>
                    <a:pt x="582" y="431"/>
                    <a:pt x="622" y="371"/>
                  </a:cubicBezTo>
                  <a:cubicBezTo>
                    <a:pt x="648" y="308"/>
                    <a:pt x="648" y="257"/>
                    <a:pt x="622" y="206"/>
                  </a:cubicBezTo>
                  <a:cubicBezTo>
                    <a:pt x="686" y="180"/>
                    <a:pt x="749" y="129"/>
                    <a:pt x="775" y="53"/>
                  </a:cubicBezTo>
                  <a:cubicBezTo>
                    <a:pt x="800" y="53"/>
                    <a:pt x="762" y="2"/>
                    <a:pt x="749" y="2"/>
                  </a:cubicBezTo>
                  <a:cubicBezTo>
                    <a:pt x="742" y="1"/>
                    <a:pt x="735" y="1"/>
                    <a:pt x="727" y="1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7430600" y="990685"/>
              <a:ext cx="107455" cy="37955"/>
            </a:xfrm>
            <a:custGeom>
              <a:avLst/>
              <a:gdLst/>
              <a:ahLst/>
              <a:cxnLst/>
              <a:rect l="l" t="t" r="r" b="b"/>
              <a:pathLst>
                <a:path w="838" h="296" extrusionOk="0">
                  <a:moveTo>
                    <a:pt x="784" y="0"/>
                  </a:moveTo>
                  <a:cubicBezTo>
                    <a:pt x="778" y="0"/>
                    <a:pt x="771" y="1"/>
                    <a:pt x="764" y="3"/>
                  </a:cubicBezTo>
                  <a:cubicBezTo>
                    <a:pt x="675" y="54"/>
                    <a:pt x="611" y="117"/>
                    <a:pt x="509" y="156"/>
                  </a:cubicBezTo>
                  <a:cubicBezTo>
                    <a:pt x="452" y="175"/>
                    <a:pt x="366" y="207"/>
                    <a:pt x="291" y="207"/>
                  </a:cubicBezTo>
                  <a:cubicBezTo>
                    <a:pt x="217" y="207"/>
                    <a:pt x="153" y="175"/>
                    <a:pt x="140" y="67"/>
                  </a:cubicBezTo>
                  <a:cubicBezTo>
                    <a:pt x="140" y="52"/>
                    <a:pt x="131" y="45"/>
                    <a:pt x="122" y="45"/>
                  </a:cubicBezTo>
                  <a:cubicBezTo>
                    <a:pt x="115" y="45"/>
                    <a:pt x="107" y="49"/>
                    <a:pt x="102" y="54"/>
                  </a:cubicBezTo>
                  <a:cubicBezTo>
                    <a:pt x="0" y="194"/>
                    <a:pt x="178" y="296"/>
                    <a:pt x="306" y="296"/>
                  </a:cubicBezTo>
                  <a:cubicBezTo>
                    <a:pt x="484" y="296"/>
                    <a:pt x="713" y="194"/>
                    <a:pt x="815" y="54"/>
                  </a:cubicBezTo>
                  <a:cubicBezTo>
                    <a:pt x="837" y="32"/>
                    <a:pt x="821" y="0"/>
                    <a:pt x="784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7428292" y="782059"/>
              <a:ext cx="124894" cy="100274"/>
            </a:xfrm>
            <a:custGeom>
              <a:avLst/>
              <a:gdLst/>
              <a:ahLst/>
              <a:cxnLst/>
              <a:rect l="l" t="t" r="r" b="b"/>
              <a:pathLst>
                <a:path w="974" h="782" extrusionOk="0">
                  <a:moveTo>
                    <a:pt x="948" y="0"/>
                  </a:moveTo>
                  <a:cubicBezTo>
                    <a:pt x="566" y="38"/>
                    <a:pt x="158" y="357"/>
                    <a:pt x="18" y="713"/>
                  </a:cubicBezTo>
                  <a:cubicBezTo>
                    <a:pt x="1" y="756"/>
                    <a:pt x="31" y="782"/>
                    <a:pt x="59" y="782"/>
                  </a:cubicBezTo>
                  <a:cubicBezTo>
                    <a:pt x="73" y="782"/>
                    <a:pt x="86" y="776"/>
                    <a:pt x="95" y="764"/>
                  </a:cubicBezTo>
                  <a:cubicBezTo>
                    <a:pt x="209" y="598"/>
                    <a:pt x="311" y="446"/>
                    <a:pt x="464" y="318"/>
                  </a:cubicBezTo>
                  <a:cubicBezTo>
                    <a:pt x="604" y="191"/>
                    <a:pt x="782" y="102"/>
                    <a:pt x="960" y="25"/>
                  </a:cubicBezTo>
                  <a:cubicBezTo>
                    <a:pt x="973" y="25"/>
                    <a:pt x="973" y="0"/>
                    <a:pt x="948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6922819" y="580228"/>
              <a:ext cx="505601" cy="293128"/>
            </a:xfrm>
            <a:custGeom>
              <a:avLst/>
              <a:gdLst/>
              <a:ahLst/>
              <a:cxnLst/>
              <a:rect l="l" t="t" r="r" b="b"/>
              <a:pathLst>
                <a:path w="3943" h="2286" extrusionOk="0">
                  <a:moveTo>
                    <a:pt x="2413" y="1"/>
                  </a:moveTo>
                  <a:cubicBezTo>
                    <a:pt x="2084" y="1"/>
                    <a:pt x="1741" y="76"/>
                    <a:pt x="1413" y="135"/>
                  </a:cubicBezTo>
                  <a:cubicBezTo>
                    <a:pt x="955" y="212"/>
                    <a:pt x="471" y="301"/>
                    <a:pt x="13" y="403"/>
                  </a:cubicBezTo>
                  <a:cubicBezTo>
                    <a:pt x="1" y="403"/>
                    <a:pt x="0" y="443"/>
                    <a:pt x="9" y="443"/>
                  </a:cubicBezTo>
                  <a:cubicBezTo>
                    <a:pt x="10" y="443"/>
                    <a:pt x="11" y="442"/>
                    <a:pt x="13" y="441"/>
                  </a:cubicBezTo>
                  <a:cubicBezTo>
                    <a:pt x="790" y="364"/>
                    <a:pt x="1541" y="135"/>
                    <a:pt x="2318" y="110"/>
                  </a:cubicBezTo>
                  <a:cubicBezTo>
                    <a:pt x="2345" y="108"/>
                    <a:pt x="2372" y="108"/>
                    <a:pt x="2398" y="108"/>
                  </a:cubicBezTo>
                  <a:cubicBezTo>
                    <a:pt x="3109" y="108"/>
                    <a:pt x="3632" y="594"/>
                    <a:pt x="3718" y="1294"/>
                  </a:cubicBezTo>
                  <a:cubicBezTo>
                    <a:pt x="3425" y="874"/>
                    <a:pt x="2992" y="504"/>
                    <a:pt x="2496" y="377"/>
                  </a:cubicBezTo>
                  <a:cubicBezTo>
                    <a:pt x="2365" y="344"/>
                    <a:pt x="2235" y="330"/>
                    <a:pt x="2107" y="330"/>
                  </a:cubicBezTo>
                  <a:cubicBezTo>
                    <a:pt x="1500" y="330"/>
                    <a:pt x="920" y="643"/>
                    <a:pt x="331" y="695"/>
                  </a:cubicBezTo>
                  <a:cubicBezTo>
                    <a:pt x="267" y="695"/>
                    <a:pt x="242" y="772"/>
                    <a:pt x="306" y="810"/>
                  </a:cubicBezTo>
                  <a:cubicBezTo>
                    <a:pt x="624" y="976"/>
                    <a:pt x="840" y="1256"/>
                    <a:pt x="1044" y="1549"/>
                  </a:cubicBezTo>
                  <a:cubicBezTo>
                    <a:pt x="1222" y="1803"/>
                    <a:pt x="1413" y="1994"/>
                    <a:pt x="1706" y="2109"/>
                  </a:cubicBezTo>
                  <a:cubicBezTo>
                    <a:pt x="1999" y="2223"/>
                    <a:pt x="2356" y="2249"/>
                    <a:pt x="2674" y="2274"/>
                  </a:cubicBezTo>
                  <a:cubicBezTo>
                    <a:pt x="2765" y="2281"/>
                    <a:pt x="2857" y="2285"/>
                    <a:pt x="2950" y="2285"/>
                  </a:cubicBezTo>
                  <a:cubicBezTo>
                    <a:pt x="3210" y="2285"/>
                    <a:pt x="3474" y="2254"/>
                    <a:pt x="3718" y="2160"/>
                  </a:cubicBezTo>
                  <a:cubicBezTo>
                    <a:pt x="3790" y="2124"/>
                    <a:pt x="3772" y="2031"/>
                    <a:pt x="3706" y="2031"/>
                  </a:cubicBezTo>
                  <a:cubicBezTo>
                    <a:pt x="3701" y="2031"/>
                    <a:pt x="3697" y="2032"/>
                    <a:pt x="3693" y="2032"/>
                  </a:cubicBezTo>
                  <a:cubicBezTo>
                    <a:pt x="3458" y="2126"/>
                    <a:pt x="3203" y="2158"/>
                    <a:pt x="2948" y="2158"/>
                  </a:cubicBezTo>
                  <a:cubicBezTo>
                    <a:pt x="2856" y="2158"/>
                    <a:pt x="2765" y="2154"/>
                    <a:pt x="2674" y="2147"/>
                  </a:cubicBezTo>
                  <a:cubicBezTo>
                    <a:pt x="2318" y="2109"/>
                    <a:pt x="1948" y="2096"/>
                    <a:pt x="1630" y="1931"/>
                  </a:cubicBezTo>
                  <a:cubicBezTo>
                    <a:pt x="1337" y="1790"/>
                    <a:pt x="1184" y="1485"/>
                    <a:pt x="993" y="1230"/>
                  </a:cubicBezTo>
                  <a:cubicBezTo>
                    <a:pt x="866" y="1065"/>
                    <a:pt x="713" y="899"/>
                    <a:pt x="522" y="772"/>
                  </a:cubicBezTo>
                  <a:cubicBezTo>
                    <a:pt x="1048" y="675"/>
                    <a:pt x="1565" y="425"/>
                    <a:pt x="2096" y="425"/>
                  </a:cubicBezTo>
                  <a:cubicBezTo>
                    <a:pt x="2195" y="425"/>
                    <a:pt x="2294" y="433"/>
                    <a:pt x="2394" y="453"/>
                  </a:cubicBezTo>
                  <a:cubicBezTo>
                    <a:pt x="3056" y="581"/>
                    <a:pt x="3476" y="1128"/>
                    <a:pt x="3896" y="1599"/>
                  </a:cubicBezTo>
                  <a:cubicBezTo>
                    <a:pt x="3901" y="1614"/>
                    <a:pt x="3909" y="1619"/>
                    <a:pt x="3917" y="1619"/>
                  </a:cubicBezTo>
                  <a:cubicBezTo>
                    <a:pt x="3930" y="1619"/>
                    <a:pt x="3943" y="1603"/>
                    <a:pt x="3935" y="1587"/>
                  </a:cubicBezTo>
                  <a:cubicBezTo>
                    <a:pt x="3884" y="1510"/>
                    <a:pt x="3833" y="1421"/>
                    <a:pt x="3769" y="1345"/>
                  </a:cubicBezTo>
                  <a:cubicBezTo>
                    <a:pt x="3807" y="1345"/>
                    <a:pt x="3833" y="1345"/>
                    <a:pt x="3833" y="1294"/>
                  </a:cubicBezTo>
                  <a:cubicBezTo>
                    <a:pt x="3833" y="683"/>
                    <a:pt x="3273" y="110"/>
                    <a:pt x="2687" y="21"/>
                  </a:cubicBezTo>
                  <a:cubicBezTo>
                    <a:pt x="2597" y="7"/>
                    <a:pt x="2505" y="1"/>
                    <a:pt x="2413" y="1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6908585" y="702942"/>
              <a:ext cx="424177" cy="228501"/>
            </a:xfrm>
            <a:custGeom>
              <a:avLst/>
              <a:gdLst/>
              <a:ahLst/>
              <a:cxnLst/>
              <a:rect l="l" t="t" r="r" b="b"/>
              <a:pathLst>
                <a:path w="3308" h="1782" extrusionOk="0">
                  <a:moveTo>
                    <a:pt x="32" y="1"/>
                  </a:moveTo>
                  <a:cubicBezTo>
                    <a:pt x="17" y="1"/>
                    <a:pt x="0" y="10"/>
                    <a:pt x="9" y="19"/>
                  </a:cubicBezTo>
                  <a:cubicBezTo>
                    <a:pt x="200" y="375"/>
                    <a:pt x="442" y="693"/>
                    <a:pt x="671" y="1012"/>
                  </a:cubicBezTo>
                  <a:cubicBezTo>
                    <a:pt x="837" y="1254"/>
                    <a:pt x="1002" y="1534"/>
                    <a:pt x="1270" y="1661"/>
                  </a:cubicBezTo>
                  <a:cubicBezTo>
                    <a:pt x="1473" y="1758"/>
                    <a:pt x="1698" y="1781"/>
                    <a:pt x="1923" y="1781"/>
                  </a:cubicBezTo>
                  <a:cubicBezTo>
                    <a:pt x="1994" y="1781"/>
                    <a:pt x="2065" y="1779"/>
                    <a:pt x="2136" y="1776"/>
                  </a:cubicBezTo>
                  <a:cubicBezTo>
                    <a:pt x="2327" y="1763"/>
                    <a:pt x="2518" y="1738"/>
                    <a:pt x="2709" y="1738"/>
                  </a:cubicBezTo>
                  <a:cubicBezTo>
                    <a:pt x="2874" y="1725"/>
                    <a:pt x="3065" y="1738"/>
                    <a:pt x="3231" y="1699"/>
                  </a:cubicBezTo>
                  <a:cubicBezTo>
                    <a:pt x="3294" y="1674"/>
                    <a:pt x="3307" y="1610"/>
                    <a:pt x="3256" y="1610"/>
                  </a:cubicBezTo>
                  <a:cubicBezTo>
                    <a:pt x="3196" y="1603"/>
                    <a:pt x="3134" y="1600"/>
                    <a:pt x="3072" y="1600"/>
                  </a:cubicBezTo>
                  <a:cubicBezTo>
                    <a:pt x="2816" y="1600"/>
                    <a:pt x="2544" y="1651"/>
                    <a:pt x="2288" y="1661"/>
                  </a:cubicBezTo>
                  <a:cubicBezTo>
                    <a:pt x="2150" y="1667"/>
                    <a:pt x="2001" y="1680"/>
                    <a:pt x="1854" y="1680"/>
                  </a:cubicBezTo>
                  <a:cubicBezTo>
                    <a:pt x="1665" y="1680"/>
                    <a:pt x="1479" y="1658"/>
                    <a:pt x="1321" y="1572"/>
                  </a:cubicBezTo>
                  <a:cubicBezTo>
                    <a:pt x="1015" y="1419"/>
                    <a:pt x="837" y="1075"/>
                    <a:pt x="646" y="821"/>
                  </a:cubicBezTo>
                  <a:cubicBezTo>
                    <a:pt x="455" y="541"/>
                    <a:pt x="264" y="260"/>
                    <a:pt x="47" y="6"/>
                  </a:cubicBezTo>
                  <a:cubicBezTo>
                    <a:pt x="44" y="2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6753302" y="650241"/>
              <a:ext cx="592924" cy="349420"/>
            </a:xfrm>
            <a:custGeom>
              <a:avLst/>
              <a:gdLst/>
              <a:ahLst/>
              <a:cxnLst/>
              <a:rect l="l" t="t" r="r" b="b"/>
              <a:pathLst>
                <a:path w="4624" h="2725" extrusionOk="0">
                  <a:moveTo>
                    <a:pt x="20" y="1"/>
                  </a:moveTo>
                  <a:cubicBezTo>
                    <a:pt x="6" y="1"/>
                    <a:pt x="1" y="25"/>
                    <a:pt x="11" y="35"/>
                  </a:cubicBezTo>
                  <a:cubicBezTo>
                    <a:pt x="252" y="200"/>
                    <a:pt x="494" y="404"/>
                    <a:pt x="711" y="608"/>
                  </a:cubicBezTo>
                  <a:cubicBezTo>
                    <a:pt x="940" y="812"/>
                    <a:pt x="1080" y="1028"/>
                    <a:pt x="1144" y="1321"/>
                  </a:cubicBezTo>
                  <a:cubicBezTo>
                    <a:pt x="1258" y="1792"/>
                    <a:pt x="1564" y="2047"/>
                    <a:pt x="1921" y="2301"/>
                  </a:cubicBezTo>
                  <a:cubicBezTo>
                    <a:pt x="2300" y="2563"/>
                    <a:pt x="2691" y="2724"/>
                    <a:pt x="3145" y="2724"/>
                  </a:cubicBezTo>
                  <a:cubicBezTo>
                    <a:pt x="3178" y="2724"/>
                    <a:pt x="3211" y="2723"/>
                    <a:pt x="3245" y="2722"/>
                  </a:cubicBezTo>
                  <a:cubicBezTo>
                    <a:pt x="3703" y="2709"/>
                    <a:pt x="4149" y="2556"/>
                    <a:pt x="4556" y="2314"/>
                  </a:cubicBezTo>
                  <a:cubicBezTo>
                    <a:pt x="4624" y="2269"/>
                    <a:pt x="4582" y="2195"/>
                    <a:pt x="4528" y="2195"/>
                  </a:cubicBezTo>
                  <a:cubicBezTo>
                    <a:pt x="4521" y="2195"/>
                    <a:pt x="4513" y="2196"/>
                    <a:pt x="4505" y="2199"/>
                  </a:cubicBezTo>
                  <a:cubicBezTo>
                    <a:pt x="4114" y="2437"/>
                    <a:pt x="3678" y="2597"/>
                    <a:pt x="3229" y="2597"/>
                  </a:cubicBezTo>
                  <a:cubicBezTo>
                    <a:pt x="3196" y="2597"/>
                    <a:pt x="3163" y="2596"/>
                    <a:pt x="3130" y="2594"/>
                  </a:cubicBezTo>
                  <a:cubicBezTo>
                    <a:pt x="2608" y="2581"/>
                    <a:pt x="2201" y="2340"/>
                    <a:pt x="1793" y="2047"/>
                  </a:cubicBezTo>
                  <a:cubicBezTo>
                    <a:pt x="1589" y="1881"/>
                    <a:pt x="1386" y="1703"/>
                    <a:pt x="1284" y="1448"/>
                  </a:cubicBezTo>
                  <a:cubicBezTo>
                    <a:pt x="1220" y="1257"/>
                    <a:pt x="1207" y="1041"/>
                    <a:pt x="1080" y="862"/>
                  </a:cubicBezTo>
                  <a:cubicBezTo>
                    <a:pt x="838" y="480"/>
                    <a:pt x="393" y="239"/>
                    <a:pt x="36" y="9"/>
                  </a:cubicBezTo>
                  <a:cubicBezTo>
                    <a:pt x="30" y="3"/>
                    <a:pt x="24" y="1"/>
                    <a:pt x="20" y="1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6857935" y="534579"/>
              <a:ext cx="615236" cy="230810"/>
            </a:xfrm>
            <a:custGeom>
              <a:avLst/>
              <a:gdLst/>
              <a:ahLst/>
              <a:cxnLst/>
              <a:rect l="l" t="t" r="r" b="b"/>
              <a:pathLst>
                <a:path w="4798" h="1800" extrusionOk="0">
                  <a:moveTo>
                    <a:pt x="2733" y="0"/>
                  </a:moveTo>
                  <a:cubicBezTo>
                    <a:pt x="2384" y="0"/>
                    <a:pt x="2040" y="61"/>
                    <a:pt x="1716" y="160"/>
                  </a:cubicBezTo>
                  <a:cubicBezTo>
                    <a:pt x="1335" y="281"/>
                    <a:pt x="966" y="438"/>
                    <a:pt x="589" y="438"/>
                  </a:cubicBezTo>
                  <a:cubicBezTo>
                    <a:pt x="411" y="438"/>
                    <a:pt x="231" y="403"/>
                    <a:pt x="48" y="313"/>
                  </a:cubicBezTo>
                  <a:cubicBezTo>
                    <a:pt x="44" y="311"/>
                    <a:pt x="41" y="310"/>
                    <a:pt x="37" y="310"/>
                  </a:cubicBezTo>
                  <a:cubicBezTo>
                    <a:pt x="16" y="310"/>
                    <a:pt x="0" y="340"/>
                    <a:pt x="22" y="351"/>
                  </a:cubicBezTo>
                  <a:cubicBezTo>
                    <a:pt x="194" y="472"/>
                    <a:pt x="395" y="517"/>
                    <a:pt x="598" y="517"/>
                  </a:cubicBezTo>
                  <a:cubicBezTo>
                    <a:pt x="802" y="517"/>
                    <a:pt x="1009" y="472"/>
                    <a:pt x="1194" y="415"/>
                  </a:cubicBezTo>
                  <a:cubicBezTo>
                    <a:pt x="1703" y="275"/>
                    <a:pt x="2161" y="71"/>
                    <a:pt x="2696" y="71"/>
                  </a:cubicBezTo>
                  <a:cubicBezTo>
                    <a:pt x="2706" y="71"/>
                    <a:pt x="2715" y="71"/>
                    <a:pt x="2725" y="71"/>
                  </a:cubicBezTo>
                  <a:cubicBezTo>
                    <a:pt x="3696" y="71"/>
                    <a:pt x="4644" y="705"/>
                    <a:pt x="4593" y="1752"/>
                  </a:cubicBezTo>
                  <a:cubicBezTo>
                    <a:pt x="4593" y="1784"/>
                    <a:pt x="4619" y="1800"/>
                    <a:pt x="4644" y="1800"/>
                  </a:cubicBezTo>
                  <a:cubicBezTo>
                    <a:pt x="4670" y="1800"/>
                    <a:pt x="4695" y="1784"/>
                    <a:pt x="4695" y="1752"/>
                  </a:cubicBezTo>
                  <a:cubicBezTo>
                    <a:pt x="4797" y="873"/>
                    <a:pt x="3957" y="173"/>
                    <a:pt x="3167" y="33"/>
                  </a:cubicBezTo>
                  <a:cubicBezTo>
                    <a:pt x="3022" y="10"/>
                    <a:pt x="2877" y="0"/>
                    <a:pt x="2733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6682007" y="627673"/>
              <a:ext cx="511756" cy="416483"/>
            </a:xfrm>
            <a:custGeom>
              <a:avLst/>
              <a:gdLst/>
              <a:ahLst/>
              <a:cxnLst/>
              <a:rect l="l" t="t" r="r" b="b"/>
              <a:pathLst>
                <a:path w="3991" h="3248" extrusionOk="0">
                  <a:moveTo>
                    <a:pt x="53" y="0"/>
                  </a:moveTo>
                  <a:cubicBezTo>
                    <a:pt x="28" y="0"/>
                    <a:pt x="1" y="35"/>
                    <a:pt x="32" y="45"/>
                  </a:cubicBezTo>
                  <a:cubicBezTo>
                    <a:pt x="426" y="364"/>
                    <a:pt x="758" y="707"/>
                    <a:pt x="885" y="1229"/>
                  </a:cubicBezTo>
                  <a:cubicBezTo>
                    <a:pt x="949" y="1484"/>
                    <a:pt x="987" y="1739"/>
                    <a:pt x="1076" y="1993"/>
                  </a:cubicBezTo>
                  <a:cubicBezTo>
                    <a:pt x="1140" y="2184"/>
                    <a:pt x="1254" y="2363"/>
                    <a:pt x="1381" y="2503"/>
                  </a:cubicBezTo>
                  <a:cubicBezTo>
                    <a:pt x="1826" y="3056"/>
                    <a:pt x="2464" y="3248"/>
                    <a:pt x="3121" y="3248"/>
                  </a:cubicBezTo>
                  <a:cubicBezTo>
                    <a:pt x="3387" y="3248"/>
                    <a:pt x="3655" y="3216"/>
                    <a:pt x="3915" y="3165"/>
                  </a:cubicBezTo>
                  <a:cubicBezTo>
                    <a:pt x="3919" y="3166"/>
                    <a:pt x="3923" y="3166"/>
                    <a:pt x="3927" y="3166"/>
                  </a:cubicBezTo>
                  <a:cubicBezTo>
                    <a:pt x="3990" y="3166"/>
                    <a:pt x="3976" y="3063"/>
                    <a:pt x="3915" y="3063"/>
                  </a:cubicBezTo>
                  <a:cubicBezTo>
                    <a:pt x="3616" y="3078"/>
                    <a:pt x="3312" y="3117"/>
                    <a:pt x="3009" y="3117"/>
                  </a:cubicBezTo>
                  <a:cubicBezTo>
                    <a:pt x="2784" y="3117"/>
                    <a:pt x="2559" y="3095"/>
                    <a:pt x="2336" y="3025"/>
                  </a:cubicBezTo>
                  <a:cubicBezTo>
                    <a:pt x="1929" y="2885"/>
                    <a:pt x="1560" y="2579"/>
                    <a:pt x="1331" y="2197"/>
                  </a:cubicBezTo>
                  <a:cubicBezTo>
                    <a:pt x="1101" y="1802"/>
                    <a:pt x="1101" y="1306"/>
                    <a:pt x="898" y="898"/>
                  </a:cubicBezTo>
                  <a:cubicBezTo>
                    <a:pt x="745" y="529"/>
                    <a:pt x="439" y="160"/>
                    <a:pt x="70" y="7"/>
                  </a:cubicBezTo>
                  <a:cubicBezTo>
                    <a:pt x="65" y="2"/>
                    <a:pt x="59" y="0"/>
                    <a:pt x="53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6624561" y="637931"/>
              <a:ext cx="323133" cy="476750"/>
            </a:xfrm>
            <a:custGeom>
              <a:avLst/>
              <a:gdLst/>
              <a:ahLst/>
              <a:cxnLst/>
              <a:rect l="l" t="t" r="r" b="b"/>
              <a:pathLst>
                <a:path w="2520" h="3718" extrusionOk="0">
                  <a:moveTo>
                    <a:pt x="49" y="0"/>
                  </a:moveTo>
                  <a:cubicBezTo>
                    <a:pt x="31" y="0"/>
                    <a:pt x="1" y="21"/>
                    <a:pt x="21" y="42"/>
                  </a:cubicBezTo>
                  <a:cubicBezTo>
                    <a:pt x="289" y="385"/>
                    <a:pt x="543" y="755"/>
                    <a:pt x="594" y="1200"/>
                  </a:cubicBezTo>
                  <a:cubicBezTo>
                    <a:pt x="633" y="1633"/>
                    <a:pt x="658" y="2054"/>
                    <a:pt x="824" y="2474"/>
                  </a:cubicBezTo>
                  <a:cubicBezTo>
                    <a:pt x="1104" y="3136"/>
                    <a:pt x="1779" y="3480"/>
                    <a:pt x="2415" y="3709"/>
                  </a:cubicBezTo>
                  <a:cubicBezTo>
                    <a:pt x="2425" y="3715"/>
                    <a:pt x="2435" y="3717"/>
                    <a:pt x="2443" y="3717"/>
                  </a:cubicBezTo>
                  <a:cubicBezTo>
                    <a:pt x="2492" y="3717"/>
                    <a:pt x="2520" y="3641"/>
                    <a:pt x="2466" y="3620"/>
                  </a:cubicBezTo>
                  <a:cubicBezTo>
                    <a:pt x="2148" y="3480"/>
                    <a:pt x="1817" y="3352"/>
                    <a:pt x="1511" y="3136"/>
                  </a:cubicBezTo>
                  <a:cubicBezTo>
                    <a:pt x="1155" y="2881"/>
                    <a:pt x="938" y="2550"/>
                    <a:pt x="824" y="2143"/>
                  </a:cubicBezTo>
                  <a:cubicBezTo>
                    <a:pt x="709" y="1735"/>
                    <a:pt x="760" y="1290"/>
                    <a:pt x="633" y="895"/>
                  </a:cubicBezTo>
                  <a:cubicBezTo>
                    <a:pt x="518" y="551"/>
                    <a:pt x="289" y="296"/>
                    <a:pt x="60" y="3"/>
                  </a:cubicBezTo>
                  <a:cubicBezTo>
                    <a:pt x="57" y="1"/>
                    <a:pt x="54" y="0"/>
                    <a:pt x="49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6588016" y="700891"/>
              <a:ext cx="202599" cy="404558"/>
            </a:xfrm>
            <a:custGeom>
              <a:avLst/>
              <a:gdLst/>
              <a:ahLst/>
              <a:cxnLst/>
              <a:rect l="l" t="t" r="r" b="b"/>
              <a:pathLst>
                <a:path w="1580" h="3155" extrusionOk="0">
                  <a:moveTo>
                    <a:pt x="174" y="1"/>
                  </a:moveTo>
                  <a:cubicBezTo>
                    <a:pt x="160" y="1"/>
                    <a:pt x="146" y="7"/>
                    <a:pt x="154" y="22"/>
                  </a:cubicBezTo>
                  <a:cubicBezTo>
                    <a:pt x="243" y="391"/>
                    <a:pt x="64" y="760"/>
                    <a:pt x="26" y="1117"/>
                  </a:cubicBezTo>
                  <a:cubicBezTo>
                    <a:pt x="1" y="1435"/>
                    <a:pt x="90" y="1754"/>
                    <a:pt x="217" y="2059"/>
                  </a:cubicBezTo>
                  <a:cubicBezTo>
                    <a:pt x="459" y="2619"/>
                    <a:pt x="841" y="3052"/>
                    <a:pt x="1465" y="3154"/>
                  </a:cubicBezTo>
                  <a:cubicBezTo>
                    <a:pt x="1541" y="3141"/>
                    <a:pt x="1580" y="3027"/>
                    <a:pt x="1491" y="3027"/>
                  </a:cubicBezTo>
                  <a:cubicBezTo>
                    <a:pt x="841" y="2900"/>
                    <a:pt x="472" y="2416"/>
                    <a:pt x="255" y="1817"/>
                  </a:cubicBezTo>
                  <a:cubicBezTo>
                    <a:pt x="128" y="1473"/>
                    <a:pt x="128" y="1155"/>
                    <a:pt x="192" y="799"/>
                  </a:cubicBezTo>
                  <a:cubicBezTo>
                    <a:pt x="243" y="531"/>
                    <a:pt x="281" y="276"/>
                    <a:pt x="192" y="9"/>
                  </a:cubicBezTo>
                  <a:cubicBezTo>
                    <a:pt x="192" y="4"/>
                    <a:pt x="183" y="1"/>
                    <a:pt x="174" y="1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6917818" y="485596"/>
              <a:ext cx="594463" cy="225937"/>
            </a:xfrm>
            <a:custGeom>
              <a:avLst/>
              <a:gdLst/>
              <a:ahLst/>
              <a:cxnLst/>
              <a:rect l="l" t="t" r="r" b="b"/>
              <a:pathLst>
                <a:path w="4636" h="1762" extrusionOk="0">
                  <a:moveTo>
                    <a:pt x="2091" y="0"/>
                  </a:moveTo>
                  <a:cubicBezTo>
                    <a:pt x="1901" y="0"/>
                    <a:pt x="1710" y="12"/>
                    <a:pt x="1516" y="33"/>
                  </a:cubicBezTo>
                  <a:cubicBezTo>
                    <a:pt x="1020" y="96"/>
                    <a:pt x="447" y="186"/>
                    <a:pt x="1" y="415"/>
                  </a:cubicBezTo>
                  <a:lnTo>
                    <a:pt x="1" y="427"/>
                  </a:lnTo>
                  <a:cubicBezTo>
                    <a:pt x="447" y="377"/>
                    <a:pt x="892" y="211"/>
                    <a:pt x="1338" y="147"/>
                  </a:cubicBezTo>
                  <a:cubicBezTo>
                    <a:pt x="1593" y="113"/>
                    <a:pt x="1844" y="90"/>
                    <a:pt x="2093" y="90"/>
                  </a:cubicBezTo>
                  <a:cubicBezTo>
                    <a:pt x="2305" y="90"/>
                    <a:pt x="2515" y="106"/>
                    <a:pt x="2726" y="147"/>
                  </a:cubicBezTo>
                  <a:cubicBezTo>
                    <a:pt x="3108" y="211"/>
                    <a:pt x="3490" y="351"/>
                    <a:pt x="3821" y="568"/>
                  </a:cubicBezTo>
                  <a:cubicBezTo>
                    <a:pt x="4012" y="695"/>
                    <a:pt x="4190" y="860"/>
                    <a:pt x="4317" y="1051"/>
                  </a:cubicBezTo>
                  <a:cubicBezTo>
                    <a:pt x="4458" y="1255"/>
                    <a:pt x="4508" y="1459"/>
                    <a:pt x="4521" y="1714"/>
                  </a:cubicBezTo>
                  <a:cubicBezTo>
                    <a:pt x="4521" y="1745"/>
                    <a:pt x="4550" y="1761"/>
                    <a:pt x="4579" y="1761"/>
                  </a:cubicBezTo>
                  <a:cubicBezTo>
                    <a:pt x="4607" y="1761"/>
                    <a:pt x="4636" y="1745"/>
                    <a:pt x="4636" y="1714"/>
                  </a:cubicBezTo>
                  <a:cubicBezTo>
                    <a:pt x="4636" y="822"/>
                    <a:pt x="3719" y="287"/>
                    <a:pt x="2930" y="96"/>
                  </a:cubicBezTo>
                  <a:cubicBezTo>
                    <a:pt x="2655" y="28"/>
                    <a:pt x="2375" y="0"/>
                    <a:pt x="2091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7121956" y="691658"/>
              <a:ext cx="174902" cy="116815"/>
            </a:xfrm>
            <a:custGeom>
              <a:avLst/>
              <a:gdLst/>
              <a:ahLst/>
              <a:cxnLst/>
              <a:rect l="l" t="t" r="r" b="b"/>
              <a:pathLst>
                <a:path w="1364" h="911" extrusionOk="0">
                  <a:moveTo>
                    <a:pt x="521" y="1"/>
                  </a:moveTo>
                  <a:cubicBezTo>
                    <a:pt x="397" y="1"/>
                    <a:pt x="278" y="26"/>
                    <a:pt x="179" y="81"/>
                  </a:cubicBezTo>
                  <a:cubicBezTo>
                    <a:pt x="1" y="170"/>
                    <a:pt x="1" y="336"/>
                    <a:pt x="102" y="476"/>
                  </a:cubicBezTo>
                  <a:cubicBezTo>
                    <a:pt x="179" y="578"/>
                    <a:pt x="268" y="680"/>
                    <a:pt x="383" y="743"/>
                  </a:cubicBezTo>
                  <a:cubicBezTo>
                    <a:pt x="510" y="807"/>
                    <a:pt x="637" y="832"/>
                    <a:pt x="752" y="909"/>
                  </a:cubicBezTo>
                  <a:cubicBezTo>
                    <a:pt x="755" y="910"/>
                    <a:pt x="758" y="911"/>
                    <a:pt x="761" y="911"/>
                  </a:cubicBezTo>
                  <a:cubicBezTo>
                    <a:pt x="788" y="911"/>
                    <a:pt x="825" y="869"/>
                    <a:pt x="803" y="858"/>
                  </a:cubicBezTo>
                  <a:cubicBezTo>
                    <a:pt x="701" y="781"/>
                    <a:pt x="586" y="743"/>
                    <a:pt x="459" y="705"/>
                  </a:cubicBezTo>
                  <a:cubicBezTo>
                    <a:pt x="357" y="654"/>
                    <a:pt x="268" y="578"/>
                    <a:pt x="217" y="476"/>
                  </a:cubicBezTo>
                  <a:cubicBezTo>
                    <a:pt x="192" y="450"/>
                    <a:pt x="179" y="425"/>
                    <a:pt x="141" y="399"/>
                  </a:cubicBezTo>
                  <a:cubicBezTo>
                    <a:pt x="166" y="323"/>
                    <a:pt x="179" y="259"/>
                    <a:pt x="192" y="170"/>
                  </a:cubicBezTo>
                  <a:cubicBezTo>
                    <a:pt x="230" y="145"/>
                    <a:pt x="306" y="132"/>
                    <a:pt x="357" y="107"/>
                  </a:cubicBezTo>
                  <a:cubicBezTo>
                    <a:pt x="417" y="95"/>
                    <a:pt x="474" y="90"/>
                    <a:pt x="530" y="90"/>
                  </a:cubicBezTo>
                  <a:cubicBezTo>
                    <a:pt x="843" y="90"/>
                    <a:pt x="1098" y="262"/>
                    <a:pt x="1325" y="489"/>
                  </a:cubicBezTo>
                  <a:cubicBezTo>
                    <a:pt x="1330" y="505"/>
                    <a:pt x="1338" y="512"/>
                    <a:pt x="1345" y="512"/>
                  </a:cubicBezTo>
                  <a:cubicBezTo>
                    <a:pt x="1354" y="512"/>
                    <a:pt x="1363" y="498"/>
                    <a:pt x="1363" y="476"/>
                  </a:cubicBezTo>
                  <a:cubicBezTo>
                    <a:pt x="1233" y="187"/>
                    <a:pt x="858" y="1"/>
                    <a:pt x="521" y="1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606913" y="203624"/>
              <a:ext cx="289153" cy="245427"/>
            </a:xfrm>
            <a:custGeom>
              <a:avLst/>
              <a:gdLst/>
              <a:ahLst/>
              <a:cxnLst/>
              <a:rect l="l" t="t" r="r" b="b"/>
              <a:pathLst>
                <a:path w="2255" h="1914" extrusionOk="0">
                  <a:moveTo>
                    <a:pt x="803" y="67"/>
                  </a:moveTo>
                  <a:cubicBezTo>
                    <a:pt x="803" y="80"/>
                    <a:pt x="803" y="93"/>
                    <a:pt x="815" y="118"/>
                  </a:cubicBezTo>
                  <a:cubicBezTo>
                    <a:pt x="879" y="182"/>
                    <a:pt x="930" y="207"/>
                    <a:pt x="1006" y="207"/>
                  </a:cubicBezTo>
                  <a:cubicBezTo>
                    <a:pt x="1015" y="208"/>
                    <a:pt x="1024" y="208"/>
                    <a:pt x="1035" y="208"/>
                  </a:cubicBezTo>
                  <a:cubicBezTo>
                    <a:pt x="1089" y="208"/>
                    <a:pt x="1171" y="198"/>
                    <a:pt x="1249" y="198"/>
                  </a:cubicBezTo>
                  <a:cubicBezTo>
                    <a:pt x="1367" y="198"/>
                    <a:pt x="1477" y="221"/>
                    <a:pt x="1477" y="335"/>
                  </a:cubicBezTo>
                  <a:cubicBezTo>
                    <a:pt x="1477" y="381"/>
                    <a:pt x="1511" y="413"/>
                    <a:pt x="1544" y="413"/>
                  </a:cubicBezTo>
                  <a:cubicBezTo>
                    <a:pt x="1556" y="413"/>
                    <a:pt x="1569" y="409"/>
                    <a:pt x="1579" y="398"/>
                  </a:cubicBezTo>
                  <a:cubicBezTo>
                    <a:pt x="1630" y="411"/>
                    <a:pt x="1681" y="449"/>
                    <a:pt x="1732" y="462"/>
                  </a:cubicBezTo>
                  <a:cubicBezTo>
                    <a:pt x="1732" y="475"/>
                    <a:pt x="1732" y="500"/>
                    <a:pt x="1745" y="513"/>
                  </a:cubicBezTo>
                  <a:cubicBezTo>
                    <a:pt x="1758" y="538"/>
                    <a:pt x="1758" y="576"/>
                    <a:pt x="1770" y="602"/>
                  </a:cubicBezTo>
                  <a:cubicBezTo>
                    <a:pt x="1796" y="653"/>
                    <a:pt x="1821" y="666"/>
                    <a:pt x="1859" y="704"/>
                  </a:cubicBezTo>
                  <a:cubicBezTo>
                    <a:pt x="1936" y="742"/>
                    <a:pt x="2000" y="767"/>
                    <a:pt x="2050" y="857"/>
                  </a:cubicBezTo>
                  <a:cubicBezTo>
                    <a:pt x="2101" y="1022"/>
                    <a:pt x="2063" y="1073"/>
                    <a:pt x="2000" y="1149"/>
                  </a:cubicBezTo>
                  <a:cubicBezTo>
                    <a:pt x="1936" y="1239"/>
                    <a:pt x="1949" y="1302"/>
                    <a:pt x="1961" y="1404"/>
                  </a:cubicBezTo>
                  <a:cubicBezTo>
                    <a:pt x="1988" y="1632"/>
                    <a:pt x="1797" y="1727"/>
                    <a:pt x="1605" y="1727"/>
                  </a:cubicBezTo>
                  <a:cubicBezTo>
                    <a:pt x="1518" y="1727"/>
                    <a:pt x="1430" y="1707"/>
                    <a:pt x="1363" y="1671"/>
                  </a:cubicBezTo>
                  <a:cubicBezTo>
                    <a:pt x="1350" y="1667"/>
                    <a:pt x="1337" y="1664"/>
                    <a:pt x="1326" y="1664"/>
                  </a:cubicBezTo>
                  <a:cubicBezTo>
                    <a:pt x="1302" y="1664"/>
                    <a:pt x="1282" y="1676"/>
                    <a:pt x="1274" y="1710"/>
                  </a:cubicBezTo>
                  <a:lnTo>
                    <a:pt x="1248" y="1722"/>
                  </a:lnTo>
                  <a:cubicBezTo>
                    <a:pt x="1223" y="1671"/>
                    <a:pt x="1210" y="1608"/>
                    <a:pt x="1185" y="1544"/>
                  </a:cubicBezTo>
                  <a:cubicBezTo>
                    <a:pt x="1175" y="1505"/>
                    <a:pt x="1143" y="1489"/>
                    <a:pt x="1111" y="1489"/>
                  </a:cubicBezTo>
                  <a:cubicBezTo>
                    <a:pt x="1101" y="1489"/>
                    <a:pt x="1092" y="1490"/>
                    <a:pt x="1083" y="1493"/>
                  </a:cubicBezTo>
                  <a:cubicBezTo>
                    <a:pt x="955" y="1544"/>
                    <a:pt x="828" y="1608"/>
                    <a:pt x="688" y="1659"/>
                  </a:cubicBezTo>
                  <a:cubicBezTo>
                    <a:pt x="726" y="1557"/>
                    <a:pt x="764" y="1468"/>
                    <a:pt x="790" y="1353"/>
                  </a:cubicBezTo>
                  <a:cubicBezTo>
                    <a:pt x="803" y="1277"/>
                    <a:pt x="853" y="1175"/>
                    <a:pt x="790" y="1111"/>
                  </a:cubicBezTo>
                  <a:cubicBezTo>
                    <a:pt x="763" y="1084"/>
                    <a:pt x="725" y="1073"/>
                    <a:pt x="684" y="1073"/>
                  </a:cubicBezTo>
                  <a:cubicBezTo>
                    <a:pt x="611" y="1073"/>
                    <a:pt x="524" y="1109"/>
                    <a:pt x="459" y="1149"/>
                  </a:cubicBezTo>
                  <a:cubicBezTo>
                    <a:pt x="522" y="1086"/>
                    <a:pt x="624" y="1035"/>
                    <a:pt x="713" y="1009"/>
                  </a:cubicBezTo>
                  <a:cubicBezTo>
                    <a:pt x="790" y="971"/>
                    <a:pt x="777" y="857"/>
                    <a:pt x="688" y="857"/>
                  </a:cubicBezTo>
                  <a:lnTo>
                    <a:pt x="484" y="857"/>
                  </a:lnTo>
                  <a:cubicBezTo>
                    <a:pt x="535" y="831"/>
                    <a:pt x="573" y="818"/>
                    <a:pt x="612" y="780"/>
                  </a:cubicBezTo>
                  <a:cubicBezTo>
                    <a:pt x="650" y="755"/>
                    <a:pt x="662" y="704"/>
                    <a:pt x="624" y="666"/>
                  </a:cubicBezTo>
                  <a:cubicBezTo>
                    <a:pt x="548" y="576"/>
                    <a:pt x="433" y="564"/>
                    <a:pt x="306" y="538"/>
                  </a:cubicBezTo>
                  <a:cubicBezTo>
                    <a:pt x="270" y="538"/>
                    <a:pt x="208" y="547"/>
                    <a:pt x="189" y="547"/>
                  </a:cubicBezTo>
                  <a:cubicBezTo>
                    <a:pt x="174" y="547"/>
                    <a:pt x="182" y="542"/>
                    <a:pt x="242" y="525"/>
                  </a:cubicBezTo>
                  <a:cubicBezTo>
                    <a:pt x="357" y="500"/>
                    <a:pt x="484" y="475"/>
                    <a:pt x="599" y="449"/>
                  </a:cubicBezTo>
                  <a:cubicBezTo>
                    <a:pt x="650" y="436"/>
                    <a:pt x="662" y="373"/>
                    <a:pt x="624" y="335"/>
                  </a:cubicBezTo>
                  <a:lnTo>
                    <a:pt x="599" y="309"/>
                  </a:lnTo>
                  <a:cubicBezTo>
                    <a:pt x="624" y="309"/>
                    <a:pt x="662" y="309"/>
                    <a:pt x="688" y="284"/>
                  </a:cubicBezTo>
                  <a:cubicBezTo>
                    <a:pt x="739" y="284"/>
                    <a:pt x="790" y="245"/>
                    <a:pt x="752" y="182"/>
                  </a:cubicBezTo>
                  <a:cubicBezTo>
                    <a:pt x="726" y="131"/>
                    <a:pt x="713" y="93"/>
                    <a:pt x="675" y="67"/>
                  </a:cubicBezTo>
                  <a:close/>
                  <a:moveTo>
                    <a:pt x="674" y="1"/>
                  </a:moveTo>
                  <a:cubicBezTo>
                    <a:pt x="604" y="1"/>
                    <a:pt x="533" y="7"/>
                    <a:pt x="459" y="16"/>
                  </a:cubicBezTo>
                  <a:cubicBezTo>
                    <a:pt x="395" y="29"/>
                    <a:pt x="395" y="118"/>
                    <a:pt x="446" y="144"/>
                  </a:cubicBezTo>
                  <a:cubicBezTo>
                    <a:pt x="484" y="156"/>
                    <a:pt x="522" y="194"/>
                    <a:pt x="548" y="207"/>
                  </a:cubicBezTo>
                  <a:cubicBezTo>
                    <a:pt x="522" y="207"/>
                    <a:pt x="471" y="220"/>
                    <a:pt x="446" y="220"/>
                  </a:cubicBezTo>
                  <a:cubicBezTo>
                    <a:pt x="395" y="220"/>
                    <a:pt x="344" y="309"/>
                    <a:pt x="395" y="335"/>
                  </a:cubicBezTo>
                  <a:cubicBezTo>
                    <a:pt x="408" y="347"/>
                    <a:pt x="421" y="347"/>
                    <a:pt x="446" y="373"/>
                  </a:cubicBezTo>
                  <a:cubicBezTo>
                    <a:pt x="319" y="385"/>
                    <a:pt x="191" y="398"/>
                    <a:pt x="89" y="449"/>
                  </a:cubicBezTo>
                  <a:cubicBezTo>
                    <a:pt x="39" y="475"/>
                    <a:pt x="0" y="513"/>
                    <a:pt x="0" y="576"/>
                  </a:cubicBezTo>
                  <a:cubicBezTo>
                    <a:pt x="13" y="640"/>
                    <a:pt x="64" y="666"/>
                    <a:pt x="128" y="666"/>
                  </a:cubicBezTo>
                  <a:cubicBezTo>
                    <a:pt x="162" y="674"/>
                    <a:pt x="198" y="675"/>
                    <a:pt x="236" y="675"/>
                  </a:cubicBezTo>
                  <a:cubicBezTo>
                    <a:pt x="255" y="675"/>
                    <a:pt x="274" y="675"/>
                    <a:pt x="293" y="675"/>
                  </a:cubicBezTo>
                  <a:cubicBezTo>
                    <a:pt x="351" y="675"/>
                    <a:pt x="408" y="678"/>
                    <a:pt x="459" y="704"/>
                  </a:cubicBezTo>
                  <a:lnTo>
                    <a:pt x="217" y="844"/>
                  </a:lnTo>
                  <a:cubicBezTo>
                    <a:pt x="153" y="882"/>
                    <a:pt x="191" y="971"/>
                    <a:pt x="255" y="971"/>
                  </a:cubicBezTo>
                  <a:lnTo>
                    <a:pt x="395" y="971"/>
                  </a:lnTo>
                  <a:cubicBezTo>
                    <a:pt x="280" y="1048"/>
                    <a:pt x="217" y="1149"/>
                    <a:pt x="204" y="1302"/>
                  </a:cubicBezTo>
                  <a:cubicBezTo>
                    <a:pt x="204" y="1349"/>
                    <a:pt x="239" y="1376"/>
                    <a:pt x="278" y="1376"/>
                  </a:cubicBezTo>
                  <a:cubicBezTo>
                    <a:pt x="292" y="1376"/>
                    <a:pt x="306" y="1372"/>
                    <a:pt x="319" y="1366"/>
                  </a:cubicBezTo>
                  <a:cubicBezTo>
                    <a:pt x="395" y="1328"/>
                    <a:pt x="471" y="1264"/>
                    <a:pt x="548" y="1239"/>
                  </a:cubicBezTo>
                  <a:cubicBezTo>
                    <a:pt x="590" y="1226"/>
                    <a:pt x="613" y="1211"/>
                    <a:pt x="624" y="1211"/>
                  </a:cubicBezTo>
                  <a:cubicBezTo>
                    <a:pt x="637" y="1211"/>
                    <a:pt x="637" y="1230"/>
                    <a:pt x="637" y="1289"/>
                  </a:cubicBezTo>
                  <a:cubicBezTo>
                    <a:pt x="612" y="1430"/>
                    <a:pt x="535" y="1595"/>
                    <a:pt x="484" y="1735"/>
                  </a:cubicBezTo>
                  <a:cubicBezTo>
                    <a:pt x="475" y="1784"/>
                    <a:pt x="509" y="1825"/>
                    <a:pt x="554" y="1825"/>
                  </a:cubicBezTo>
                  <a:cubicBezTo>
                    <a:pt x="568" y="1825"/>
                    <a:pt x="584" y="1821"/>
                    <a:pt x="599" y="1812"/>
                  </a:cubicBezTo>
                  <a:cubicBezTo>
                    <a:pt x="764" y="1748"/>
                    <a:pt x="904" y="1684"/>
                    <a:pt x="1057" y="1621"/>
                  </a:cubicBezTo>
                  <a:cubicBezTo>
                    <a:pt x="1095" y="1722"/>
                    <a:pt x="1146" y="1799"/>
                    <a:pt x="1185" y="1875"/>
                  </a:cubicBezTo>
                  <a:cubicBezTo>
                    <a:pt x="1204" y="1901"/>
                    <a:pt x="1232" y="1913"/>
                    <a:pt x="1258" y="1913"/>
                  </a:cubicBezTo>
                  <a:cubicBezTo>
                    <a:pt x="1283" y="1913"/>
                    <a:pt x="1306" y="1901"/>
                    <a:pt x="1312" y="1875"/>
                  </a:cubicBezTo>
                  <a:cubicBezTo>
                    <a:pt x="1337" y="1850"/>
                    <a:pt x="1350" y="1812"/>
                    <a:pt x="1350" y="1786"/>
                  </a:cubicBezTo>
                  <a:cubicBezTo>
                    <a:pt x="1427" y="1815"/>
                    <a:pt x="1511" y="1831"/>
                    <a:pt x="1596" y="1831"/>
                  </a:cubicBezTo>
                  <a:cubicBezTo>
                    <a:pt x="1735" y="1831"/>
                    <a:pt x="1876" y="1787"/>
                    <a:pt x="1987" y="1684"/>
                  </a:cubicBezTo>
                  <a:cubicBezTo>
                    <a:pt x="2063" y="1621"/>
                    <a:pt x="2114" y="1531"/>
                    <a:pt x="2114" y="1417"/>
                  </a:cubicBezTo>
                  <a:cubicBezTo>
                    <a:pt x="2114" y="1315"/>
                    <a:pt x="2101" y="1239"/>
                    <a:pt x="2140" y="1162"/>
                  </a:cubicBezTo>
                  <a:cubicBezTo>
                    <a:pt x="2178" y="1111"/>
                    <a:pt x="2203" y="1098"/>
                    <a:pt x="2229" y="1035"/>
                  </a:cubicBezTo>
                  <a:cubicBezTo>
                    <a:pt x="2254" y="984"/>
                    <a:pt x="2191" y="882"/>
                    <a:pt x="2140" y="793"/>
                  </a:cubicBezTo>
                  <a:cubicBezTo>
                    <a:pt x="2114" y="755"/>
                    <a:pt x="2076" y="704"/>
                    <a:pt x="2050" y="666"/>
                  </a:cubicBezTo>
                  <a:cubicBezTo>
                    <a:pt x="2000" y="640"/>
                    <a:pt x="1923" y="627"/>
                    <a:pt x="1885" y="576"/>
                  </a:cubicBezTo>
                  <a:cubicBezTo>
                    <a:pt x="1821" y="475"/>
                    <a:pt x="1872" y="385"/>
                    <a:pt x="1745" y="322"/>
                  </a:cubicBezTo>
                  <a:cubicBezTo>
                    <a:pt x="1694" y="284"/>
                    <a:pt x="1656" y="284"/>
                    <a:pt x="1592" y="284"/>
                  </a:cubicBezTo>
                  <a:cubicBezTo>
                    <a:pt x="1554" y="220"/>
                    <a:pt x="1503" y="169"/>
                    <a:pt x="1439" y="144"/>
                  </a:cubicBezTo>
                  <a:cubicBezTo>
                    <a:pt x="1395" y="126"/>
                    <a:pt x="1347" y="120"/>
                    <a:pt x="1299" y="120"/>
                  </a:cubicBezTo>
                  <a:cubicBezTo>
                    <a:pt x="1225" y="120"/>
                    <a:pt x="1149" y="133"/>
                    <a:pt x="1078" y="133"/>
                  </a:cubicBezTo>
                  <a:cubicBezTo>
                    <a:pt x="1062" y="133"/>
                    <a:pt x="1047" y="132"/>
                    <a:pt x="1032" y="131"/>
                  </a:cubicBezTo>
                  <a:cubicBezTo>
                    <a:pt x="1057" y="105"/>
                    <a:pt x="1057" y="67"/>
                    <a:pt x="1032" y="67"/>
                  </a:cubicBezTo>
                  <a:cubicBezTo>
                    <a:pt x="911" y="19"/>
                    <a:pt x="795" y="1"/>
                    <a:pt x="674" y="1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7724498" y="284023"/>
              <a:ext cx="107839" cy="99120"/>
            </a:xfrm>
            <a:custGeom>
              <a:avLst/>
              <a:gdLst/>
              <a:ahLst/>
              <a:cxnLst/>
              <a:rect l="l" t="t" r="r" b="b"/>
              <a:pathLst>
                <a:path w="841" h="773" extrusionOk="0">
                  <a:moveTo>
                    <a:pt x="255" y="0"/>
                  </a:moveTo>
                  <a:cubicBezTo>
                    <a:pt x="178" y="0"/>
                    <a:pt x="115" y="13"/>
                    <a:pt x="38" y="64"/>
                  </a:cubicBezTo>
                  <a:cubicBezTo>
                    <a:pt x="0" y="89"/>
                    <a:pt x="0" y="153"/>
                    <a:pt x="51" y="166"/>
                  </a:cubicBezTo>
                  <a:cubicBezTo>
                    <a:pt x="77" y="166"/>
                    <a:pt x="89" y="191"/>
                    <a:pt x="127" y="191"/>
                  </a:cubicBezTo>
                  <a:cubicBezTo>
                    <a:pt x="89" y="255"/>
                    <a:pt x="51" y="331"/>
                    <a:pt x="115" y="382"/>
                  </a:cubicBezTo>
                  <a:cubicBezTo>
                    <a:pt x="130" y="397"/>
                    <a:pt x="158" y="403"/>
                    <a:pt x="191" y="403"/>
                  </a:cubicBezTo>
                  <a:cubicBezTo>
                    <a:pt x="215" y="403"/>
                    <a:pt x="241" y="400"/>
                    <a:pt x="268" y="395"/>
                  </a:cubicBezTo>
                  <a:lnTo>
                    <a:pt x="268" y="395"/>
                  </a:lnTo>
                  <a:cubicBezTo>
                    <a:pt x="229" y="484"/>
                    <a:pt x="191" y="586"/>
                    <a:pt x="229" y="650"/>
                  </a:cubicBezTo>
                  <a:cubicBezTo>
                    <a:pt x="253" y="697"/>
                    <a:pt x="288" y="712"/>
                    <a:pt x="327" y="712"/>
                  </a:cubicBezTo>
                  <a:cubicBezTo>
                    <a:pt x="395" y="712"/>
                    <a:pt x="477" y="669"/>
                    <a:pt x="545" y="669"/>
                  </a:cubicBezTo>
                  <a:cubicBezTo>
                    <a:pt x="588" y="669"/>
                    <a:pt x="625" y="685"/>
                    <a:pt x="650" y="739"/>
                  </a:cubicBezTo>
                  <a:cubicBezTo>
                    <a:pt x="661" y="763"/>
                    <a:pt x="681" y="772"/>
                    <a:pt x="702" y="772"/>
                  </a:cubicBezTo>
                  <a:cubicBezTo>
                    <a:pt x="726" y="772"/>
                    <a:pt x="751" y="759"/>
                    <a:pt x="764" y="739"/>
                  </a:cubicBezTo>
                  <a:cubicBezTo>
                    <a:pt x="815" y="713"/>
                    <a:pt x="841" y="612"/>
                    <a:pt x="815" y="535"/>
                  </a:cubicBezTo>
                  <a:cubicBezTo>
                    <a:pt x="809" y="510"/>
                    <a:pt x="786" y="497"/>
                    <a:pt x="764" y="497"/>
                  </a:cubicBezTo>
                  <a:cubicBezTo>
                    <a:pt x="742" y="497"/>
                    <a:pt x="720" y="510"/>
                    <a:pt x="713" y="535"/>
                  </a:cubicBezTo>
                  <a:cubicBezTo>
                    <a:pt x="701" y="573"/>
                    <a:pt x="701" y="599"/>
                    <a:pt x="688" y="637"/>
                  </a:cubicBezTo>
                  <a:cubicBezTo>
                    <a:pt x="637" y="599"/>
                    <a:pt x="586" y="573"/>
                    <a:pt x="522" y="573"/>
                  </a:cubicBezTo>
                  <a:cubicBezTo>
                    <a:pt x="495" y="573"/>
                    <a:pt x="442" y="606"/>
                    <a:pt x="404" y="606"/>
                  </a:cubicBezTo>
                  <a:cubicBezTo>
                    <a:pt x="389" y="606"/>
                    <a:pt x="377" y="601"/>
                    <a:pt x="369" y="586"/>
                  </a:cubicBezTo>
                  <a:cubicBezTo>
                    <a:pt x="318" y="535"/>
                    <a:pt x="446" y="382"/>
                    <a:pt x="484" y="331"/>
                  </a:cubicBezTo>
                  <a:cubicBezTo>
                    <a:pt x="507" y="285"/>
                    <a:pt x="467" y="228"/>
                    <a:pt x="421" y="228"/>
                  </a:cubicBezTo>
                  <a:cubicBezTo>
                    <a:pt x="417" y="228"/>
                    <a:pt x="412" y="228"/>
                    <a:pt x="408" y="230"/>
                  </a:cubicBezTo>
                  <a:cubicBezTo>
                    <a:pt x="369" y="255"/>
                    <a:pt x="306" y="280"/>
                    <a:pt x="242" y="280"/>
                  </a:cubicBezTo>
                  <a:cubicBezTo>
                    <a:pt x="255" y="230"/>
                    <a:pt x="293" y="191"/>
                    <a:pt x="306" y="166"/>
                  </a:cubicBezTo>
                  <a:cubicBezTo>
                    <a:pt x="318" y="140"/>
                    <a:pt x="306" y="89"/>
                    <a:pt x="268" y="77"/>
                  </a:cubicBezTo>
                  <a:cubicBezTo>
                    <a:pt x="318" y="77"/>
                    <a:pt x="306" y="0"/>
                    <a:pt x="255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780533" y="282612"/>
              <a:ext cx="43597" cy="39879"/>
            </a:xfrm>
            <a:custGeom>
              <a:avLst/>
              <a:gdLst/>
              <a:ahLst/>
              <a:cxnLst/>
              <a:rect l="l" t="t" r="r" b="b"/>
              <a:pathLst>
                <a:path w="340" h="311" extrusionOk="0">
                  <a:moveTo>
                    <a:pt x="76" y="0"/>
                  </a:moveTo>
                  <a:cubicBezTo>
                    <a:pt x="38" y="0"/>
                    <a:pt x="0" y="32"/>
                    <a:pt x="9" y="75"/>
                  </a:cubicBezTo>
                  <a:cubicBezTo>
                    <a:pt x="9" y="126"/>
                    <a:pt x="72" y="177"/>
                    <a:pt x="123" y="215"/>
                  </a:cubicBezTo>
                  <a:cubicBezTo>
                    <a:pt x="149" y="228"/>
                    <a:pt x="174" y="228"/>
                    <a:pt x="200" y="241"/>
                  </a:cubicBezTo>
                  <a:cubicBezTo>
                    <a:pt x="213" y="241"/>
                    <a:pt x="213" y="241"/>
                    <a:pt x="238" y="266"/>
                  </a:cubicBezTo>
                  <a:cubicBezTo>
                    <a:pt x="206" y="266"/>
                    <a:pt x="201" y="310"/>
                    <a:pt x="222" y="310"/>
                  </a:cubicBezTo>
                  <a:cubicBezTo>
                    <a:pt x="226" y="310"/>
                    <a:pt x="232" y="308"/>
                    <a:pt x="238" y="304"/>
                  </a:cubicBezTo>
                  <a:cubicBezTo>
                    <a:pt x="314" y="291"/>
                    <a:pt x="340" y="215"/>
                    <a:pt x="314" y="164"/>
                  </a:cubicBezTo>
                  <a:cubicBezTo>
                    <a:pt x="302" y="126"/>
                    <a:pt x="251" y="113"/>
                    <a:pt x="200" y="100"/>
                  </a:cubicBezTo>
                  <a:cubicBezTo>
                    <a:pt x="149" y="88"/>
                    <a:pt x="149" y="50"/>
                    <a:pt x="123" y="24"/>
                  </a:cubicBezTo>
                  <a:cubicBezTo>
                    <a:pt x="111" y="8"/>
                    <a:pt x="93" y="0"/>
                    <a:pt x="76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7027581" y="283125"/>
              <a:ext cx="173876" cy="136947"/>
            </a:xfrm>
            <a:custGeom>
              <a:avLst/>
              <a:gdLst/>
              <a:ahLst/>
              <a:cxnLst/>
              <a:rect l="l" t="t" r="r" b="b"/>
              <a:pathLst>
                <a:path w="1356" h="1068" extrusionOk="0">
                  <a:moveTo>
                    <a:pt x="1310" y="1"/>
                  </a:moveTo>
                  <a:cubicBezTo>
                    <a:pt x="1302" y="1"/>
                    <a:pt x="1294" y="3"/>
                    <a:pt x="1284" y="7"/>
                  </a:cubicBezTo>
                  <a:cubicBezTo>
                    <a:pt x="800" y="275"/>
                    <a:pt x="380" y="644"/>
                    <a:pt x="11" y="1039"/>
                  </a:cubicBezTo>
                  <a:cubicBezTo>
                    <a:pt x="0" y="1049"/>
                    <a:pt x="15" y="1068"/>
                    <a:pt x="28" y="1068"/>
                  </a:cubicBezTo>
                  <a:cubicBezTo>
                    <a:pt x="31" y="1068"/>
                    <a:pt x="34" y="1067"/>
                    <a:pt x="36" y="1064"/>
                  </a:cubicBezTo>
                  <a:cubicBezTo>
                    <a:pt x="444" y="682"/>
                    <a:pt x="864" y="364"/>
                    <a:pt x="1335" y="71"/>
                  </a:cubicBezTo>
                  <a:cubicBezTo>
                    <a:pt x="1356" y="40"/>
                    <a:pt x="1343" y="1"/>
                    <a:pt x="1310" y="1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7436242" y="169003"/>
              <a:ext cx="186443" cy="45264"/>
            </a:xfrm>
            <a:custGeom>
              <a:avLst/>
              <a:gdLst/>
              <a:ahLst/>
              <a:cxnLst/>
              <a:rect l="l" t="t" r="r" b="b"/>
              <a:pathLst>
                <a:path w="1454" h="353" extrusionOk="0">
                  <a:moveTo>
                    <a:pt x="49" y="0"/>
                  </a:moveTo>
                  <a:cubicBezTo>
                    <a:pt x="13" y="0"/>
                    <a:pt x="0" y="50"/>
                    <a:pt x="33" y="82"/>
                  </a:cubicBezTo>
                  <a:cubicBezTo>
                    <a:pt x="453" y="299"/>
                    <a:pt x="975" y="82"/>
                    <a:pt x="1382" y="350"/>
                  </a:cubicBezTo>
                  <a:cubicBezTo>
                    <a:pt x="1387" y="352"/>
                    <a:pt x="1393" y="352"/>
                    <a:pt x="1397" y="352"/>
                  </a:cubicBezTo>
                  <a:cubicBezTo>
                    <a:pt x="1429" y="352"/>
                    <a:pt x="1454" y="319"/>
                    <a:pt x="1420" y="286"/>
                  </a:cubicBezTo>
                  <a:cubicBezTo>
                    <a:pt x="1242" y="159"/>
                    <a:pt x="1064" y="108"/>
                    <a:pt x="860" y="95"/>
                  </a:cubicBezTo>
                  <a:cubicBezTo>
                    <a:pt x="593" y="57"/>
                    <a:pt x="338" y="57"/>
                    <a:pt x="71" y="6"/>
                  </a:cubicBezTo>
                  <a:cubicBezTo>
                    <a:pt x="63" y="2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7432139" y="235040"/>
              <a:ext cx="58856" cy="8335"/>
            </a:xfrm>
            <a:custGeom>
              <a:avLst/>
              <a:gdLst/>
              <a:ahLst/>
              <a:cxnLst/>
              <a:rect l="l" t="t" r="r" b="b"/>
              <a:pathLst>
                <a:path w="459" h="65" extrusionOk="0">
                  <a:moveTo>
                    <a:pt x="434" y="0"/>
                  </a:moveTo>
                  <a:lnTo>
                    <a:pt x="39" y="13"/>
                  </a:lnTo>
                  <a:cubicBezTo>
                    <a:pt x="1" y="13"/>
                    <a:pt x="1" y="64"/>
                    <a:pt x="39" y="64"/>
                  </a:cubicBezTo>
                  <a:cubicBezTo>
                    <a:pt x="166" y="64"/>
                    <a:pt x="294" y="39"/>
                    <a:pt x="434" y="39"/>
                  </a:cubicBezTo>
                  <a:cubicBezTo>
                    <a:pt x="438" y="43"/>
                    <a:pt x="442" y="45"/>
                    <a:pt x="444" y="45"/>
                  </a:cubicBezTo>
                  <a:cubicBezTo>
                    <a:pt x="459" y="45"/>
                    <a:pt x="455" y="0"/>
                    <a:pt x="434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7371744" y="297102"/>
              <a:ext cx="160156" cy="29492"/>
            </a:xfrm>
            <a:custGeom>
              <a:avLst/>
              <a:gdLst/>
              <a:ahLst/>
              <a:cxnLst/>
              <a:rect l="l" t="t" r="r" b="b"/>
              <a:pathLst>
                <a:path w="1249" h="230" extrusionOk="0">
                  <a:moveTo>
                    <a:pt x="1223" y="0"/>
                  </a:moveTo>
                  <a:cubicBezTo>
                    <a:pt x="828" y="0"/>
                    <a:pt x="408" y="51"/>
                    <a:pt x="26" y="166"/>
                  </a:cubicBezTo>
                  <a:cubicBezTo>
                    <a:pt x="1" y="178"/>
                    <a:pt x="13" y="229"/>
                    <a:pt x="52" y="229"/>
                  </a:cubicBezTo>
                  <a:cubicBezTo>
                    <a:pt x="434" y="128"/>
                    <a:pt x="828" y="64"/>
                    <a:pt x="1223" y="64"/>
                  </a:cubicBezTo>
                  <a:cubicBezTo>
                    <a:pt x="1249" y="64"/>
                    <a:pt x="1249" y="0"/>
                    <a:pt x="1223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7739885" y="532143"/>
              <a:ext cx="22312" cy="110917"/>
            </a:xfrm>
            <a:custGeom>
              <a:avLst/>
              <a:gdLst/>
              <a:ahLst/>
              <a:cxnLst/>
              <a:rect l="l" t="t" r="r" b="b"/>
              <a:pathLst>
                <a:path w="174" h="865" extrusionOk="0">
                  <a:moveTo>
                    <a:pt x="104" y="0"/>
                  </a:moveTo>
                  <a:cubicBezTo>
                    <a:pt x="85" y="0"/>
                    <a:pt x="58" y="14"/>
                    <a:pt x="58" y="39"/>
                  </a:cubicBezTo>
                  <a:cubicBezTo>
                    <a:pt x="97" y="306"/>
                    <a:pt x="71" y="561"/>
                    <a:pt x="7" y="828"/>
                  </a:cubicBezTo>
                  <a:cubicBezTo>
                    <a:pt x="0" y="851"/>
                    <a:pt x="19" y="864"/>
                    <a:pt x="38" y="864"/>
                  </a:cubicBezTo>
                  <a:cubicBezTo>
                    <a:pt x="52" y="864"/>
                    <a:pt x="66" y="857"/>
                    <a:pt x="71" y="841"/>
                  </a:cubicBezTo>
                  <a:cubicBezTo>
                    <a:pt x="148" y="574"/>
                    <a:pt x="173" y="306"/>
                    <a:pt x="122" y="14"/>
                  </a:cubicBezTo>
                  <a:cubicBezTo>
                    <a:pt x="122" y="5"/>
                    <a:pt x="114" y="0"/>
                    <a:pt x="104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7835927" y="480467"/>
              <a:ext cx="48726" cy="190161"/>
            </a:xfrm>
            <a:custGeom>
              <a:avLst/>
              <a:gdLst/>
              <a:ahLst/>
              <a:cxnLst/>
              <a:rect l="l" t="t" r="r" b="b"/>
              <a:pathLst>
                <a:path w="380" h="1483" extrusionOk="0">
                  <a:moveTo>
                    <a:pt x="52" y="0"/>
                  </a:moveTo>
                  <a:cubicBezTo>
                    <a:pt x="29" y="0"/>
                    <a:pt x="1" y="33"/>
                    <a:pt x="10" y="60"/>
                  </a:cubicBezTo>
                  <a:cubicBezTo>
                    <a:pt x="214" y="506"/>
                    <a:pt x="226" y="964"/>
                    <a:pt x="137" y="1435"/>
                  </a:cubicBezTo>
                  <a:cubicBezTo>
                    <a:pt x="129" y="1466"/>
                    <a:pt x="145" y="1483"/>
                    <a:pt x="164" y="1483"/>
                  </a:cubicBezTo>
                  <a:cubicBezTo>
                    <a:pt x="177" y="1483"/>
                    <a:pt x="191" y="1476"/>
                    <a:pt x="201" y="1461"/>
                  </a:cubicBezTo>
                  <a:cubicBezTo>
                    <a:pt x="379" y="977"/>
                    <a:pt x="290" y="455"/>
                    <a:pt x="73" y="22"/>
                  </a:cubicBezTo>
                  <a:cubicBezTo>
                    <a:pt x="70" y="7"/>
                    <a:pt x="61" y="0"/>
                    <a:pt x="52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7931585" y="468799"/>
              <a:ext cx="26543" cy="119893"/>
            </a:xfrm>
            <a:custGeom>
              <a:avLst/>
              <a:gdLst/>
              <a:ahLst/>
              <a:cxnLst/>
              <a:rect l="l" t="t" r="r" b="b"/>
              <a:pathLst>
                <a:path w="207" h="935" extrusionOk="0">
                  <a:moveTo>
                    <a:pt x="26" y="1"/>
                  </a:moveTo>
                  <a:cubicBezTo>
                    <a:pt x="11" y="1"/>
                    <a:pt x="0" y="14"/>
                    <a:pt x="15" y="36"/>
                  </a:cubicBezTo>
                  <a:cubicBezTo>
                    <a:pt x="91" y="317"/>
                    <a:pt x="142" y="609"/>
                    <a:pt x="142" y="915"/>
                  </a:cubicBezTo>
                  <a:cubicBezTo>
                    <a:pt x="142" y="928"/>
                    <a:pt x="152" y="934"/>
                    <a:pt x="161" y="934"/>
                  </a:cubicBezTo>
                  <a:cubicBezTo>
                    <a:pt x="171" y="934"/>
                    <a:pt x="181" y="928"/>
                    <a:pt x="181" y="915"/>
                  </a:cubicBezTo>
                  <a:cubicBezTo>
                    <a:pt x="206" y="597"/>
                    <a:pt x="155" y="304"/>
                    <a:pt x="53" y="24"/>
                  </a:cubicBezTo>
                  <a:cubicBezTo>
                    <a:pt x="48" y="8"/>
                    <a:pt x="36" y="1"/>
                    <a:pt x="26" y="1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7754246" y="914261"/>
              <a:ext cx="74244" cy="130407"/>
            </a:xfrm>
            <a:custGeom>
              <a:avLst/>
              <a:gdLst/>
              <a:ahLst/>
              <a:cxnLst/>
              <a:rect l="l" t="t" r="r" b="b"/>
              <a:pathLst>
                <a:path w="579" h="1017" extrusionOk="0">
                  <a:moveTo>
                    <a:pt x="528" y="0"/>
                  </a:moveTo>
                  <a:cubicBezTo>
                    <a:pt x="515" y="0"/>
                    <a:pt x="502" y="5"/>
                    <a:pt x="494" y="13"/>
                  </a:cubicBezTo>
                  <a:cubicBezTo>
                    <a:pt x="379" y="344"/>
                    <a:pt x="201" y="663"/>
                    <a:pt x="10" y="968"/>
                  </a:cubicBezTo>
                  <a:cubicBezTo>
                    <a:pt x="1" y="996"/>
                    <a:pt x="18" y="1017"/>
                    <a:pt x="38" y="1017"/>
                  </a:cubicBezTo>
                  <a:cubicBezTo>
                    <a:pt x="46" y="1017"/>
                    <a:pt x="54" y="1013"/>
                    <a:pt x="61" y="1006"/>
                  </a:cubicBezTo>
                  <a:cubicBezTo>
                    <a:pt x="277" y="701"/>
                    <a:pt x="443" y="382"/>
                    <a:pt x="570" y="51"/>
                  </a:cubicBezTo>
                  <a:cubicBezTo>
                    <a:pt x="579" y="17"/>
                    <a:pt x="553" y="0"/>
                    <a:pt x="528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7706931" y="943241"/>
              <a:ext cx="17182" cy="23850"/>
            </a:xfrm>
            <a:custGeom>
              <a:avLst/>
              <a:gdLst/>
              <a:ahLst/>
              <a:cxnLst/>
              <a:rect l="l" t="t" r="r" b="b"/>
              <a:pathLst>
                <a:path w="134" h="186" extrusionOk="0">
                  <a:moveTo>
                    <a:pt x="93" y="0"/>
                  </a:moveTo>
                  <a:cubicBezTo>
                    <a:pt x="85" y="0"/>
                    <a:pt x="77" y="5"/>
                    <a:pt x="73" y="16"/>
                  </a:cubicBezTo>
                  <a:cubicBezTo>
                    <a:pt x="61" y="55"/>
                    <a:pt x="35" y="93"/>
                    <a:pt x="10" y="144"/>
                  </a:cubicBezTo>
                  <a:cubicBezTo>
                    <a:pt x="1" y="161"/>
                    <a:pt x="17" y="185"/>
                    <a:pt x="36" y="185"/>
                  </a:cubicBezTo>
                  <a:cubicBezTo>
                    <a:pt x="44" y="185"/>
                    <a:pt x="53" y="181"/>
                    <a:pt x="61" y="169"/>
                  </a:cubicBezTo>
                  <a:cubicBezTo>
                    <a:pt x="73" y="118"/>
                    <a:pt x="86" y="93"/>
                    <a:pt x="124" y="42"/>
                  </a:cubicBezTo>
                  <a:cubicBezTo>
                    <a:pt x="133" y="24"/>
                    <a:pt x="111" y="0"/>
                    <a:pt x="93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7362383" y="1128914"/>
              <a:ext cx="104890" cy="97581"/>
            </a:xfrm>
            <a:custGeom>
              <a:avLst/>
              <a:gdLst/>
              <a:ahLst/>
              <a:cxnLst/>
              <a:rect l="l" t="t" r="r" b="b"/>
              <a:pathLst>
                <a:path w="818" h="761" extrusionOk="0">
                  <a:moveTo>
                    <a:pt x="758" y="0"/>
                  </a:moveTo>
                  <a:cubicBezTo>
                    <a:pt x="751" y="0"/>
                    <a:pt x="743" y="2"/>
                    <a:pt x="736" y="7"/>
                  </a:cubicBezTo>
                  <a:cubicBezTo>
                    <a:pt x="532" y="262"/>
                    <a:pt x="277" y="504"/>
                    <a:pt x="23" y="695"/>
                  </a:cubicBezTo>
                  <a:cubicBezTo>
                    <a:pt x="1" y="728"/>
                    <a:pt x="17" y="761"/>
                    <a:pt x="46" y="761"/>
                  </a:cubicBezTo>
                  <a:cubicBezTo>
                    <a:pt x="51" y="761"/>
                    <a:pt x="56" y="760"/>
                    <a:pt x="61" y="758"/>
                  </a:cubicBezTo>
                  <a:cubicBezTo>
                    <a:pt x="328" y="555"/>
                    <a:pt x="583" y="326"/>
                    <a:pt x="787" y="58"/>
                  </a:cubicBezTo>
                  <a:cubicBezTo>
                    <a:pt x="818" y="38"/>
                    <a:pt x="790" y="0"/>
                    <a:pt x="758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7184403" y="1120323"/>
              <a:ext cx="194265" cy="130792"/>
            </a:xfrm>
            <a:custGeom>
              <a:avLst/>
              <a:gdLst/>
              <a:ahLst/>
              <a:cxnLst/>
              <a:rect l="l" t="t" r="r" b="b"/>
              <a:pathLst>
                <a:path w="1515" h="1020" extrusionOk="0">
                  <a:moveTo>
                    <a:pt x="1479" y="0"/>
                  </a:moveTo>
                  <a:cubicBezTo>
                    <a:pt x="1472" y="0"/>
                    <a:pt x="1465" y="3"/>
                    <a:pt x="1462" y="11"/>
                  </a:cubicBezTo>
                  <a:cubicBezTo>
                    <a:pt x="1067" y="443"/>
                    <a:pt x="621" y="825"/>
                    <a:pt x="23" y="966"/>
                  </a:cubicBezTo>
                  <a:cubicBezTo>
                    <a:pt x="1" y="988"/>
                    <a:pt x="7" y="1019"/>
                    <a:pt x="34" y="1019"/>
                  </a:cubicBezTo>
                  <a:cubicBezTo>
                    <a:pt x="38" y="1019"/>
                    <a:pt x="43" y="1018"/>
                    <a:pt x="48" y="1016"/>
                  </a:cubicBezTo>
                  <a:cubicBezTo>
                    <a:pt x="634" y="902"/>
                    <a:pt x="1092" y="482"/>
                    <a:pt x="1487" y="49"/>
                  </a:cubicBezTo>
                  <a:cubicBezTo>
                    <a:pt x="1515" y="21"/>
                    <a:pt x="1496" y="0"/>
                    <a:pt x="1479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790488" y="1185335"/>
              <a:ext cx="166568" cy="21927"/>
            </a:xfrm>
            <a:custGeom>
              <a:avLst/>
              <a:gdLst/>
              <a:ahLst/>
              <a:cxnLst/>
              <a:rect l="l" t="t" r="r" b="b"/>
              <a:pathLst>
                <a:path w="1299" h="171" extrusionOk="0">
                  <a:moveTo>
                    <a:pt x="26" y="0"/>
                  </a:moveTo>
                  <a:cubicBezTo>
                    <a:pt x="1" y="0"/>
                    <a:pt x="1" y="38"/>
                    <a:pt x="13" y="38"/>
                  </a:cubicBezTo>
                  <a:cubicBezTo>
                    <a:pt x="291" y="125"/>
                    <a:pt x="580" y="170"/>
                    <a:pt x="869" y="170"/>
                  </a:cubicBezTo>
                  <a:cubicBezTo>
                    <a:pt x="1005" y="170"/>
                    <a:pt x="1140" y="161"/>
                    <a:pt x="1274" y="140"/>
                  </a:cubicBezTo>
                  <a:cubicBezTo>
                    <a:pt x="1279" y="145"/>
                    <a:pt x="1283" y="147"/>
                    <a:pt x="1286" y="147"/>
                  </a:cubicBezTo>
                  <a:cubicBezTo>
                    <a:pt x="1298" y="147"/>
                    <a:pt x="1294" y="115"/>
                    <a:pt x="1274" y="115"/>
                  </a:cubicBezTo>
                  <a:cubicBezTo>
                    <a:pt x="1150" y="129"/>
                    <a:pt x="1028" y="137"/>
                    <a:pt x="906" y="137"/>
                  </a:cubicBezTo>
                  <a:cubicBezTo>
                    <a:pt x="603" y="137"/>
                    <a:pt x="308" y="91"/>
                    <a:pt x="26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7039890" y="1244063"/>
              <a:ext cx="57702" cy="25774"/>
            </a:xfrm>
            <a:custGeom>
              <a:avLst/>
              <a:gdLst/>
              <a:ahLst/>
              <a:cxnLst/>
              <a:rect l="l" t="t" r="r" b="b"/>
              <a:pathLst>
                <a:path w="450" h="201" extrusionOk="0">
                  <a:moveTo>
                    <a:pt x="437" y="1"/>
                  </a:moveTo>
                  <a:cubicBezTo>
                    <a:pt x="297" y="51"/>
                    <a:pt x="169" y="115"/>
                    <a:pt x="29" y="166"/>
                  </a:cubicBezTo>
                  <a:cubicBezTo>
                    <a:pt x="0" y="176"/>
                    <a:pt x="1" y="200"/>
                    <a:pt x="19" y="200"/>
                  </a:cubicBezTo>
                  <a:cubicBezTo>
                    <a:pt x="25" y="200"/>
                    <a:pt x="33" y="198"/>
                    <a:pt x="42" y="192"/>
                  </a:cubicBezTo>
                  <a:cubicBezTo>
                    <a:pt x="182" y="128"/>
                    <a:pt x="309" y="90"/>
                    <a:pt x="449" y="26"/>
                  </a:cubicBezTo>
                  <a:lnTo>
                    <a:pt x="449" y="26"/>
                  </a:lnTo>
                  <a:cubicBezTo>
                    <a:pt x="449" y="28"/>
                    <a:pt x="449" y="29"/>
                    <a:pt x="450" y="29"/>
                  </a:cubicBezTo>
                  <a:cubicBezTo>
                    <a:pt x="450" y="29"/>
                    <a:pt x="450" y="28"/>
                    <a:pt x="450" y="26"/>
                  </a:cubicBezTo>
                  <a:lnTo>
                    <a:pt x="450" y="26"/>
                  </a:lnTo>
                  <a:cubicBezTo>
                    <a:pt x="449" y="26"/>
                    <a:pt x="449" y="26"/>
                    <a:pt x="449" y="26"/>
                  </a:cubicBezTo>
                  <a:lnTo>
                    <a:pt x="449" y="26"/>
                  </a:lnTo>
                  <a:cubicBezTo>
                    <a:pt x="448" y="19"/>
                    <a:pt x="446" y="1"/>
                    <a:pt x="437" y="1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7284164" y="195674"/>
              <a:ext cx="80783" cy="33211"/>
            </a:xfrm>
            <a:custGeom>
              <a:avLst/>
              <a:gdLst/>
              <a:ahLst/>
              <a:cxnLst/>
              <a:rect l="l" t="t" r="r" b="b"/>
              <a:pathLst>
                <a:path w="630" h="259" extrusionOk="0">
                  <a:moveTo>
                    <a:pt x="592" y="0"/>
                  </a:moveTo>
                  <a:cubicBezTo>
                    <a:pt x="589" y="0"/>
                    <a:pt x="585" y="1"/>
                    <a:pt x="582" y="2"/>
                  </a:cubicBezTo>
                  <a:cubicBezTo>
                    <a:pt x="416" y="65"/>
                    <a:pt x="225" y="116"/>
                    <a:pt x="47" y="193"/>
                  </a:cubicBezTo>
                  <a:cubicBezTo>
                    <a:pt x="1" y="204"/>
                    <a:pt x="7" y="258"/>
                    <a:pt x="47" y="258"/>
                  </a:cubicBezTo>
                  <a:cubicBezTo>
                    <a:pt x="51" y="258"/>
                    <a:pt x="55" y="258"/>
                    <a:pt x="60" y="256"/>
                  </a:cubicBezTo>
                  <a:cubicBezTo>
                    <a:pt x="251" y="206"/>
                    <a:pt x="429" y="129"/>
                    <a:pt x="595" y="65"/>
                  </a:cubicBezTo>
                  <a:cubicBezTo>
                    <a:pt x="629" y="54"/>
                    <a:pt x="622" y="0"/>
                    <a:pt x="592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7898759" y="752566"/>
              <a:ext cx="30390" cy="65652"/>
            </a:xfrm>
            <a:custGeom>
              <a:avLst/>
              <a:gdLst/>
              <a:ahLst/>
              <a:cxnLst/>
              <a:rect l="l" t="t" r="r" b="b"/>
              <a:pathLst>
                <a:path w="237" h="512" extrusionOk="0">
                  <a:moveTo>
                    <a:pt x="210" y="0"/>
                  </a:moveTo>
                  <a:cubicBezTo>
                    <a:pt x="202" y="0"/>
                    <a:pt x="191" y="5"/>
                    <a:pt x="182" y="14"/>
                  </a:cubicBezTo>
                  <a:cubicBezTo>
                    <a:pt x="118" y="179"/>
                    <a:pt x="80" y="332"/>
                    <a:pt x="16" y="485"/>
                  </a:cubicBezTo>
                  <a:cubicBezTo>
                    <a:pt x="1" y="500"/>
                    <a:pt x="14" y="511"/>
                    <a:pt x="30" y="511"/>
                  </a:cubicBezTo>
                  <a:cubicBezTo>
                    <a:pt x="39" y="511"/>
                    <a:pt x="50" y="507"/>
                    <a:pt x="55" y="497"/>
                  </a:cubicBezTo>
                  <a:cubicBezTo>
                    <a:pt x="106" y="332"/>
                    <a:pt x="169" y="179"/>
                    <a:pt x="220" y="39"/>
                  </a:cubicBezTo>
                  <a:cubicBezTo>
                    <a:pt x="237" y="14"/>
                    <a:pt x="226" y="0"/>
                    <a:pt x="210" y="0"/>
                  </a:cubicBezTo>
                  <a:close/>
                </a:path>
              </a:pathLst>
            </a:custGeom>
            <a:solidFill>
              <a:srgbClr val="6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>
            <a:spLocks noGrp="1"/>
          </p:cNvSpPr>
          <p:nvPr>
            <p:ph type="title"/>
          </p:nvPr>
        </p:nvSpPr>
        <p:spPr>
          <a:xfrm rot="-20828">
            <a:off x="1651141" y="2117894"/>
            <a:ext cx="2921454" cy="741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‘</a:t>
            </a:r>
            <a:br>
              <a:rPr lang="en" b="1" dirty="0"/>
            </a:br>
            <a:endParaRPr b="1" dirty="0"/>
          </a:p>
        </p:txBody>
      </p:sp>
      <p:sp>
        <p:nvSpPr>
          <p:cNvPr id="456" name="Google Shape;456;p36"/>
          <p:cNvSpPr txBox="1">
            <a:spLocks noGrp="1"/>
          </p:cNvSpPr>
          <p:nvPr>
            <p:ph type="title" idx="2"/>
          </p:nvPr>
        </p:nvSpPr>
        <p:spPr>
          <a:xfrm rot="-20862">
            <a:off x="134234" y="1573680"/>
            <a:ext cx="2076338" cy="7413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Login</a:t>
            </a:r>
          </a:p>
        </p:txBody>
      </p:sp>
      <p:sp>
        <p:nvSpPr>
          <p:cNvPr id="457" name="Google Shape;457;p36"/>
          <p:cNvSpPr txBox="1">
            <a:spLocks noGrp="1"/>
          </p:cNvSpPr>
          <p:nvPr>
            <p:ph type="subTitle" idx="1"/>
          </p:nvPr>
        </p:nvSpPr>
        <p:spPr>
          <a:xfrm rot="-21016">
            <a:off x="312376" y="3029746"/>
            <a:ext cx="2797252" cy="741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#Firebase Authentication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BFAC1-64D7-4269-A44C-B022D6C6D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25" y="588191"/>
            <a:ext cx="2701424" cy="43022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91FE18-491B-441A-8B41-86C1CAE863CD}"/>
              </a:ext>
            </a:extLst>
          </p:cNvPr>
          <p:cNvSpPr/>
          <p:nvPr/>
        </p:nvSpPr>
        <p:spPr>
          <a:xfrm>
            <a:off x="4224725" y="113437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Time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73DCE-DFBA-4663-9035-DF2173AFF119}"/>
              </a:ext>
            </a:extLst>
          </p:cNvPr>
          <p:cNvCxnSpPr/>
          <p:nvPr/>
        </p:nvCxnSpPr>
        <p:spPr>
          <a:xfrm>
            <a:off x="4681925" y="876300"/>
            <a:ext cx="1684020" cy="339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A929BE-7830-4557-9B4D-BC899AD81FA5}"/>
              </a:ext>
            </a:extLst>
          </p:cNvPr>
          <p:cNvCxnSpPr/>
          <p:nvPr/>
        </p:nvCxnSpPr>
        <p:spPr>
          <a:xfrm flipH="1">
            <a:off x="6972300" y="1249680"/>
            <a:ext cx="1584960" cy="252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8BC82-602F-4DA8-ADE7-5EBD555C7756}"/>
              </a:ext>
            </a:extLst>
          </p:cNvPr>
          <p:cNvSpPr/>
          <p:nvPr/>
        </p:nvSpPr>
        <p:spPr>
          <a:xfrm>
            <a:off x="-98836" y="113437"/>
            <a:ext cx="391645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Screen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58F789C-73B8-45B1-980B-FA0C7B8BFCF0}"/>
              </a:ext>
            </a:extLst>
          </p:cNvPr>
          <p:cNvSpPr/>
          <p:nvPr/>
        </p:nvSpPr>
        <p:spPr>
          <a:xfrm>
            <a:off x="8031049" y="570637"/>
            <a:ext cx="983411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registration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7"/>
          <p:cNvSpPr txBox="1">
            <a:spLocks noGrp="1"/>
          </p:cNvSpPr>
          <p:nvPr>
            <p:ph type="title"/>
          </p:nvPr>
        </p:nvSpPr>
        <p:spPr>
          <a:xfrm>
            <a:off x="838200" y="1813447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Navigation drawer</a:t>
            </a:r>
            <a:endParaRPr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9ADE1-EDFB-4148-9376-29E46DD3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93" y="359672"/>
            <a:ext cx="2465208" cy="3884033"/>
          </a:xfrm>
          <a:prstGeom prst="rect">
            <a:avLst/>
          </a:prstGeom>
        </p:spPr>
      </p:pic>
      <p:sp>
        <p:nvSpPr>
          <p:cNvPr id="11" name="Google Shape;513;p37">
            <a:extLst>
              <a:ext uri="{FF2B5EF4-FFF2-40B4-BE49-F238E27FC236}">
                <a16:creationId xmlns:a16="http://schemas.microsoft.com/office/drawing/2014/main" id="{F69BE0A7-B89B-4396-9DAB-DE4B31C9D649}"/>
              </a:ext>
            </a:extLst>
          </p:cNvPr>
          <p:cNvSpPr/>
          <p:nvPr/>
        </p:nvSpPr>
        <p:spPr>
          <a:xfrm rot="253247">
            <a:off x="2390896" y="484948"/>
            <a:ext cx="1936585" cy="522367"/>
          </a:xfrm>
          <a:custGeom>
            <a:avLst/>
            <a:gdLst/>
            <a:ahLst/>
            <a:cxnLst/>
            <a:rect l="l" t="t" r="r" b="b"/>
            <a:pathLst>
              <a:path w="10256" h="2903" extrusionOk="0">
                <a:moveTo>
                  <a:pt x="4139" y="113"/>
                </a:moveTo>
                <a:cubicBezTo>
                  <a:pt x="5398" y="118"/>
                  <a:pt x="6654" y="131"/>
                  <a:pt x="7909" y="159"/>
                </a:cubicBezTo>
                <a:cubicBezTo>
                  <a:pt x="8600" y="172"/>
                  <a:pt x="9296" y="195"/>
                  <a:pt x="9987" y="213"/>
                </a:cubicBezTo>
                <a:cubicBezTo>
                  <a:pt x="9946" y="282"/>
                  <a:pt x="9914" y="354"/>
                  <a:pt x="9878" y="427"/>
                </a:cubicBezTo>
                <a:cubicBezTo>
                  <a:pt x="9832" y="509"/>
                  <a:pt x="9764" y="604"/>
                  <a:pt x="9773" y="700"/>
                </a:cubicBezTo>
                <a:cubicBezTo>
                  <a:pt x="9782" y="786"/>
                  <a:pt x="9832" y="868"/>
                  <a:pt x="9869" y="936"/>
                </a:cubicBezTo>
                <a:cubicBezTo>
                  <a:pt x="9910" y="1018"/>
                  <a:pt x="9960" y="1096"/>
                  <a:pt x="10010" y="1173"/>
                </a:cubicBezTo>
                <a:cubicBezTo>
                  <a:pt x="9919" y="1232"/>
                  <a:pt x="9828" y="1291"/>
                  <a:pt x="9732" y="1350"/>
                </a:cubicBezTo>
                <a:cubicBezTo>
                  <a:pt x="9705" y="1368"/>
                  <a:pt x="9691" y="1405"/>
                  <a:pt x="9710" y="1432"/>
                </a:cubicBezTo>
                <a:cubicBezTo>
                  <a:pt x="9805" y="1614"/>
                  <a:pt x="9932" y="1773"/>
                  <a:pt x="10082" y="1900"/>
                </a:cubicBezTo>
                <a:cubicBezTo>
                  <a:pt x="10005" y="1941"/>
                  <a:pt x="9928" y="1982"/>
                  <a:pt x="9860" y="2032"/>
                </a:cubicBezTo>
                <a:cubicBezTo>
                  <a:pt x="9805" y="2073"/>
                  <a:pt x="9778" y="2123"/>
                  <a:pt x="9791" y="2196"/>
                </a:cubicBezTo>
                <a:cubicBezTo>
                  <a:pt x="9814" y="2296"/>
                  <a:pt x="9882" y="2401"/>
                  <a:pt x="9928" y="2492"/>
                </a:cubicBezTo>
                <a:cubicBezTo>
                  <a:pt x="9973" y="2573"/>
                  <a:pt x="10019" y="2660"/>
                  <a:pt x="10064" y="2742"/>
                </a:cubicBezTo>
                <a:cubicBezTo>
                  <a:pt x="9009" y="2755"/>
                  <a:pt x="7959" y="2760"/>
                  <a:pt x="6908" y="2760"/>
                </a:cubicBezTo>
                <a:cubicBezTo>
                  <a:pt x="5521" y="2730"/>
                  <a:pt x="4134" y="2677"/>
                  <a:pt x="2743" y="2677"/>
                </a:cubicBezTo>
                <a:cubicBezTo>
                  <a:pt x="2639" y="2677"/>
                  <a:pt x="2534" y="2677"/>
                  <a:pt x="2429" y="2678"/>
                </a:cubicBezTo>
                <a:cubicBezTo>
                  <a:pt x="2074" y="2678"/>
                  <a:pt x="1719" y="2683"/>
                  <a:pt x="1360" y="2692"/>
                </a:cubicBezTo>
                <a:cubicBezTo>
                  <a:pt x="1351" y="2696"/>
                  <a:pt x="1337" y="2696"/>
                  <a:pt x="1324" y="2696"/>
                </a:cubicBezTo>
                <a:cubicBezTo>
                  <a:pt x="1028" y="2687"/>
                  <a:pt x="737" y="2683"/>
                  <a:pt x="441" y="2678"/>
                </a:cubicBezTo>
                <a:cubicBezTo>
                  <a:pt x="482" y="2601"/>
                  <a:pt x="519" y="2523"/>
                  <a:pt x="560" y="2451"/>
                </a:cubicBezTo>
                <a:cubicBezTo>
                  <a:pt x="582" y="2414"/>
                  <a:pt x="569" y="2369"/>
                  <a:pt x="528" y="2355"/>
                </a:cubicBezTo>
                <a:cubicBezTo>
                  <a:pt x="455" y="2328"/>
                  <a:pt x="391" y="2292"/>
                  <a:pt x="328" y="2242"/>
                </a:cubicBezTo>
                <a:cubicBezTo>
                  <a:pt x="423" y="2196"/>
                  <a:pt x="514" y="2151"/>
                  <a:pt x="610" y="2105"/>
                </a:cubicBezTo>
                <a:cubicBezTo>
                  <a:pt x="651" y="2082"/>
                  <a:pt x="646" y="2019"/>
                  <a:pt x="614" y="1996"/>
                </a:cubicBezTo>
                <a:cubicBezTo>
                  <a:pt x="464" y="1891"/>
                  <a:pt x="319" y="1791"/>
                  <a:pt x="173" y="1691"/>
                </a:cubicBezTo>
                <a:cubicBezTo>
                  <a:pt x="250" y="1623"/>
                  <a:pt x="332" y="1555"/>
                  <a:pt x="414" y="1487"/>
                </a:cubicBezTo>
                <a:cubicBezTo>
                  <a:pt x="478" y="1437"/>
                  <a:pt x="605" y="1368"/>
                  <a:pt x="601" y="1268"/>
                </a:cubicBezTo>
                <a:cubicBezTo>
                  <a:pt x="601" y="1173"/>
                  <a:pt x="487" y="1073"/>
                  <a:pt x="437" y="1005"/>
                </a:cubicBezTo>
                <a:lnTo>
                  <a:pt x="223" y="723"/>
                </a:lnTo>
                <a:cubicBezTo>
                  <a:pt x="382" y="650"/>
                  <a:pt x="542" y="563"/>
                  <a:pt x="687" y="459"/>
                </a:cubicBezTo>
                <a:cubicBezTo>
                  <a:pt x="714" y="436"/>
                  <a:pt x="733" y="377"/>
                  <a:pt x="687" y="359"/>
                </a:cubicBezTo>
                <a:cubicBezTo>
                  <a:pt x="573" y="300"/>
                  <a:pt x="482" y="204"/>
                  <a:pt x="382" y="118"/>
                </a:cubicBezTo>
                <a:lnTo>
                  <a:pt x="382" y="118"/>
                </a:lnTo>
                <a:cubicBezTo>
                  <a:pt x="560" y="123"/>
                  <a:pt x="739" y="125"/>
                  <a:pt x="917" y="125"/>
                </a:cubicBezTo>
                <a:cubicBezTo>
                  <a:pt x="1364" y="125"/>
                  <a:pt x="1811" y="113"/>
                  <a:pt x="2256" y="113"/>
                </a:cubicBezTo>
                <a:close/>
                <a:moveTo>
                  <a:pt x="4870" y="0"/>
                </a:moveTo>
                <a:cubicBezTo>
                  <a:pt x="4074" y="0"/>
                  <a:pt x="3278" y="6"/>
                  <a:pt x="2483" y="18"/>
                </a:cubicBezTo>
                <a:cubicBezTo>
                  <a:pt x="1783" y="31"/>
                  <a:pt x="1078" y="27"/>
                  <a:pt x="373" y="72"/>
                </a:cubicBezTo>
                <a:cubicBezTo>
                  <a:pt x="360" y="72"/>
                  <a:pt x="351" y="91"/>
                  <a:pt x="355" y="104"/>
                </a:cubicBezTo>
                <a:cubicBezTo>
                  <a:pt x="341" y="109"/>
                  <a:pt x="328" y="127"/>
                  <a:pt x="337" y="145"/>
                </a:cubicBezTo>
                <a:cubicBezTo>
                  <a:pt x="401" y="245"/>
                  <a:pt x="482" y="318"/>
                  <a:pt x="564" y="395"/>
                </a:cubicBezTo>
                <a:cubicBezTo>
                  <a:pt x="414" y="491"/>
                  <a:pt x="264" y="573"/>
                  <a:pt x="100" y="641"/>
                </a:cubicBezTo>
                <a:cubicBezTo>
                  <a:pt x="64" y="659"/>
                  <a:pt x="64" y="709"/>
                  <a:pt x="87" y="741"/>
                </a:cubicBezTo>
                <a:cubicBezTo>
                  <a:pt x="150" y="827"/>
                  <a:pt x="214" y="914"/>
                  <a:pt x="282" y="1000"/>
                </a:cubicBezTo>
                <a:lnTo>
                  <a:pt x="364" y="1109"/>
                </a:lnTo>
                <a:cubicBezTo>
                  <a:pt x="391" y="1146"/>
                  <a:pt x="451" y="1200"/>
                  <a:pt x="455" y="1250"/>
                </a:cubicBezTo>
                <a:cubicBezTo>
                  <a:pt x="473" y="1282"/>
                  <a:pt x="469" y="1300"/>
                  <a:pt x="432" y="1309"/>
                </a:cubicBezTo>
                <a:cubicBezTo>
                  <a:pt x="410" y="1327"/>
                  <a:pt x="387" y="1350"/>
                  <a:pt x="364" y="1368"/>
                </a:cubicBezTo>
                <a:cubicBezTo>
                  <a:pt x="332" y="1396"/>
                  <a:pt x="296" y="1423"/>
                  <a:pt x="264" y="1450"/>
                </a:cubicBezTo>
                <a:cubicBezTo>
                  <a:pt x="187" y="1518"/>
                  <a:pt x="109" y="1582"/>
                  <a:pt x="28" y="1650"/>
                </a:cubicBezTo>
                <a:cubicBezTo>
                  <a:pt x="0" y="1673"/>
                  <a:pt x="9" y="1728"/>
                  <a:pt x="37" y="1750"/>
                </a:cubicBezTo>
                <a:cubicBezTo>
                  <a:pt x="178" y="1846"/>
                  <a:pt x="319" y="1941"/>
                  <a:pt x="460" y="2037"/>
                </a:cubicBezTo>
                <a:cubicBezTo>
                  <a:pt x="369" y="2082"/>
                  <a:pt x="278" y="2128"/>
                  <a:pt x="191" y="2173"/>
                </a:cubicBezTo>
                <a:cubicBezTo>
                  <a:pt x="160" y="2187"/>
                  <a:pt x="146" y="2242"/>
                  <a:pt x="173" y="2269"/>
                </a:cubicBezTo>
                <a:cubicBezTo>
                  <a:pt x="250" y="2346"/>
                  <a:pt x="332" y="2401"/>
                  <a:pt x="423" y="2446"/>
                </a:cubicBezTo>
                <a:cubicBezTo>
                  <a:pt x="405" y="2478"/>
                  <a:pt x="387" y="2514"/>
                  <a:pt x="369" y="2551"/>
                </a:cubicBezTo>
                <a:cubicBezTo>
                  <a:pt x="337" y="2587"/>
                  <a:pt x="314" y="2628"/>
                  <a:pt x="287" y="2669"/>
                </a:cubicBezTo>
                <a:cubicBezTo>
                  <a:pt x="269" y="2696"/>
                  <a:pt x="241" y="2724"/>
                  <a:pt x="223" y="2755"/>
                </a:cubicBezTo>
                <a:cubicBezTo>
                  <a:pt x="196" y="2769"/>
                  <a:pt x="205" y="2828"/>
                  <a:pt x="241" y="2828"/>
                </a:cubicBezTo>
                <a:lnTo>
                  <a:pt x="278" y="2828"/>
                </a:lnTo>
                <a:cubicBezTo>
                  <a:pt x="282" y="2828"/>
                  <a:pt x="291" y="2833"/>
                  <a:pt x="296" y="2833"/>
                </a:cubicBezTo>
                <a:lnTo>
                  <a:pt x="300" y="2833"/>
                </a:lnTo>
                <a:cubicBezTo>
                  <a:pt x="305" y="2833"/>
                  <a:pt x="310" y="2837"/>
                  <a:pt x="314" y="2837"/>
                </a:cubicBezTo>
                <a:cubicBezTo>
                  <a:pt x="366" y="2839"/>
                  <a:pt x="419" y="2839"/>
                  <a:pt x="471" y="2839"/>
                </a:cubicBezTo>
                <a:cubicBezTo>
                  <a:pt x="743" y="2839"/>
                  <a:pt x="1017" y="2822"/>
                  <a:pt x="1292" y="2815"/>
                </a:cubicBezTo>
                <a:cubicBezTo>
                  <a:pt x="1524" y="2810"/>
                  <a:pt x="1756" y="2805"/>
                  <a:pt x="1988" y="2805"/>
                </a:cubicBezTo>
                <a:cubicBezTo>
                  <a:pt x="3716" y="2865"/>
                  <a:pt x="5448" y="2892"/>
                  <a:pt x="7176" y="2892"/>
                </a:cubicBezTo>
                <a:cubicBezTo>
                  <a:pt x="7427" y="2896"/>
                  <a:pt x="7677" y="2896"/>
                  <a:pt x="7927" y="2901"/>
                </a:cubicBezTo>
                <a:cubicBezTo>
                  <a:pt x="8081" y="2902"/>
                  <a:pt x="8234" y="2902"/>
                  <a:pt x="8388" y="2902"/>
                </a:cubicBezTo>
                <a:cubicBezTo>
                  <a:pt x="8948" y="2902"/>
                  <a:pt x="9508" y="2895"/>
                  <a:pt x="10064" y="2874"/>
                </a:cubicBezTo>
                <a:cubicBezTo>
                  <a:pt x="10078" y="2869"/>
                  <a:pt x="10082" y="2869"/>
                  <a:pt x="10092" y="2865"/>
                </a:cubicBezTo>
                <a:lnTo>
                  <a:pt x="10137" y="2865"/>
                </a:lnTo>
                <a:cubicBezTo>
                  <a:pt x="10151" y="2865"/>
                  <a:pt x="10160" y="2860"/>
                  <a:pt x="10169" y="2855"/>
                </a:cubicBezTo>
                <a:cubicBezTo>
                  <a:pt x="10205" y="2855"/>
                  <a:pt x="10237" y="2819"/>
                  <a:pt x="10214" y="2774"/>
                </a:cubicBezTo>
                <a:cubicBezTo>
                  <a:pt x="10132" y="2624"/>
                  <a:pt x="10046" y="2473"/>
                  <a:pt x="9973" y="2323"/>
                </a:cubicBezTo>
                <a:cubicBezTo>
                  <a:pt x="9955" y="2287"/>
                  <a:pt x="9923" y="2242"/>
                  <a:pt x="9914" y="2205"/>
                </a:cubicBezTo>
                <a:cubicBezTo>
                  <a:pt x="9905" y="2137"/>
                  <a:pt x="9937" y="2119"/>
                  <a:pt x="9987" y="2091"/>
                </a:cubicBezTo>
                <a:cubicBezTo>
                  <a:pt x="10060" y="2051"/>
                  <a:pt x="10142" y="2005"/>
                  <a:pt x="10219" y="1964"/>
                </a:cubicBezTo>
                <a:cubicBezTo>
                  <a:pt x="10255" y="1941"/>
                  <a:pt x="10255" y="1887"/>
                  <a:pt x="10219" y="1860"/>
                </a:cubicBezTo>
                <a:cubicBezTo>
                  <a:pt x="10064" y="1741"/>
                  <a:pt x="9937" y="1596"/>
                  <a:pt x="9837" y="1423"/>
                </a:cubicBezTo>
                <a:cubicBezTo>
                  <a:pt x="9932" y="1364"/>
                  <a:pt x="10023" y="1300"/>
                  <a:pt x="10119" y="1241"/>
                </a:cubicBezTo>
                <a:cubicBezTo>
                  <a:pt x="10151" y="1218"/>
                  <a:pt x="10160" y="1182"/>
                  <a:pt x="10132" y="1150"/>
                </a:cubicBezTo>
                <a:cubicBezTo>
                  <a:pt x="10046" y="1027"/>
                  <a:pt x="9864" y="800"/>
                  <a:pt x="9891" y="636"/>
                </a:cubicBezTo>
                <a:cubicBezTo>
                  <a:pt x="9901" y="554"/>
                  <a:pt x="9955" y="463"/>
                  <a:pt x="9991" y="386"/>
                </a:cubicBezTo>
                <a:cubicBezTo>
                  <a:pt x="10028" y="300"/>
                  <a:pt x="10069" y="213"/>
                  <a:pt x="10101" y="122"/>
                </a:cubicBezTo>
                <a:cubicBezTo>
                  <a:pt x="10107" y="103"/>
                  <a:pt x="10090" y="88"/>
                  <a:pt x="10073" y="88"/>
                </a:cubicBezTo>
                <a:cubicBezTo>
                  <a:pt x="10067" y="88"/>
                  <a:pt x="10060" y="90"/>
                  <a:pt x="10055" y="95"/>
                </a:cubicBezTo>
                <a:cubicBezTo>
                  <a:pt x="10051" y="95"/>
                  <a:pt x="10051" y="100"/>
                  <a:pt x="10051" y="100"/>
                </a:cubicBezTo>
                <a:cubicBezTo>
                  <a:pt x="10041" y="95"/>
                  <a:pt x="10032" y="91"/>
                  <a:pt x="10023" y="91"/>
                </a:cubicBezTo>
                <a:cubicBezTo>
                  <a:pt x="8308" y="28"/>
                  <a:pt x="6588" y="0"/>
                  <a:pt x="48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15;p37">
            <a:extLst>
              <a:ext uri="{FF2B5EF4-FFF2-40B4-BE49-F238E27FC236}">
                <a16:creationId xmlns:a16="http://schemas.microsoft.com/office/drawing/2014/main" id="{FE8F7DFF-EA31-42B7-AB95-E1DA50E69048}"/>
              </a:ext>
            </a:extLst>
          </p:cNvPr>
          <p:cNvSpPr/>
          <p:nvPr/>
        </p:nvSpPr>
        <p:spPr>
          <a:xfrm rot="253247">
            <a:off x="513746" y="3933938"/>
            <a:ext cx="1936585" cy="522367"/>
          </a:xfrm>
          <a:custGeom>
            <a:avLst/>
            <a:gdLst/>
            <a:ahLst/>
            <a:cxnLst/>
            <a:rect l="l" t="t" r="r" b="b"/>
            <a:pathLst>
              <a:path w="10256" h="2903" extrusionOk="0">
                <a:moveTo>
                  <a:pt x="4139" y="113"/>
                </a:moveTo>
                <a:cubicBezTo>
                  <a:pt x="5398" y="118"/>
                  <a:pt x="6654" y="131"/>
                  <a:pt x="7909" y="159"/>
                </a:cubicBezTo>
                <a:cubicBezTo>
                  <a:pt x="8600" y="172"/>
                  <a:pt x="9296" y="195"/>
                  <a:pt x="9987" y="213"/>
                </a:cubicBezTo>
                <a:cubicBezTo>
                  <a:pt x="9946" y="282"/>
                  <a:pt x="9914" y="354"/>
                  <a:pt x="9878" y="427"/>
                </a:cubicBezTo>
                <a:cubicBezTo>
                  <a:pt x="9832" y="509"/>
                  <a:pt x="9764" y="604"/>
                  <a:pt x="9773" y="700"/>
                </a:cubicBezTo>
                <a:cubicBezTo>
                  <a:pt x="9782" y="786"/>
                  <a:pt x="9832" y="868"/>
                  <a:pt x="9869" y="936"/>
                </a:cubicBezTo>
                <a:cubicBezTo>
                  <a:pt x="9910" y="1018"/>
                  <a:pt x="9960" y="1096"/>
                  <a:pt x="10010" y="1173"/>
                </a:cubicBezTo>
                <a:cubicBezTo>
                  <a:pt x="9919" y="1232"/>
                  <a:pt x="9828" y="1291"/>
                  <a:pt x="9732" y="1350"/>
                </a:cubicBezTo>
                <a:cubicBezTo>
                  <a:pt x="9705" y="1368"/>
                  <a:pt x="9691" y="1405"/>
                  <a:pt x="9710" y="1432"/>
                </a:cubicBezTo>
                <a:cubicBezTo>
                  <a:pt x="9805" y="1614"/>
                  <a:pt x="9932" y="1773"/>
                  <a:pt x="10082" y="1900"/>
                </a:cubicBezTo>
                <a:cubicBezTo>
                  <a:pt x="10005" y="1941"/>
                  <a:pt x="9928" y="1982"/>
                  <a:pt x="9860" y="2032"/>
                </a:cubicBezTo>
                <a:cubicBezTo>
                  <a:pt x="9805" y="2073"/>
                  <a:pt x="9778" y="2123"/>
                  <a:pt x="9791" y="2196"/>
                </a:cubicBezTo>
                <a:cubicBezTo>
                  <a:pt x="9814" y="2296"/>
                  <a:pt x="9882" y="2401"/>
                  <a:pt x="9928" y="2492"/>
                </a:cubicBezTo>
                <a:cubicBezTo>
                  <a:pt x="9973" y="2573"/>
                  <a:pt x="10019" y="2660"/>
                  <a:pt x="10064" y="2742"/>
                </a:cubicBezTo>
                <a:cubicBezTo>
                  <a:pt x="9009" y="2755"/>
                  <a:pt x="7959" y="2760"/>
                  <a:pt x="6908" y="2760"/>
                </a:cubicBezTo>
                <a:cubicBezTo>
                  <a:pt x="5521" y="2730"/>
                  <a:pt x="4134" y="2677"/>
                  <a:pt x="2743" y="2677"/>
                </a:cubicBezTo>
                <a:cubicBezTo>
                  <a:pt x="2639" y="2677"/>
                  <a:pt x="2534" y="2677"/>
                  <a:pt x="2429" y="2678"/>
                </a:cubicBezTo>
                <a:cubicBezTo>
                  <a:pt x="2074" y="2678"/>
                  <a:pt x="1719" y="2683"/>
                  <a:pt x="1360" y="2692"/>
                </a:cubicBezTo>
                <a:cubicBezTo>
                  <a:pt x="1351" y="2696"/>
                  <a:pt x="1337" y="2696"/>
                  <a:pt x="1324" y="2696"/>
                </a:cubicBezTo>
                <a:cubicBezTo>
                  <a:pt x="1028" y="2687"/>
                  <a:pt x="737" y="2683"/>
                  <a:pt x="441" y="2678"/>
                </a:cubicBezTo>
                <a:cubicBezTo>
                  <a:pt x="482" y="2601"/>
                  <a:pt x="519" y="2523"/>
                  <a:pt x="560" y="2451"/>
                </a:cubicBezTo>
                <a:cubicBezTo>
                  <a:pt x="582" y="2414"/>
                  <a:pt x="569" y="2369"/>
                  <a:pt x="528" y="2355"/>
                </a:cubicBezTo>
                <a:cubicBezTo>
                  <a:pt x="455" y="2328"/>
                  <a:pt x="391" y="2292"/>
                  <a:pt x="328" y="2242"/>
                </a:cubicBezTo>
                <a:cubicBezTo>
                  <a:pt x="423" y="2196"/>
                  <a:pt x="514" y="2151"/>
                  <a:pt x="610" y="2105"/>
                </a:cubicBezTo>
                <a:cubicBezTo>
                  <a:pt x="651" y="2082"/>
                  <a:pt x="646" y="2019"/>
                  <a:pt x="614" y="1996"/>
                </a:cubicBezTo>
                <a:cubicBezTo>
                  <a:pt x="464" y="1891"/>
                  <a:pt x="319" y="1791"/>
                  <a:pt x="173" y="1691"/>
                </a:cubicBezTo>
                <a:cubicBezTo>
                  <a:pt x="250" y="1623"/>
                  <a:pt x="332" y="1555"/>
                  <a:pt x="414" y="1487"/>
                </a:cubicBezTo>
                <a:cubicBezTo>
                  <a:pt x="478" y="1437"/>
                  <a:pt x="605" y="1368"/>
                  <a:pt x="601" y="1268"/>
                </a:cubicBezTo>
                <a:cubicBezTo>
                  <a:pt x="601" y="1173"/>
                  <a:pt x="487" y="1073"/>
                  <a:pt x="437" y="1005"/>
                </a:cubicBezTo>
                <a:lnTo>
                  <a:pt x="223" y="723"/>
                </a:lnTo>
                <a:cubicBezTo>
                  <a:pt x="382" y="650"/>
                  <a:pt x="542" y="563"/>
                  <a:pt x="687" y="459"/>
                </a:cubicBezTo>
                <a:cubicBezTo>
                  <a:pt x="714" y="436"/>
                  <a:pt x="733" y="377"/>
                  <a:pt x="687" y="359"/>
                </a:cubicBezTo>
                <a:cubicBezTo>
                  <a:pt x="573" y="300"/>
                  <a:pt x="482" y="204"/>
                  <a:pt x="382" y="118"/>
                </a:cubicBezTo>
                <a:lnTo>
                  <a:pt x="382" y="118"/>
                </a:lnTo>
                <a:cubicBezTo>
                  <a:pt x="560" y="123"/>
                  <a:pt x="739" y="125"/>
                  <a:pt x="917" y="125"/>
                </a:cubicBezTo>
                <a:cubicBezTo>
                  <a:pt x="1364" y="125"/>
                  <a:pt x="1811" y="113"/>
                  <a:pt x="2256" y="113"/>
                </a:cubicBezTo>
                <a:close/>
                <a:moveTo>
                  <a:pt x="4870" y="0"/>
                </a:moveTo>
                <a:cubicBezTo>
                  <a:pt x="4074" y="0"/>
                  <a:pt x="3278" y="6"/>
                  <a:pt x="2483" y="18"/>
                </a:cubicBezTo>
                <a:cubicBezTo>
                  <a:pt x="1783" y="31"/>
                  <a:pt x="1078" y="27"/>
                  <a:pt x="373" y="72"/>
                </a:cubicBezTo>
                <a:cubicBezTo>
                  <a:pt x="360" y="72"/>
                  <a:pt x="351" y="91"/>
                  <a:pt x="355" y="104"/>
                </a:cubicBezTo>
                <a:cubicBezTo>
                  <a:pt x="341" y="109"/>
                  <a:pt x="328" y="127"/>
                  <a:pt x="337" y="145"/>
                </a:cubicBezTo>
                <a:cubicBezTo>
                  <a:pt x="401" y="245"/>
                  <a:pt x="482" y="318"/>
                  <a:pt x="564" y="395"/>
                </a:cubicBezTo>
                <a:cubicBezTo>
                  <a:pt x="414" y="491"/>
                  <a:pt x="264" y="573"/>
                  <a:pt x="100" y="641"/>
                </a:cubicBezTo>
                <a:cubicBezTo>
                  <a:pt x="64" y="659"/>
                  <a:pt x="64" y="709"/>
                  <a:pt x="87" y="741"/>
                </a:cubicBezTo>
                <a:cubicBezTo>
                  <a:pt x="150" y="827"/>
                  <a:pt x="214" y="914"/>
                  <a:pt x="282" y="1000"/>
                </a:cubicBezTo>
                <a:lnTo>
                  <a:pt x="364" y="1109"/>
                </a:lnTo>
                <a:cubicBezTo>
                  <a:pt x="391" y="1146"/>
                  <a:pt x="451" y="1200"/>
                  <a:pt x="455" y="1250"/>
                </a:cubicBezTo>
                <a:cubicBezTo>
                  <a:pt x="473" y="1282"/>
                  <a:pt x="469" y="1300"/>
                  <a:pt x="432" y="1309"/>
                </a:cubicBezTo>
                <a:cubicBezTo>
                  <a:pt x="410" y="1327"/>
                  <a:pt x="387" y="1350"/>
                  <a:pt x="364" y="1368"/>
                </a:cubicBezTo>
                <a:cubicBezTo>
                  <a:pt x="332" y="1396"/>
                  <a:pt x="296" y="1423"/>
                  <a:pt x="264" y="1450"/>
                </a:cubicBezTo>
                <a:cubicBezTo>
                  <a:pt x="187" y="1518"/>
                  <a:pt x="109" y="1582"/>
                  <a:pt x="28" y="1650"/>
                </a:cubicBezTo>
                <a:cubicBezTo>
                  <a:pt x="0" y="1673"/>
                  <a:pt x="9" y="1728"/>
                  <a:pt x="37" y="1750"/>
                </a:cubicBezTo>
                <a:cubicBezTo>
                  <a:pt x="178" y="1846"/>
                  <a:pt x="319" y="1941"/>
                  <a:pt x="460" y="2037"/>
                </a:cubicBezTo>
                <a:cubicBezTo>
                  <a:pt x="369" y="2082"/>
                  <a:pt x="278" y="2128"/>
                  <a:pt x="191" y="2173"/>
                </a:cubicBezTo>
                <a:cubicBezTo>
                  <a:pt x="160" y="2187"/>
                  <a:pt x="146" y="2242"/>
                  <a:pt x="173" y="2269"/>
                </a:cubicBezTo>
                <a:cubicBezTo>
                  <a:pt x="250" y="2346"/>
                  <a:pt x="332" y="2401"/>
                  <a:pt x="423" y="2446"/>
                </a:cubicBezTo>
                <a:cubicBezTo>
                  <a:pt x="405" y="2478"/>
                  <a:pt x="387" y="2514"/>
                  <a:pt x="369" y="2551"/>
                </a:cubicBezTo>
                <a:cubicBezTo>
                  <a:pt x="337" y="2587"/>
                  <a:pt x="314" y="2628"/>
                  <a:pt x="287" y="2669"/>
                </a:cubicBezTo>
                <a:cubicBezTo>
                  <a:pt x="269" y="2696"/>
                  <a:pt x="241" y="2724"/>
                  <a:pt x="223" y="2755"/>
                </a:cubicBezTo>
                <a:cubicBezTo>
                  <a:pt x="196" y="2769"/>
                  <a:pt x="205" y="2828"/>
                  <a:pt x="241" y="2828"/>
                </a:cubicBezTo>
                <a:lnTo>
                  <a:pt x="278" y="2828"/>
                </a:lnTo>
                <a:cubicBezTo>
                  <a:pt x="282" y="2828"/>
                  <a:pt x="291" y="2833"/>
                  <a:pt x="296" y="2833"/>
                </a:cubicBezTo>
                <a:lnTo>
                  <a:pt x="300" y="2833"/>
                </a:lnTo>
                <a:cubicBezTo>
                  <a:pt x="305" y="2833"/>
                  <a:pt x="310" y="2837"/>
                  <a:pt x="314" y="2837"/>
                </a:cubicBezTo>
                <a:cubicBezTo>
                  <a:pt x="366" y="2839"/>
                  <a:pt x="419" y="2839"/>
                  <a:pt x="471" y="2839"/>
                </a:cubicBezTo>
                <a:cubicBezTo>
                  <a:pt x="743" y="2839"/>
                  <a:pt x="1017" y="2822"/>
                  <a:pt x="1292" y="2815"/>
                </a:cubicBezTo>
                <a:cubicBezTo>
                  <a:pt x="1524" y="2810"/>
                  <a:pt x="1756" y="2805"/>
                  <a:pt x="1988" y="2805"/>
                </a:cubicBezTo>
                <a:cubicBezTo>
                  <a:pt x="3716" y="2865"/>
                  <a:pt x="5448" y="2892"/>
                  <a:pt x="7176" y="2892"/>
                </a:cubicBezTo>
                <a:cubicBezTo>
                  <a:pt x="7427" y="2896"/>
                  <a:pt x="7677" y="2896"/>
                  <a:pt x="7927" y="2901"/>
                </a:cubicBezTo>
                <a:cubicBezTo>
                  <a:pt x="8081" y="2902"/>
                  <a:pt x="8234" y="2902"/>
                  <a:pt x="8388" y="2902"/>
                </a:cubicBezTo>
                <a:cubicBezTo>
                  <a:pt x="8948" y="2902"/>
                  <a:pt x="9508" y="2895"/>
                  <a:pt x="10064" y="2874"/>
                </a:cubicBezTo>
                <a:cubicBezTo>
                  <a:pt x="10078" y="2869"/>
                  <a:pt x="10082" y="2869"/>
                  <a:pt x="10092" y="2865"/>
                </a:cubicBezTo>
                <a:lnTo>
                  <a:pt x="10137" y="2865"/>
                </a:lnTo>
                <a:cubicBezTo>
                  <a:pt x="10151" y="2865"/>
                  <a:pt x="10160" y="2860"/>
                  <a:pt x="10169" y="2855"/>
                </a:cubicBezTo>
                <a:cubicBezTo>
                  <a:pt x="10205" y="2855"/>
                  <a:pt x="10237" y="2819"/>
                  <a:pt x="10214" y="2774"/>
                </a:cubicBezTo>
                <a:cubicBezTo>
                  <a:pt x="10132" y="2624"/>
                  <a:pt x="10046" y="2473"/>
                  <a:pt x="9973" y="2323"/>
                </a:cubicBezTo>
                <a:cubicBezTo>
                  <a:pt x="9955" y="2287"/>
                  <a:pt x="9923" y="2242"/>
                  <a:pt x="9914" y="2205"/>
                </a:cubicBezTo>
                <a:cubicBezTo>
                  <a:pt x="9905" y="2137"/>
                  <a:pt x="9937" y="2119"/>
                  <a:pt x="9987" y="2091"/>
                </a:cubicBezTo>
                <a:cubicBezTo>
                  <a:pt x="10060" y="2051"/>
                  <a:pt x="10142" y="2005"/>
                  <a:pt x="10219" y="1964"/>
                </a:cubicBezTo>
                <a:cubicBezTo>
                  <a:pt x="10255" y="1941"/>
                  <a:pt x="10255" y="1887"/>
                  <a:pt x="10219" y="1860"/>
                </a:cubicBezTo>
                <a:cubicBezTo>
                  <a:pt x="10064" y="1741"/>
                  <a:pt x="9937" y="1596"/>
                  <a:pt x="9837" y="1423"/>
                </a:cubicBezTo>
                <a:cubicBezTo>
                  <a:pt x="9932" y="1364"/>
                  <a:pt x="10023" y="1300"/>
                  <a:pt x="10119" y="1241"/>
                </a:cubicBezTo>
                <a:cubicBezTo>
                  <a:pt x="10151" y="1218"/>
                  <a:pt x="10160" y="1182"/>
                  <a:pt x="10132" y="1150"/>
                </a:cubicBezTo>
                <a:cubicBezTo>
                  <a:pt x="10046" y="1027"/>
                  <a:pt x="9864" y="800"/>
                  <a:pt x="9891" y="636"/>
                </a:cubicBezTo>
                <a:cubicBezTo>
                  <a:pt x="9901" y="554"/>
                  <a:pt x="9955" y="463"/>
                  <a:pt x="9991" y="386"/>
                </a:cubicBezTo>
                <a:cubicBezTo>
                  <a:pt x="10028" y="300"/>
                  <a:pt x="10069" y="213"/>
                  <a:pt x="10101" y="122"/>
                </a:cubicBezTo>
                <a:cubicBezTo>
                  <a:pt x="10107" y="103"/>
                  <a:pt x="10090" y="88"/>
                  <a:pt x="10073" y="88"/>
                </a:cubicBezTo>
                <a:cubicBezTo>
                  <a:pt x="10067" y="88"/>
                  <a:pt x="10060" y="90"/>
                  <a:pt x="10055" y="95"/>
                </a:cubicBezTo>
                <a:cubicBezTo>
                  <a:pt x="10051" y="95"/>
                  <a:pt x="10051" y="100"/>
                  <a:pt x="10051" y="100"/>
                </a:cubicBezTo>
                <a:cubicBezTo>
                  <a:pt x="10041" y="95"/>
                  <a:pt x="10032" y="91"/>
                  <a:pt x="10023" y="91"/>
                </a:cubicBezTo>
                <a:cubicBezTo>
                  <a:pt x="8308" y="28"/>
                  <a:pt x="6588" y="0"/>
                  <a:pt x="48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8"/>
          <p:cNvGrpSpPr/>
          <p:nvPr/>
        </p:nvGrpSpPr>
        <p:grpSpPr>
          <a:xfrm>
            <a:off x="457199" y="420842"/>
            <a:ext cx="8320294" cy="4384805"/>
            <a:chOff x="457199" y="420842"/>
            <a:chExt cx="8320294" cy="4384805"/>
          </a:xfrm>
        </p:grpSpPr>
        <p:sp>
          <p:nvSpPr>
            <p:cNvPr id="524" name="Google Shape;524;p38"/>
            <p:cNvSpPr/>
            <p:nvPr/>
          </p:nvSpPr>
          <p:spPr>
            <a:xfrm>
              <a:off x="457199" y="420842"/>
              <a:ext cx="8320294" cy="4384805"/>
            </a:xfrm>
            <a:custGeom>
              <a:avLst/>
              <a:gdLst/>
              <a:ahLst/>
              <a:cxnLst/>
              <a:rect l="l" t="t" r="r" b="b"/>
              <a:pathLst>
                <a:path w="18906" h="12931" extrusionOk="0">
                  <a:moveTo>
                    <a:pt x="216" y="193"/>
                  </a:moveTo>
                  <a:lnTo>
                    <a:pt x="216" y="193"/>
                  </a:lnTo>
                  <a:cubicBezTo>
                    <a:pt x="1220" y="353"/>
                    <a:pt x="2229" y="401"/>
                    <a:pt x="3240" y="401"/>
                  </a:cubicBezTo>
                  <a:cubicBezTo>
                    <a:pt x="4561" y="401"/>
                    <a:pt x="5885" y="320"/>
                    <a:pt x="7209" y="302"/>
                  </a:cubicBezTo>
                  <a:cubicBezTo>
                    <a:pt x="7310" y="301"/>
                    <a:pt x="7411" y="300"/>
                    <a:pt x="7512" y="300"/>
                  </a:cubicBezTo>
                  <a:cubicBezTo>
                    <a:pt x="9829" y="300"/>
                    <a:pt x="12130" y="635"/>
                    <a:pt x="14448" y="657"/>
                  </a:cubicBezTo>
                  <a:cubicBezTo>
                    <a:pt x="14598" y="658"/>
                    <a:pt x="14748" y="659"/>
                    <a:pt x="14897" y="659"/>
                  </a:cubicBezTo>
                  <a:cubicBezTo>
                    <a:pt x="16113" y="659"/>
                    <a:pt x="17325" y="610"/>
                    <a:pt x="18534" y="514"/>
                  </a:cubicBezTo>
                  <a:lnTo>
                    <a:pt x="18534" y="514"/>
                  </a:lnTo>
                  <a:cubicBezTo>
                    <a:pt x="18633" y="4510"/>
                    <a:pt x="18721" y="8510"/>
                    <a:pt x="18599" y="12506"/>
                  </a:cubicBezTo>
                  <a:lnTo>
                    <a:pt x="18599" y="12506"/>
                  </a:lnTo>
                  <a:cubicBezTo>
                    <a:pt x="13806" y="12698"/>
                    <a:pt x="9004" y="12653"/>
                    <a:pt x="4203" y="12690"/>
                  </a:cubicBezTo>
                  <a:cubicBezTo>
                    <a:pt x="2868" y="12703"/>
                    <a:pt x="1534" y="12720"/>
                    <a:pt x="200" y="12751"/>
                  </a:cubicBezTo>
                  <a:lnTo>
                    <a:pt x="200" y="12751"/>
                  </a:lnTo>
                  <a:cubicBezTo>
                    <a:pt x="244" y="12456"/>
                    <a:pt x="290" y="12158"/>
                    <a:pt x="334" y="11863"/>
                  </a:cubicBezTo>
                  <a:lnTo>
                    <a:pt x="334" y="11863"/>
                  </a:lnTo>
                  <a:cubicBezTo>
                    <a:pt x="355" y="11849"/>
                    <a:pt x="369" y="11826"/>
                    <a:pt x="369" y="11794"/>
                  </a:cubicBezTo>
                  <a:cubicBezTo>
                    <a:pt x="315" y="7927"/>
                    <a:pt x="265" y="4060"/>
                    <a:pt x="216" y="193"/>
                  </a:cubicBezTo>
                  <a:close/>
                  <a:moveTo>
                    <a:pt x="131" y="0"/>
                  </a:moveTo>
                  <a:cubicBezTo>
                    <a:pt x="79" y="0"/>
                    <a:pt x="33" y="32"/>
                    <a:pt x="37" y="88"/>
                  </a:cubicBezTo>
                  <a:cubicBezTo>
                    <a:pt x="86" y="3945"/>
                    <a:pt x="136" y="7802"/>
                    <a:pt x="185" y="11659"/>
                  </a:cubicBezTo>
                  <a:lnTo>
                    <a:pt x="185" y="11659"/>
                  </a:lnTo>
                  <a:cubicBezTo>
                    <a:pt x="128" y="12045"/>
                    <a:pt x="67" y="12431"/>
                    <a:pt x="10" y="12817"/>
                  </a:cubicBezTo>
                  <a:cubicBezTo>
                    <a:pt x="1" y="12870"/>
                    <a:pt x="30" y="12931"/>
                    <a:pt x="90" y="12931"/>
                  </a:cubicBezTo>
                  <a:cubicBezTo>
                    <a:pt x="92" y="12931"/>
                    <a:pt x="94" y="12931"/>
                    <a:pt x="96" y="12931"/>
                  </a:cubicBezTo>
                  <a:cubicBezTo>
                    <a:pt x="4921" y="12817"/>
                    <a:pt x="9751" y="12881"/>
                    <a:pt x="14576" y="12799"/>
                  </a:cubicBezTo>
                  <a:cubicBezTo>
                    <a:pt x="15945" y="12771"/>
                    <a:pt x="17313" y="12735"/>
                    <a:pt x="18682" y="12680"/>
                  </a:cubicBezTo>
                  <a:cubicBezTo>
                    <a:pt x="18732" y="12680"/>
                    <a:pt x="18773" y="12644"/>
                    <a:pt x="18773" y="12594"/>
                  </a:cubicBezTo>
                  <a:cubicBezTo>
                    <a:pt x="18905" y="8538"/>
                    <a:pt x="18810" y="4477"/>
                    <a:pt x="18714" y="420"/>
                  </a:cubicBezTo>
                  <a:cubicBezTo>
                    <a:pt x="18714" y="377"/>
                    <a:pt x="18677" y="329"/>
                    <a:pt x="18629" y="329"/>
                  </a:cubicBezTo>
                  <a:cubicBezTo>
                    <a:pt x="18627" y="329"/>
                    <a:pt x="18625" y="329"/>
                    <a:pt x="18623" y="329"/>
                  </a:cubicBezTo>
                  <a:cubicBezTo>
                    <a:pt x="17376" y="428"/>
                    <a:pt x="16126" y="478"/>
                    <a:pt x="14875" y="478"/>
                  </a:cubicBezTo>
                  <a:cubicBezTo>
                    <a:pt x="13713" y="478"/>
                    <a:pt x="12551" y="435"/>
                    <a:pt x="11392" y="347"/>
                  </a:cubicBezTo>
                  <a:cubicBezTo>
                    <a:pt x="10192" y="256"/>
                    <a:pt x="8991" y="125"/>
                    <a:pt x="7786" y="120"/>
                  </a:cubicBezTo>
                  <a:cubicBezTo>
                    <a:pt x="7746" y="120"/>
                    <a:pt x="7706" y="120"/>
                    <a:pt x="7665" y="120"/>
                  </a:cubicBezTo>
                  <a:cubicBezTo>
                    <a:pt x="6528" y="120"/>
                    <a:pt x="5395" y="180"/>
                    <a:pt x="4257" y="211"/>
                  </a:cubicBezTo>
                  <a:cubicBezTo>
                    <a:pt x="3918" y="220"/>
                    <a:pt x="3579" y="226"/>
                    <a:pt x="3239" y="226"/>
                  </a:cubicBezTo>
                  <a:cubicBezTo>
                    <a:pt x="2205" y="226"/>
                    <a:pt x="1171" y="173"/>
                    <a:pt x="151" y="2"/>
                  </a:cubicBezTo>
                  <a:cubicBezTo>
                    <a:pt x="144" y="1"/>
                    <a:pt x="137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8"/>
            <p:cNvGrpSpPr/>
            <p:nvPr/>
          </p:nvGrpSpPr>
          <p:grpSpPr>
            <a:xfrm rot="-393">
              <a:off x="8451781" y="1455324"/>
              <a:ext cx="91501" cy="2296748"/>
              <a:chOff x="3382729" y="936491"/>
              <a:chExt cx="26147" cy="611944"/>
            </a:xfrm>
          </p:grpSpPr>
          <p:sp>
            <p:nvSpPr>
              <p:cNvPr id="526" name="Google Shape;526;p38"/>
              <p:cNvSpPr/>
              <p:nvPr/>
            </p:nvSpPr>
            <p:spPr>
              <a:xfrm>
                <a:off x="3385253" y="1073693"/>
                <a:ext cx="11595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294" h="553" extrusionOk="0">
                    <a:moveTo>
                      <a:pt x="155" y="1"/>
                    </a:moveTo>
                    <a:cubicBezTo>
                      <a:pt x="126" y="1"/>
                      <a:pt x="89" y="18"/>
                      <a:pt x="64" y="52"/>
                    </a:cubicBezTo>
                    <a:cubicBezTo>
                      <a:pt x="51" y="77"/>
                      <a:pt x="38" y="128"/>
                      <a:pt x="26" y="166"/>
                    </a:cubicBezTo>
                    <a:cubicBezTo>
                      <a:pt x="26" y="192"/>
                      <a:pt x="0" y="204"/>
                      <a:pt x="26" y="230"/>
                    </a:cubicBezTo>
                    <a:cubicBezTo>
                      <a:pt x="26" y="230"/>
                      <a:pt x="26" y="243"/>
                      <a:pt x="38" y="243"/>
                    </a:cubicBezTo>
                    <a:cubicBezTo>
                      <a:pt x="51" y="243"/>
                      <a:pt x="102" y="255"/>
                      <a:pt x="102" y="255"/>
                    </a:cubicBezTo>
                    <a:cubicBezTo>
                      <a:pt x="102" y="255"/>
                      <a:pt x="77" y="268"/>
                      <a:pt x="51" y="268"/>
                    </a:cubicBezTo>
                    <a:cubicBezTo>
                      <a:pt x="38" y="268"/>
                      <a:pt x="38" y="294"/>
                      <a:pt x="38" y="294"/>
                    </a:cubicBezTo>
                    <a:cubicBezTo>
                      <a:pt x="38" y="370"/>
                      <a:pt x="38" y="434"/>
                      <a:pt x="89" y="510"/>
                    </a:cubicBezTo>
                    <a:cubicBezTo>
                      <a:pt x="89" y="523"/>
                      <a:pt x="102" y="523"/>
                      <a:pt x="115" y="548"/>
                    </a:cubicBezTo>
                    <a:cubicBezTo>
                      <a:pt x="127" y="551"/>
                      <a:pt x="140" y="553"/>
                      <a:pt x="152" y="553"/>
                    </a:cubicBezTo>
                    <a:cubicBezTo>
                      <a:pt x="193" y="553"/>
                      <a:pt x="232" y="536"/>
                      <a:pt x="242" y="497"/>
                    </a:cubicBezTo>
                    <a:cubicBezTo>
                      <a:pt x="280" y="434"/>
                      <a:pt x="280" y="357"/>
                      <a:pt x="280" y="268"/>
                    </a:cubicBezTo>
                    <a:cubicBezTo>
                      <a:pt x="280" y="268"/>
                      <a:pt x="280" y="255"/>
                      <a:pt x="255" y="255"/>
                    </a:cubicBezTo>
                    <a:cubicBezTo>
                      <a:pt x="242" y="255"/>
                      <a:pt x="217" y="243"/>
                      <a:pt x="217" y="243"/>
                    </a:cubicBezTo>
                    <a:cubicBezTo>
                      <a:pt x="217" y="243"/>
                      <a:pt x="255" y="230"/>
                      <a:pt x="280" y="230"/>
                    </a:cubicBezTo>
                    <a:cubicBezTo>
                      <a:pt x="293" y="230"/>
                      <a:pt x="293" y="204"/>
                      <a:pt x="293" y="204"/>
                    </a:cubicBezTo>
                    <a:cubicBezTo>
                      <a:pt x="293" y="179"/>
                      <a:pt x="280" y="166"/>
                      <a:pt x="280" y="141"/>
                    </a:cubicBezTo>
                    <a:cubicBezTo>
                      <a:pt x="280" y="115"/>
                      <a:pt x="268" y="64"/>
                      <a:pt x="229" y="39"/>
                    </a:cubicBezTo>
                    <a:cubicBezTo>
                      <a:pt x="229" y="13"/>
                      <a:pt x="217" y="13"/>
                      <a:pt x="191" y="13"/>
                    </a:cubicBezTo>
                    <a:cubicBezTo>
                      <a:pt x="183" y="5"/>
                      <a:pt x="170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3382729" y="936491"/>
                <a:ext cx="12107" cy="12217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8" extrusionOk="0">
                    <a:moveTo>
                      <a:pt x="151" y="1"/>
                    </a:moveTo>
                    <a:cubicBezTo>
                      <a:pt x="148" y="1"/>
                      <a:pt x="144" y="2"/>
                      <a:pt x="141" y="3"/>
                    </a:cubicBezTo>
                    <a:cubicBezTo>
                      <a:pt x="102" y="3"/>
                      <a:pt x="51" y="42"/>
                      <a:pt x="51" y="93"/>
                    </a:cubicBezTo>
                    <a:cubicBezTo>
                      <a:pt x="39" y="322"/>
                      <a:pt x="26" y="576"/>
                      <a:pt x="26" y="818"/>
                    </a:cubicBezTo>
                    <a:cubicBezTo>
                      <a:pt x="26" y="946"/>
                      <a:pt x="1" y="1060"/>
                      <a:pt x="26" y="1188"/>
                    </a:cubicBezTo>
                    <a:cubicBezTo>
                      <a:pt x="26" y="1213"/>
                      <a:pt x="26" y="1251"/>
                      <a:pt x="39" y="1277"/>
                    </a:cubicBezTo>
                    <a:cubicBezTo>
                      <a:pt x="51" y="1315"/>
                      <a:pt x="102" y="1340"/>
                      <a:pt x="102" y="1379"/>
                    </a:cubicBezTo>
                    <a:cubicBezTo>
                      <a:pt x="102" y="1404"/>
                      <a:pt x="77" y="1442"/>
                      <a:pt x="51" y="1468"/>
                    </a:cubicBezTo>
                    <a:cubicBezTo>
                      <a:pt x="39" y="1506"/>
                      <a:pt x="39" y="1531"/>
                      <a:pt x="39" y="1570"/>
                    </a:cubicBezTo>
                    <a:cubicBezTo>
                      <a:pt x="51" y="1812"/>
                      <a:pt x="51" y="2066"/>
                      <a:pt x="77" y="2295"/>
                    </a:cubicBezTo>
                    <a:cubicBezTo>
                      <a:pt x="77" y="2537"/>
                      <a:pt x="90" y="2792"/>
                      <a:pt x="115" y="3034"/>
                    </a:cubicBezTo>
                    <a:cubicBezTo>
                      <a:pt x="141" y="3059"/>
                      <a:pt x="166" y="3098"/>
                      <a:pt x="204" y="3098"/>
                    </a:cubicBezTo>
                    <a:cubicBezTo>
                      <a:pt x="230" y="3098"/>
                      <a:pt x="281" y="3059"/>
                      <a:pt x="281" y="3021"/>
                    </a:cubicBezTo>
                    <a:cubicBezTo>
                      <a:pt x="293" y="2779"/>
                      <a:pt x="293" y="2525"/>
                      <a:pt x="293" y="2283"/>
                    </a:cubicBezTo>
                    <a:cubicBezTo>
                      <a:pt x="293" y="2041"/>
                      <a:pt x="281" y="1786"/>
                      <a:pt x="281" y="1557"/>
                    </a:cubicBezTo>
                    <a:cubicBezTo>
                      <a:pt x="281" y="1519"/>
                      <a:pt x="281" y="1493"/>
                      <a:pt x="255" y="1455"/>
                    </a:cubicBezTo>
                    <a:cubicBezTo>
                      <a:pt x="242" y="1430"/>
                      <a:pt x="217" y="1391"/>
                      <a:pt x="217" y="1366"/>
                    </a:cubicBezTo>
                    <a:cubicBezTo>
                      <a:pt x="217" y="1328"/>
                      <a:pt x="255" y="1302"/>
                      <a:pt x="281" y="1264"/>
                    </a:cubicBezTo>
                    <a:cubicBezTo>
                      <a:pt x="293" y="1239"/>
                      <a:pt x="293" y="1200"/>
                      <a:pt x="293" y="1175"/>
                    </a:cubicBezTo>
                    <a:cubicBezTo>
                      <a:pt x="306" y="1048"/>
                      <a:pt x="281" y="933"/>
                      <a:pt x="281" y="806"/>
                    </a:cubicBezTo>
                    <a:cubicBezTo>
                      <a:pt x="242" y="564"/>
                      <a:pt x="230" y="309"/>
                      <a:pt x="204" y="67"/>
                    </a:cubicBezTo>
                    <a:cubicBezTo>
                      <a:pt x="204" y="34"/>
                      <a:pt x="17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3394796" y="1426417"/>
                <a:ext cx="12068" cy="9425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390" extrusionOk="0">
                    <a:moveTo>
                      <a:pt x="120" y="0"/>
                    </a:moveTo>
                    <a:cubicBezTo>
                      <a:pt x="82" y="0"/>
                      <a:pt x="51" y="32"/>
                      <a:pt x="51" y="72"/>
                    </a:cubicBezTo>
                    <a:cubicBezTo>
                      <a:pt x="38" y="250"/>
                      <a:pt x="13" y="454"/>
                      <a:pt x="13" y="645"/>
                    </a:cubicBezTo>
                    <a:cubicBezTo>
                      <a:pt x="13" y="734"/>
                      <a:pt x="0" y="836"/>
                      <a:pt x="13" y="925"/>
                    </a:cubicBezTo>
                    <a:cubicBezTo>
                      <a:pt x="13" y="938"/>
                      <a:pt x="13" y="976"/>
                      <a:pt x="38" y="989"/>
                    </a:cubicBezTo>
                    <a:cubicBezTo>
                      <a:pt x="51" y="1001"/>
                      <a:pt x="102" y="1040"/>
                      <a:pt x="102" y="1052"/>
                    </a:cubicBezTo>
                    <a:cubicBezTo>
                      <a:pt x="102" y="1090"/>
                      <a:pt x="64" y="1103"/>
                      <a:pt x="51" y="1129"/>
                    </a:cubicBezTo>
                    <a:cubicBezTo>
                      <a:pt x="38" y="1154"/>
                      <a:pt x="38" y="1180"/>
                      <a:pt x="38" y="1192"/>
                    </a:cubicBezTo>
                    <a:cubicBezTo>
                      <a:pt x="51" y="1574"/>
                      <a:pt x="64" y="1944"/>
                      <a:pt x="115" y="2326"/>
                    </a:cubicBezTo>
                    <a:cubicBezTo>
                      <a:pt x="127" y="2364"/>
                      <a:pt x="166" y="2389"/>
                      <a:pt x="191" y="2389"/>
                    </a:cubicBezTo>
                    <a:cubicBezTo>
                      <a:pt x="229" y="2389"/>
                      <a:pt x="268" y="2364"/>
                      <a:pt x="268" y="2313"/>
                    </a:cubicBezTo>
                    <a:cubicBezTo>
                      <a:pt x="306" y="1931"/>
                      <a:pt x="306" y="1562"/>
                      <a:pt x="293" y="1180"/>
                    </a:cubicBezTo>
                    <a:cubicBezTo>
                      <a:pt x="293" y="1167"/>
                      <a:pt x="293" y="1129"/>
                      <a:pt x="268" y="1116"/>
                    </a:cubicBezTo>
                    <a:cubicBezTo>
                      <a:pt x="255" y="1103"/>
                      <a:pt x="229" y="1065"/>
                      <a:pt x="229" y="1052"/>
                    </a:cubicBezTo>
                    <a:cubicBezTo>
                      <a:pt x="229" y="1027"/>
                      <a:pt x="268" y="1001"/>
                      <a:pt x="293" y="976"/>
                    </a:cubicBezTo>
                    <a:cubicBezTo>
                      <a:pt x="306" y="963"/>
                      <a:pt x="306" y="925"/>
                      <a:pt x="306" y="912"/>
                    </a:cubicBezTo>
                    <a:cubicBezTo>
                      <a:pt x="306" y="810"/>
                      <a:pt x="293" y="721"/>
                      <a:pt x="293" y="619"/>
                    </a:cubicBezTo>
                    <a:cubicBezTo>
                      <a:pt x="268" y="454"/>
                      <a:pt x="255" y="250"/>
                      <a:pt x="229" y="72"/>
                    </a:cubicBezTo>
                    <a:cubicBezTo>
                      <a:pt x="217" y="21"/>
                      <a:pt x="178" y="8"/>
                      <a:pt x="153" y="8"/>
                    </a:cubicBezTo>
                    <a:cubicBezTo>
                      <a:pt x="142" y="3"/>
                      <a:pt x="131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3397281" y="1534869"/>
                <a:ext cx="11595" cy="13567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4" extrusionOk="0">
                    <a:moveTo>
                      <a:pt x="132" y="0"/>
                    </a:moveTo>
                    <a:cubicBezTo>
                      <a:pt x="109" y="0"/>
                      <a:pt x="86" y="3"/>
                      <a:pt x="64" y="9"/>
                    </a:cubicBezTo>
                    <a:cubicBezTo>
                      <a:pt x="52" y="34"/>
                      <a:pt x="39" y="59"/>
                      <a:pt x="14" y="85"/>
                    </a:cubicBezTo>
                    <a:cubicBezTo>
                      <a:pt x="14" y="85"/>
                      <a:pt x="1" y="98"/>
                      <a:pt x="14" y="123"/>
                    </a:cubicBezTo>
                    <a:cubicBezTo>
                      <a:pt x="14" y="136"/>
                      <a:pt x="14" y="136"/>
                      <a:pt x="39" y="136"/>
                    </a:cubicBezTo>
                    <a:lnTo>
                      <a:pt x="103" y="136"/>
                    </a:lnTo>
                    <a:cubicBezTo>
                      <a:pt x="103" y="149"/>
                      <a:pt x="64" y="149"/>
                      <a:pt x="52" y="149"/>
                    </a:cubicBezTo>
                    <a:lnTo>
                      <a:pt x="39" y="161"/>
                    </a:lnTo>
                    <a:cubicBezTo>
                      <a:pt x="39" y="212"/>
                      <a:pt x="39" y="263"/>
                      <a:pt x="77" y="301"/>
                    </a:cubicBezTo>
                    <a:lnTo>
                      <a:pt x="103" y="327"/>
                    </a:lnTo>
                    <a:cubicBezTo>
                      <a:pt x="118" y="337"/>
                      <a:pt x="139" y="344"/>
                      <a:pt x="160" y="344"/>
                    </a:cubicBezTo>
                    <a:cubicBezTo>
                      <a:pt x="189" y="344"/>
                      <a:pt x="220" y="331"/>
                      <a:pt x="243" y="301"/>
                    </a:cubicBezTo>
                    <a:cubicBezTo>
                      <a:pt x="268" y="263"/>
                      <a:pt x="268" y="212"/>
                      <a:pt x="268" y="161"/>
                    </a:cubicBezTo>
                    <a:cubicBezTo>
                      <a:pt x="268" y="149"/>
                      <a:pt x="268" y="149"/>
                      <a:pt x="255" y="149"/>
                    </a:cubicBezTo>
                    <a:lnTo>
                      <a:pt x="205" y="149"/>
                    </a:lnTo>
                    <a:cubicBezTo>
                      <a:pt x="205" y="136"/>
                      <a:pt x="255" y="136"/>
                      <a:pt x="268" y="136"/>
                    </a:cubicBezTo>
                    <a:lnTo>
                      <a:pt x="294" y="123"/>
                    </a:lnTo>
                    <a:cubicBezTo>
                      <a:pt x="294" y="98"/>
                      <a:pt x="268" y="98"/>
                      <a:pt x="268" y="85"/>
                    </a:cubicBezTo>
                    <a:cubicBezTo>
                      <a:pt x="268" y="72"/>
                      <a:pt x="255" y="34"/>
                      <a:pt x="230" y="21"/>
                    </a:cubicBezTo>
                    <a:cubicBezTo>
                      <a:pt x="200" y="6"/>
                      <a:pt x="16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3387264" y="1107845"/>
                <a:ext cx="14592" cy="30536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743" extrusionOk="0">
                    <a:moveTo>
                      <a:pt x="102" y="0"/>
                    </a:moveTo>
                    <a:cubicBezTo>
                      <a:pt x="51" y="0"/>
                      <a:pt x="26" y="26"/>
                      <a:pt x="26" y="77"/>
                    </a:cubicBezTo>
                    <a:cubicBezTo>
                      <a:pt x="0" y="701"/>
                      <a:pt x="26" y="1337"/>
                      <a:pt x="26" y="1974"/>
                    </a:cubicBezTo>
                    <a:cubicBezTo>
                      <a:pt x="26" y="2292"/>
                      <a:pt x="26" y="2611"/>
                      <a:pt x="38" y="2929"/>
                    </a:cubicBezTo>
                    <a:cubicBezTo>
                      <a:pt x="38" y="3006"/>
                      <a:pt x="38" y="3082"/>
                      <a:pt x="51" y="3158"/>
                    </a:cubicBezTo>
                    <a:cubicBezTo>
                      <a:pt x="64" y="3247"/>
                      <a:pt x="115" y="3324"/>
                      <a:pt x="115" y="3400"/>
                    </a:cubicBezTo>
                    <a:cubicBezTo>
                      <a:pt x="127" y="3477"/>
                      <a:pt x="102" y="3566"/>
                      <a:pt x="89" y="3642"/>
                    </a:cubicBezTo>
                    <a:cubicBezTo>
                      <a:pt x="51" y="3719"/>
                      <a:pt x="64" y="3795"/>
                      <a:pt x="64" y="3884"/>
                    </a:cubicBezTo>
                    <a:cubicBezTo>
                      <a:pt x="102" y="4521"/>
                      <a:pt x="102" y="5132"/>
                      <a:pt x="127" y="5769"/>
                    </a:cubicBezTo>
                    <a:cubicBezTo>
                      <a:pt x="153" y="6405"/>
                      <a:pt x="178" y="7029"/>
                      <a:pt x="217" y="7666"/>
                    </a:cubicBezTo>
                    <a:cubicBezTo>
                      <a:pt x="217" y="7717"/>
                      <a:pt x="242" y="7742"/>
                      <a:pt x="293" y="7742"/>
                    </a:cubicBezTo>
                    <a:cubicBezTo>
                      <a:pt x="344" y="7742"/>
                      <a:pt x="369" y="7717"/>
                      <a:pt x="369" y="7666"/>
                    </a:cubicBezTo>
                    <a:cubicBezTo>
                      <a:pt x="369" y="7042"/>
                      <a:pt x="369" y="6405"/>
                      <a:pt x="357" y="5769"/>
                    </a:cubicBezTo>
                    <a:cubicBezTo>
                      <a:pt x="344" y="5132"/>
                      <a:pt x="318" y="4521"/>
                      <a:pt x="306" y="3884"/>
                    </a:cubicBezTo>
                    <a:cubicBezTo>
                      <a:pt x="306" y="3795"/>
                      <a:pt x="306" y="3719"/>
                      <a:pt x="293" y="3642"/>
                    </a:cubicBezTo>
                    <a:cubicBezTo>
                      <a:pt x="280" y="3566"/>
                      <a:pt x="242" y="3477"/>
                      <a:pt x="242" y="3400"/>
                    </a:cubicBezTo>
                    <a:cubicBezTo>
                      <a:pt x="242" y="3324"/>
                      <a:pt x="293" y="3247"/>
                      <a:pt x="306" y="3158"/>
                    </a:cubicBezTo>
                    <a:cubicBezTo>
                      <a:pt x="318" y="3082"/>
                      <a:pt x="318" y="3006"/>
                      <a:pt x="318" y="2929"/>
                    </a:cubicBezTo>
                    <a:cubicBezTo>
                      <a:pt x="318" y="2611"/>
                      <a:pt x="306" y="2292"/>
                      <a:pt x="293" y="1974"/>
                    </a:cubicBezTo>
                    <a:cubicBezTo>
                      <a:pt x="255" y="1337"/>
                      <a:pt x="242" y="714"/>
                      <a:pt x="191" y="77"/>
                    </a:cubicBezTo>
                    <a:cubicBezTo>
                      <a:pt x="191" y="39"/>
                      <a:pt x="166" y="13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" name="Google Shape;531;p38"/>
            <p:cNvGrpSpPr/>
            <p:nvPr/>
          </p:nvGrpSpPr>
          <p:grpSpPr>
            <a:xfrm rot="5399656">
              <a:off x="3238709" y="2471928"/>
              <a:ext cx="78276" cy="4207236"/>
              <a:chOff x="3382729" y="936491"/>
              <a:chExt cx="26147" cy="611944"/>
            </a:xfrm>
          </p:grpSpPr>
          <p:sp>
            <p:nvSpPr>
              <p:cNvPr id="532" name="Google Shape;532;p38"/>
              <p:cNvSpPr/>
              <p:nvPr/>
            </p:nvSpPr>
            <p:spPr>
              <a:xfrm>
                <a:off x="3385253" y="1073693"/>
                <a:ext cx="11595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294" h="553" extrusionOk="0">
                    <a:moveTo>
                      <a:pt x="155" y="1"/>
                    </a:moveTo>
                    <a:cubicBezTo>
                      <a:pt x="126" y="1"/>
                      <a:pt x="89" y="18"/>
                      <a:pt x="64" y="52"/>
                    </a:cubicBezTo>
                    <a:cubicBezTo>
                      <a:pt x="51" y="77"/>
                      <a:pt x="38" y="128"/>
                      <a:pt x="26" y="166"/>
                    </a:cubicBezTo>
                    <a:cubicBezTo>
                      <a:pt x="26" y="192"/>
                      <a:pt x="0" y="204"/>
                      <a:pt x="26" y="230"/>
                    </a:cubicBezTo>
                    <a:cubicBezTo>
                      <a:pt x="26" y="230"/>
                      <a:pt x="26" y="243"/>
                      <a:pt x="38" y="243"/>
                    </a:cubicBezTo>
                    <a:cubicBezTo>
                      <a:pt x="51" y="243"/>
                      <a:pt x="102" y="255"/>
                      <a:pt x="102" y="255"/>
                    </a:cubicBezTo>
                    <a:cubicBezTo>
                      <a:pt x="102" y="255"/>
                      <a:pt x="77" y="268"/>
                      <a:pt x="51" y="268"/>
                    </a:cubicBezTo>
                    <a:cubicBezTo>
                      <a:pt x="38" y="268"/>
                      <a:pt x="38" y="294"/>
                      <a:pt x="38" y="294"/>
                    </a:cubicBezTo>
                    <a:cubicBezTo>
                      <a:pt x="38" y="370"/>
                      <a:pt x="38" y="434"/>
                      <a:pt x="89" y="510"/>
                    </a:cubicBezTo>
                    <a:cubicBezTo>
                      <a:pt x="89" y="523"/>
                      <a:pt x="102" y="523"/>
                      <a:pt x="115" y="548"/>
                    </a:cubicBezTo>
                    <a:cubicBezTo>
                      <a:pt x="127" y="551"/>
                      <a:pt x="140" y="553"/>
                      <a:pt x="152" y="553"/>
                    </a:cubicBezTo>
                    <a:cubicBezTo>
                      <a:pt x="193" y="553"/>
                      <a:pt x="232" y="536"/>
                      <a:pt x="242" y="497"/>
                    </a:cubicBezTo>
                    <a:cubicBezTo>
                      <a:pt x="280" y="434"/>
                      <a:pt x="280" y="357"/>
                      <a:pt x="280" y="268"/>
                    </a:cubicBezTo>
                    <a:cubicBezTo>
                      <a:pt x="280" y="268"/>
                      <a:pt x="280" y="255"/>
                      <a:pt x="255" y="255"/>
                    </a:cubicBezTo>
                    <a:cubicBezTo>
                      <a:pt x="242" y="255"/>
                      <a:pt x="217" y="243"/>
                      <a:pt x="217" y="243"/>
                    </a:cubicBezTo>
                    <a:cubicBezTo>
                      <a:pt x="217" y="243"/>
                      <a:pt x="255" y="230"/>
                      <a:pt x="280" y="230"/>
                    </a:cubicBezTo>
                    <a:cubicBezTo>
                      <a:pt x="293" y="230"/>
                      <a:pt x="293" y="204"/>
                      <a:pt x="293" y="204"/>
                    </a:cubicBezTo>
                    <a:cubicBezTo>
                      <a:pt x="293" y="179"/>
                      <a:pt x="280" y="166"/>
                      <a:pt x="280" y="141"/>
                    </a:cubicBezTo>
                    <a:cubicBezTo>
                      <a:pt x="280" y="115"/>
                      <a:pt x="268" y="64"/>
                      <a:pt x="229" y="39"/>
                    </a:cubicBezTo>
                    <a:cubicBezTo>
                      <a:pt x="229" y="13"/>
                      <a:pt x="217" y="13"/>
                      <a:pt x="191" y="13"/>
                    </a:cubicBezTo>
                    <a:cubicBezTo>
                      <a:pt x="183" y="5"/>
                      <a:pt x="170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3382729" y="936491"/>
                <a:ext cx="12107" cy="12217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3098" extrusionOk="0">
                    <a:moveTo>
                      <a:pt x="151" y="1"/>
                    </a:moveTo>
                    <a:cubicBezTo>
                      <a:pt x="148" y="1"/>
                      <a:pt x="144" y="2"/>
                      <a:pt x="141" y="3"/>
                    </a:cubicBezTo>
                    <a:cubicBezTo>
                      <a:pt x="102" y="3"/>
                      <a:pt x="51" y="42"/>
                      <a:pt x="51" y="93"/>
                    </a:cubicBezTo>
                    <a:cubicBezTo>
                      <a:pt x="39" y="322"/>
                      <a:pt x="26" y="576"/>
                      <a:pt x="26" y="818"/>
                    </a:cubicBezTo>
                    <a:cubicBezTo>
                      <a:pt x="26" y="946"/>
                      <a:pt x="1" y="1060"/>
                      <a:pt x="26" y="1188"/>
                    </a:cubicBezTo>
                    <a:cubicBezTo>
                      <a:pt x="26" y="1213"/>
                      <a:pt x="26" y="1251"/>
                      <a:pt x="39" y="1277"/>
                    </a:cubicBezTo>
                    <a:cubicBezTo>
                      <a:pt x="51" y="1315"/>
                      <a:pt x="102" y="1340"/>
                      <a:pt x="102" y="1379"/>
                    </a:cubicBezTo>
                    <a:cubicBezTo>
                      <a:pt x="102" y="1404"/>
                      <a:pt x="77" y="1442"/>
                      <a:pt x="51" y="1468"/>
                    </a:cubicBezTo>
                    <a:cubicBezTo>
                      <a:pt x="39" y="1506"/>
                      <a:pt x="39" y="1531"/>
                      <a:pt x="39" y="1570"/>
                    </a:cubicBezTo>
                    <a:cubicBezTo>
                      <a:pt x="51" y="1812"/>
                      <a:pt x="51" y="2066"/>
                      <a:pt x="77" y="2295"/>
                    </a:cubicBezTo>
                    <a:cubicBezTo>
                      <a:pt x="77" y="2537"/>
                      <a:pt x="90" y="2792"/>
                      <a:pt x="115" y="3034"/>
                    </a:cubicBezTo>
                    <a:cubicBezTo>
                      <a:pt x="141" y="3059"/>
                      <a:pt x="166" y="3098"/>
                      <a:pt x="204" y="3098"/>
                    </a:cubicBezTo>
                    <a:cubicBezTo>
                      <a:pt x="230" y="3098"/>
                      <a:pt x="281" y="3059"/>
                      <a:pt x="281" y="3021"/>
                    </a:cubicBezTo>
                    <a:cubicBezTo>
                      <a:pt x="293" y="2779"/>
                      <a:pt x="293" y="2525"/>
                      <a:pt x="293" y="2283"/>
                    </a:cubicBezTo>
                    <a:cubicBezTo>
                      <a:pt x="293" y="2041"/>
                      <a:pt x="281" y="1786"/>
                      <a:pt x="281" y="1557"/>
                    </a:cubicBezTo>
                    <a:cubicBezTo>
                      <a:pt x="281" y="1519"/>
                      <a:pt x="281" y="1493"/>
                      <a:pt x="255" y="1455"/>
                    </a:cubicBezTo>
                    <a:cubicBezTo>
                      <a:pt x="242" y="1430"/>
                      <a:pt x="217" y="1391"/>
                      <a:pt x="217" y="1366"/>
                    </a:cubicBezTo>
                    <a:cubicBezTo>
                      <a:pt x="217" y="1328"/>
                      <a:pt x="255" y="1302"/>
                      <a:pt x="281" y="1264"/>
                    </a:cubicBezTo>
                    <a:cubicBezTo>
                      <a:pt x="293" y="1239"/>
                      <a:pt x="293" y="1200"/>
                      <a:pt x="293" y="1175"/>
                    </a:cubicBezTo>
                    <a:cubicBezTo>
                      <a:pt x="306" y="1048"/>
                      <a:pt x="281" y="933"/>
                      <a:pt x="281" y="806"/>
                    </a:cubicBezTo>
                    <a:cubicBezTo>
                      <a:pt x="242" y="564"/>
                      <a:pt x="230" y="309"/>
                      <a:pt x="204" y="67"/>
                    </a:cubicBezTo>
                    <a:cubicBezTo>
                      <a:pt x="204" y="34"/>
                      <a:pt x="176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3394796" y="1426417"/>
                <a:ext cx="12068" cy="94256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390" extrusionOk="0">
                    <a:moveTo>
                      <a:pt x="120" y="0"/>
                    </a:moveTo>
                    <a:cubicBezTo>
                      <a:pt x="82" y="0"/>
                      <a:pt x="51" y="32"/>
                      <a:pt x="51" y="72"/>
                    </a:cubicBezTo>
                    <a:cubicBezTo>
                      <a:pt x="38" y="250"/>
                      <a:pt x="13" y="454"/>
                      <a:pt x="13" y="645"/>
                    </a:cubicBezTo>
                    <a:cubicBezTo>
                      <a:pt x="13" y="734"/>
                      <a:pt x="0" y="836"/>
                      <a:pt x="13" y="925"/>
                    </a:cubicBezTo>
                    <a:cubicBezTo>
                      <a:pt x="13" y="938"/>
                      <a:pt x="13" y="976"/>
                      <a:pt x="38" y="989"/>
                    </a:cubicBezTo>
                    <a:cubicBezTo>
                      <a:pt x="51" y="1001"/>
                      <a:pt x="102" y="1040"/>
                      <a:pt x="102" y="1052"/>
                    </a:cubicBezTo>
                    <a:cubicBezTo>
                      <a:pt x="102" y="1090"/>
                      <a:pt x="64" y="1103"/>
                      <a:pt x="51" y="1129"/>
                    </a:cubicBezTo>
                    <a:cubicBezTo>
                      <a:pt x="38" y="1154"/>
                      <a:pt x="38" y="1180"/>
                      <a:pt x="38" y="1192"/>
                    </a:cubicBezTo>
                    <a:cubicBezTo>
                      <a:pt x="51" y="1574"/>
                      <a:pt x="64" y="1944"/>
                      <a:pt x="115" y="2326"/>
                    </a:cubicBezTo>
                    <a:cubicBezTo>
                      <a:pt x="127" y="2364"/>
                      <a:pt x="166" y="2389"/>
                      <a:pt x="191" y="2389"/>
                    </a:cubicBezTo>
                    <a:cubicBezTo>
                      <a:pt x="229" y="2389"/>
                      <a:pt x="268" y="2364"/>
                      <a:pt x="268" y="2313"/>
                    </a:cubicBezTo>
                    <a:cubicBezTo>
                      <a:pt x="306" y="1931"/>
                      <a:pt x="306" y="1562"/>
                      <a:pt x="293" y="1180"/>
                    </a:cubicBezTo>
                    <a:cubicBezTo>
                      <a:pt x="293" y="1167"/>
                      <a:pt x="293" y="1129"/>
                      <a:pt x="268" y="1116"/>
                    </a:cubicBezTo>
                    <a:cubicBezTo>
                      <a:pt x="255" y="1103"/>
                      <a:pt x="229" y="1065"/>
                      <a:pt x="229" y="1052"/>
                    </a:cubicBezTo>
                    <a:cubicBezTo>
                      <a:pt x="229" y="1027"/>
                      <a:pt x="268" y="1001"/>
                      <a:pt x="293" y="976"/>
                    </a:cubicBezTo>
                    <a:cubicBezTo>
                      <a:pt x="306" y="963"/>
                      <a:pt x="306" y="925"/>
                      <a:pt x="306" y="912"/>
                    </a:cubicBezTo>
                    <a:cubicBezTo>
                      <a:pt x="306" y="810"/>
                      <a:pt x="293" y="721"/>
                      <a:pt x="293" y="619"/>
                    </a:cubicBezTo>
                    <a:cubicBezTo>
                      <a:pt x="268" y="454"/>
                      <a:pt x="255" y="250"/>
                      <a:pt x="229" y="72"/>
                    </a:cubicBezTo>
                    <a:cubicBezTo>
                      <a:pt x="217" y="21"/>
                      <a:pt x="178" y="8"/>
                      <a:pt x="153" y="8"/>
                    </a:cubicBezTo>
                    <a:cubicBezTo>
                      <a:pt x="142" y="3"/>
                      <a:pt x="131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3397281" y="1534869"/>
                <a:ext cx="11595" cy="13567"/>
              </a:xfrm>
              <a:custGeom>
                <a:avLst/>
                <a:gdLst/>
                <a:ahLst/>
                <a:cxnLst/>
                <a:rect l="l" t="t" r="r" b="b"/>
                <a:pathLst>
                  <a:path w="294" h="344" extrusionOk="0">
                    <a:moveTo>
                      <a:pt x="132" y="0"/>
                    </a:moveTo>
                    <a:cubicBezTo>
                      <a:pt x="109" y="0"/>
                      <a:pt x="86" y="3"/>
                      <a:pt x="64" y="9"/>
                    </a:cubicBezTo>
                    <a:cubicBezTo>
                      <a:pt x="52" y="34"/>
                      <a:pt x="39" y="59"/>
                      <a:pt x="14" y="85"/>
                    </a:cubicBezTo>
                    <a:cubicBezTo>
                      <a:pt x="14" y="85"/>
                      <a:pt x="1" y="98"/>
                      <a:pt x="14" y="123"/>
                    </a:cubicBezTo>
                    <a:cubicBezTo>
                      <a:pt x="14" y="136"/>
                      <a:pt x="14" y="136"/>
                      <a:pt x="39" y="136"/>
                    </a:cubicBezTo>
                    <a:lnTo>
                      <a:pt x="103" y="136"/>
                    </a:lnTo>
                    <a:cubicBezTo>
                      <a:pt x="103" y="149"/>
                      <a:pt x="64" y="149"/>
                      <a:pt x="52" y="149"/>
                    </a:cubicBezTo>
                    <a:lnTo>
                      <a:pt x="39" y="161"/>
                    </a:lnTo>
                    <a:cubicBezTo>
                      <a:pt x="39" y="212"/>
                      <a:pt x="39" y="263"/>
                      <a:pt x="77" y="301"/>
                    </a:cubicBezTo>
                    <a:lnTo>
                      <a:pt x="103" y="327"/>
                    </a:lnTo>
                    <a:cubicBezTo>
                      <a:pt x="118" y="337"/>
                      <a:pt x="139" y="344"/>
                      <a:pt x="160" y="344"/>
                    </a:cubicBezTo>
                    <a:cubicBezTo>
                      <a:pt x="189" y="344"/>
                      <a:pt x="220" y="331"/>
                      <a:pt x="243" y="301"/>
                    </a:cubicBezTo>
                    <a:cubicBezTo>
                      <a:pt x="268" y="263"/>
                      <a:pt x="268" y="212"/>
                      <a:pt x="268" y="161"/>
                    </a:cubicBezTo>
                    <a:cubicBezTo>
                      <a:pt x="268" y="149"/>
                      <a:pt x="268" y="149"/>
                      <a:pt x="255" y="149"/>
                    </a:cubicBezTo>
                    <a:lnTo>
                      <a:pt x="205" y="149"/>
                    </a:lnTo>
                    <a:cubicBezTo>
                      <a:pt x="205" y="136"/>
                      <a:pt x="255" y="136"/>
                      <a:pt x="268" y="136"/>
                    </a:cubicBezTo>
                    <a:lnTo>
                      <a:pt x="294" y="123"/>
                    </a:lnTo>
                    <a:cubicBezTo>
                      <a:pt x="294" y="98"/>
                      <a:pt x="268" y="98"/>
                      <a:pt x="268" y="85"/>
                    </a:cubicBezTo>
                    <a:cubicBezTo>
                      <a:pt x="268" y="72"/>
                      <a:pt x="255" y="34"/>
                      <a:pt x="230" y="21"/>
                    </a:cubicBezTo>
                    <a:cubicBezTo>
                      <a:pt x="200" y="6"/>
                      <a:pt x="16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3387264" y="1107845"/>
                <a:ext cx="14592" cy="305365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743" extrusionOk="0">
                    <a:moveTo>
                      <a:pt x="102" y="0"/>
                    </a:moveTo>
                    <a:cubicBezTo>
                      <a:pt x="51" y="0"/>
                      <a:pt x="26" y="26"/>
                      <a:pt x="26" y="77"/>
                    </a:cubicBezTo>
                    <a:cubicBezTo>
                      <a:pt x="0" y="701"/>
                      <a:pt x="26" y="1337"/>
                      <a:pt x="26" y="1974"/>
                    </a:cubicBezTo>
                    <a:cubicBezTo>
                      <a:pt x="26" y="2292"/>
                      <a:pt x="26" y="2611"/>
                      <a:pt x="38" y="2929"/>
                    </a:cubicBezTo>
                    <a:cubicBezTo>
                      <a:pt x="38" y="3006"/>
                      <a:pt x="38" y="3082"/>
                      <a:pt x="51" y="3158"/>
                    </a:cubicBezTo>
                    <a:cubicBezTo>
                      <a:pt x="64" y="3247"/>
                      <a:pt x="115" y="3324"/>
                      <a:pt x="115" y="3400"/>
                    </a:cubicBezTo>
                    <a:cubicBezTo>
                      <a:pt x="127" y="3477"/>
                      <a:pt x="102" y="3566"/>
                      <a:pt x="89" y="3642"/>
                    </a:cubicBezTo>
                    <a:cubicBezTo>
                      <a:pt x="51" y="3719"/>
                      <a:pt x="64" y="3795"/>
                      <a:pt x="64" y="3884"/>
                    </a:cubicBezTo>
                    <a:cubicBezTo>
                      <a:pt x="102" y="4521"/>
                      <a:pt x="102" y="5132"/>
                      <a:pt x="127" y="5769"/>
                    </a:cubicBezTo>
                    <a:cubicBezTo>
                      <a:pt x="153" y="6405"/>
                      <a:pt x="178" y="7029"/>
                      <a:pt x="217" y="7666"/>
                    </a:cubicBezTo>
                    <a:cubicBezTo>
                      <a:pt x="217" y="7717"/>
                      <a:pt x="242" y="7742"/>
                      <a:pt x="293" y="7742"/>
                    </a:cubicBezTo>
                    <a:cubicBezTo>
                      <a:pt x="344" y="7742"/>
                      <a:pt x="369" y="7717"/>
                      <a:pt x="369" y="7666"/>
                    </a:cubicBezTo>
                    <a:cubicBezTo>
                      <a:pt x="369" y="7042"/>
                      <a:pt x="369" y="6405"/>
                      <a:pt x="357" y="5769"/>
                    </a:cubicBezTo>
                    <a:cubicBezTo>
                      <a:pt x="344" y="5132"/>
                      <a:pt x="318" y="4521"/>
                      <a:pt x="306" y="3884"/>
                    </a:cubicBezTo>
                    <a:cubicBezTo>
                      <a:pt x="306" y="3795"/>
                      <a:pt x="306" y="3719"/>
                      <a:pt x="293" y="3642"/>
                    </a:cubicBezTo>
                    <a:cubicBezTo>
                      <a:pt x="280" y="3566"/>
                      <a:pt x="242" y="3477"/>
                      <a:pt x="242" y="3400"/>
                    </a:cubicBezTo>
                    <a:cubicBezTo>
                      <a:pt x="242" y="3324"/>
                      <a:pt x="293" y="3247"/>
                      <a:pt x="306" y="3158"/>
                    </a:cubicBezTo>
                    <a:cubicBezTo>
                      <a:pt x="318" y="3082"/>
                      <a:pt x="318" y="3006"/>
                      <a:pt x="318" y="2929"/>
                    </a:cubicBezTo>
                    <a:cubicBezTo>
                      <a:pt x="318" y="2611"/>
                      <a:pt x="306" y="2292"/>
                      <a:pt x="293" y="1974"/>
                    </a:cubicBezTo>
                    <a:cubicBezTo>
                      <a:pt x="255" y="1337"/>
                      <a:pt x="242" y="714"/>
                      <a:pt x="191" y="77"/>
                    </a:cubicBezTo>
                    <a:cubicBezTo>
                      <a:pt x="191" y="39"/>
                      <a:pt x="166" y="13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7" name="Google Shape;577;p38"/>
          <p:cNvGrpSpPr/>
          <p:nvPr/>
        </p:nvGrpSpPr>
        <p:grpSpPr>
          <a:xfrm>
            <a:off x="2803476" y="74617"/>
            <a:ext cx="3649392" cy="984386"/>
            <a:chOff x="2803476" y="74617"/>
            <a:chExt cx="3649392" cy="984386"/>
          </a:xfrm>
        </p:grpSpPr>
        <p:sp>
          <p:nvSpPr>
            <p:cNvPr id="578" name="Google Shape;578;p38"/>
            <p:cNvSpPr/>
            <p:nvPr/>
          </p:nvSpPr>
          <p:spPr>
            <a:xfrm>
              <a:off x="2835857" y="91232"/>
              <a:ext cx="3594239" cy="930809"/>
            </a:xfrm>
            <a:custGeom>
              <a:avLst/>
              <a:gdLst/>
              <a:ahLst/>
              <a:cxnLst/>
              <a:rect l="l" t="t" r="r" b="b"/>
              <a:pathLst>
                <a:path w="10101" h="2745" extrusionOk="0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2803476" y="74617"/>
              <a:ext cx="3649392" cy="984386"/>
            </a:xfrm>
            <a:custGeom>
              <a:avLst/>
              <a:gdLst/>
              <a:ahLst/>
              <a:cxnLst/>
              <a:rect l="l" t="t" r="r" b="b"/>
              <a:pathLst>
                <a:path w="10256" h="2903" extrusionOk="0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C3DF0C6-A2AF-47C1-91DC-E3E967F99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87" y="790254"/>
            <a:ext cx="2048254" cy="33599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7A53A0-C37A-4AB1-A36A-5D289B3710A5}"/>
              </a:ext>
            </a:extLst>
          </p:cNvPr>
          <p:cNvSpPr/>
          <p:nvPr/>
        </p:nvSpPr>
        <p:spPr>
          <a:xfrm>
            <a:off x="2103925" y="241758"/>
            <a:ext cx="510909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 Screen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333CE-1566-4D47-A80D-71789E0B2C4C}"/>
              </a:ext>
            </a:extLst>
          </p:cNvPr>
          <p:cNvSpPr/>
          <p:nvPr/>
        </p:nvSpPr>
        <p:spPr>
          <a:xfrm>
            <a:off x="6720840" y="1059003"/>
            <a:ext cx="1447387" cy="12803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Choose drink by tapping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F39021-3D90-42B7-AD76-741414B6DB3E}"/>
              </a:ext>
            </a:extLst>
          </p:cNvPr>
          <p:cNvCxnSpPr>
            <a:cxnSpLocks/>
          </p:cNvCxnSpPr>
          <p:nvPr/>
        </p:nvCxnSpPr>
        <p:spPr>
          <a:xfrm flipH="1">
            <a:off x="2921029" y="1744980"/>
            <a:ext cx="3655031" cy="518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39"/>
          <p:cNvGrpSpPr/>
          <p:nvPr/>
        </p:nvGrpSpPr>
        <p:grpSpPr>
          <a:xfrm rot="134293">
            <a:off x="94350" y="170335"/>
            <a:ext cx="8820721" cy="5003978"/>
            <a:chOff x="577150" y="371675"/>
            <a:chExt cx="2899721" cy="1958151"/>
          </a:xfrm>
        </p:grpSpPr>
        <p:sp>
          <p:nvSpPr>
            <p:cNvPr id="585" name="Google Shape;585;p39"/>
            <p:cNvSpPr/>
            <p:nvPr/>
          </p:nvSpPr>
          <p:spPr>
            <a:xfrm>
              <a:off x="702678" y="411388"/>
              <a:ext cx="1319736" cy="66413"/>
            </a:xfrm>
            <a:custGeom>
              <a:avLst/>
              <a:gdLst/>
              <a:ahLst/>
              <a:cxnLst/>
              <a:rect l="l" t="t" r="r" b="b"/>
              <a:pathLst>
                <a:path w="33464" h="1684" extrusionOk="0">
                  <a:moveTo>
                    <a:pt x="22724" y="1"/>
                  </a:moveTo>
                  <a:cubicBezTo>
                    <a:pt x="22094" y="1"/>
                    <a:pt x="21465" y="8"/>
                    <a:pt x="20832" y="25"/>
                  </a:cubicBezTo>
                  <a:cubicBezTo>
                    <a:pt x="20488" y="38"/>
                    <a:pt x="20132" y="38"/>
                    <a:pt x="19788" y="50"/>
                  </a:cubicBezTo>
                  <a:cubicBezTo>
                    <a:pt x="19432" y="63"/>
                    <a:pt x="19088" y="127"/>
                    <a:pt x="18731" y="127"/>
                  </a:cubicBezTo>
                  <a:cubicBezTo>
                    <a:pt x="18625" y="135"/>
                    <a:pt x="18517" y="138"/>
                    <a:pt x="18408" y="138"/>
                  </a:cubicBezTo>
                  <a:cubicBezTo>
                    <a:pt x="18168" y="138"/>
                    <a:pt x="17924" y="123"/>
                    <a:pt x="17687" y="114"/>
                  </a:cubicBezTo>
                  <a:cubicBezTo>
                    <a:pt x="17616" y="111"/>
                    <a:pt x="17545" y="110"/>
                    <a:pt x="17474" y="110"/>
                  </a:cubicBezTo>
                  <a:cubicBezTo>
                    <a:pt x="17193" y="110"/>
                    <a:pt x="16915" y="127"/>
                    <a:pt x="16630" y="127"/>
                  </a:cubicBezTo>
                  <a:cubicBezTo>
                    <a:pt x="13854" y="190"/>
                    <a:pt x="11066" y="305"/>
                    <a:pt x="8277" y="471"/>
                  </a:cubicBezTo>
                  <a:cubicBezTo>
                    <a:pt x="6889" y="534"/>
                    <a:pt x="5488" y="623"/>
                    <a:pt x="4113" y="725"/>
                  </a:cubicBezTo>
                  <a:lnTo>
                    <a:pt x="2025" y="878"/>
                  </a:lnTo>
                  <a:cubicBezTo>
                    <a:pt x="1668" y="891"/>
                    <a:pt x="1325" y="929"/>
                    <a:pt x="968" y="1018"/>
                  </a:cubicBezTo>
                  <a:cubicBezTo>
                    <a:pt x="624" y="1120"/>
                    <a:pt x="293" y="1298"/>
                    <a:pt x="39" y="1553"/>
                  </a:cubicBezTo>
                  <a:cubicBezTo>
                    <a:pt x="0" y="1578"/>
                    <a:pt x="0" y="1629"/>
                    <a:pt x="39" y="1655"/>
                  </a:cubicBezTo>
                  <a:cubicBezTo>
                    <a:pt x="51" y="1674"/>
                    <a:pt x="70" y="1683"/>
                    <a:pt x="90" y="1683"/>
                  </a:cubicBezTo>
                  <a:cubicBezTo>
                    <a:pt x="109" y="1683"/>
                    <a:pt x="128" y="1674"/>
                    <a:pt x="140" y="1655"/>
                  </a:cubicBezTo>
                  <a:cubicBezTo>
                    <a:pt x="382" y="1426"/>
                    <a:pt x="701" y="1260"/>
                    <a:pt x="1019" y="1184"/>
                  </a:cubicBezTo>
                  <a:cubicBezTo>
                    <a:pt x="1350" y="1082"/>
                    <a:pt x="1694" y="1069"/>
                    <a:pt x="2038" y="1056"/>
                  </a:cubicBezTo>
                  <a:lnTo>
                    <a:pt x="4126" y="916"/>
                  </a:lnTo>
                  <a:cubicBezTo>
                    <a:pt x="5514" y="814"/>
                    <a:pt x="6915" y="738"/>
                    <a:pt x="8290" y="662"/>
                  </a:cubicBezTo>
                  <a:cubicBezTo>
                    <a:pt x="11066" y="509"/>
                    <a:pt x="13854" y="407"/>
                    <a:pt x="16630" y="343"/>
                  </a:cubicBezTo>
                  <a:cubicBezTo>
                    <a:pt x="16987" y="343"/>
                    <a:pt x="17331" y="343"/>
                    <a:pt x="17687" y="305"/>
                  </a:cubicBezTo>
                  <a:cubicBezTo>
                    <a:pt x="18031" y="280"/>
                    <a:pt x="18387" y="241"/>
                    <a:pt x="18731" y="241"/>
                  </a:cubicBezTo>
                  <a:cubicBezTo>
                    <a:pt x="19088" y="241"/>
                    <a:pt x="19432" y="280"/>
                    <a:pt x="19788" y="292"/>
                  </a:cubicBezTo>
                  <a:lnTo>
                    <a:pt x="20832" y="292"/>
                  </a:lnTo>
                  <a:lnTo>
                    <a:pt x="25009" y="280"/>
                  </a:lnTo>
                  <a:cubicBezTo>
                    <a:pt x="25511" y="275"/>
                    <a:pt x="26013" y="273"/>
                    <a:pt x="26515" y="273"/>
                  </a:cubicBezTo>
                  <a:cubicBezTo>
                    <a:pt x="28798" y="273"/>
                    <a:pt x="31076" y="316"/>
                    <a:pt x="33362" y="369"/>
                  </a:cubicBezTo>
                  <a:cubicBezTo>
                    <a:pt x="33413" y="369"/>
                    <a:pt x="33438" y="343"/>
                    <a:pt x="33464" y="305"/>
                  </a:cubicBezTo>
                  <a:cubicBezTo>
                    <a:pt x="33464" y="254"/>
                    <a:pt x="33426" y="229"/>
                    <a:pt x="33375" y="229"/>
                  </a:cubicBezTo>
                  <a:cubicBezTo>
                    <a:pt x="30599" y="101"/>
                    <a:pt x="27810" y="50"/>
                    <a:pt x="25022" y="25"/>
                  </a:cubicBezTo>
                  <a:cubicBezTo>
                    <a:pt x="24253" y="11"/>
                    <a:pt x="23489" y="1"/>
                    <a:pt x="22724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84682" y="394272"/>
              <a:ext cx="2892189" cy="1929835"/>
            </a:xfrm>
            <a:custGeom>
              <a:avLst/>
              <a:gdLst/>
              <a:ahLst/>
              <a:cxnLst/>
              <a:rect l="l" t="t" r="r" b="b"/>
              <a:pathLst>
                <a:path w="73336" h="48934" extrusionOk="0">
                  <a:moveTo>
                    <a:pt x="1990" y="48070"/>
                  </a:moveTo>
                  <a:cubicBezTo>
                    <a:pt x="2241" y="48320"/>
                    <a:pt x="2617" y="48440"/>
                    <a:pt x="3124" y="48440"/>
                  </a:cubicBezTo>
                  <a:cubicBezTo>
                    <a:pt x="3228" y="48440"/>
                    <a:pt x="3337" y="48435"/>
                    <a:pt x="3451" y="48425"/>
                  </a:cubicBezTo>
                  <a:lnTo>
                    <a:pt x="3451" y="48425"/>
                  </a:lnTo>
                  <a:cubicBezTo>
                    <a:pt x="3329" y="48438"/>
                    <a:pt x="3213" y="48444"/>
                    <a:pt x="3103" y="48444"/>
                  </a:cubicBezTo>
                  <a:cubicBezTo>
                    <a:pt x="2613" y="48444"/>
                    <a:pt x="2238" y="48318"/>
                    <a:pt x="1990" y="48070"/>
                  </a:cubicBezTo>
                  <a:close/>
                  <a:moveTo>
                    <a:pt x="63375" y="1"/>
                  </a:moveTo>
                  <a:cubicBezTo>
                    <a:pt x="61914" y="1"/>
                    <a:pt x="60437" y="14"/>
                    <a:pt x="58943" y="39"/>
                  </a:cubicBezTo>
                  <a:cubicBezTo>
                    <a:pt x="52054" y="128"/>
                    <a:pt x="44809" y="472"/>
                    <a:pt x="37220" y="1070"/>
                  </a:cubicBezTo>
                  <a:cubicBezTo>
                    <a:pt x="35104" y="1004"/>
                    <a:pt x="32626" y="966"/>
                    <a:pt x="29798" y="966"/>
                  </a:cubicBezTo>
                  <a:cubicBezTo>
                    <a:pt x="28797" y="966"/>
                    <a:pt x="27752" y="971"/>
                    <a:pt x="26664" y="981"/>
                  </a:cubicBezTo>
                  <a:cubicBezTo>
                    <a:pt x="23111" y="994"/>
                    <a:pt x="19559" y="1070"/>
                    <a:pt x="16031" y="1185"/>
                  </a:cubicBezTo>
                  <a:cubicBezTo>
                    <a:pt x="11256" y="1350"/>
                    <a:pt x="6660" y="1579"/>
                    <a:pt x="2267" y="1910"/>
                  </a:cubicBezTo>
                  <a:cubicBezTo>
                    <a:pt x="1566" y="1987"/>
                    <a:pt x="1019" y="2191"/>
                    <a:pt x="649" y="2560"/>
                  </a:cubicBezTo>
                  <a:cubicBezTo>
                    <a:pt x="242" y="2942"/>
                    <a:pt x="13" y="3515"/>
                    <a:pt x="0" y="4292"/>
                  </a:cubicBezTo>
                  <a:cubicBezTo>
                    <a:pt x="0" y="4508"/>
                    <a:pt x="0" y="4737"/>
                    <a:pt x="38" y="4979"/>
                  </a:cubicBezTo>
                  <a:lnTo>
                    <a:pt x="1121" y="46808"/>
                  </a:lnTo>
                  <a:cubicBezTo>
                    <a:pt x="1061" y="48229"/>
                    <a:pt x="1674" y="48934"/>
                    <a:pt x="2988" y="48934"/>
                  </a:cubicBezTo>
                  <a:cubicBezTo>
                    <a:pt x="3087" y="48934"/>
                    <a:pt x="3191" y="48930"/>
                    <a:pt x="3298" y="48922"/>
                  </a:cubicBezTo>
                  <a:cubicBezTo>
                    <a:pt x="7067" y="48629"/>
                    <a:pt x="10811" y="48425"/>
                    <a:pt x="14529" y="48298"/>
                  </a:cubicBezTo>
                  <a:lnTo>
                    <a:pt x="16031" y="48247"/>
                  </a:lnTo>
                  <a:cubicBezTo>
                    <a:pt x="18782" y="48158"/>
                    <a:pt x="25963" y="47967"/>
                    <a:pt x="37564" y="47699"/>
                  </a:cubicBezTo>
                  <a:cubicBezTo>
                    <a:pt x="46146" y="47483"/>
                    <a:pt x="53277" y="47317"/>
                    <a:pt x="58943" y="47190"/>
                  </a:cubicBezTo>
                  <a:cubicBezTo>
                    <a:pt x="62538" y="47104"/>
                    <a:pt x="65933" y="47073"/>
                    <a:pt x="69166" y="47073"/>
                  </a:cubicBezTo>
                  <a:cubicBezTo>
                    <a:pt x="69758" y="47073"/>
                    <a:pt x="70344" y="47074"/>
                    <a:pt x="70925" y="47076"/>
                  </a:cubicBezTo>
                  <a:cubicBezTo>
                    <a:pt x="71006" y="47080"/>
                    <a:pt x="71085" y="47082"/>
                    <a:pt x="71162" y="47082"/>
                  </a:cubicBezTo>
                  <a:cubicBezTo>
                    <a:pt x="72664" y="47082"/>
                    <a:pt x="73336" y="46252"/>
                    <a:pt x="73166" y="44593"/>
                  </a:cubicBezTo>
                  <a:lnTo>
                    <a:pt x="72071" y="2063"/>
                  </a:lnTo>
                  <a:cubicBezTo>
                    <a:pt x="72058" y="1694"/>
                    <a:pt x="72007" y="1363"/>
                    <a:pt x="71918" y="1096"/>
                  </a:cubicBezTo>
                  <a:cubicBezTo>
                    <a:pt x="71765" y="739"/>
                    <a:pt x="71536" y="472"/>
                    <a:pt x="71180" y="306"/>
                  </a:cubicBezTo>
                  <a:cubicBezTo>
                    <a:pt x="70874" y="179"/>
                    <a:pt x="70518" y="102"/>
                    <a:pt x="70085" y="102"/>
                  </a:cubicBezTo>
                  <a:cubicBezTo>
                    <a:pt x="67883" y="33"/>
                    <a:pt x="65648" y="1"/>
                    <a:pt x="63375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77150" y="389224"/>
              <a:ext cx="2899051" cy="1940601"/>
            </a:xfrm>
            <a:custGeom>
              <a:avLst/>
              <a:gdLst/>
              <a:ahLst/>
              <a:cxnLst/>
              <a:rect l="l" t="t" r="r" b="b"/>
              <a:pathLst>
                <a:path w="73510" h="49207" extrusionOk="0">
                  <a:moveTo>
                    <a:pt x="62794" y="263"/>
                  </a:moveTo>
                  <a:cubicBezTo>
                    <a:pt x="64161" y="263"/>
                    <a:pt x="65530" y="273"/>
                    <a:pt x="66901" y="294"/>
                  </a:cubicBezTo>
                  <a:cubicBezTo>
                    <a:pt x="67716" y="307"/>
                    <a:pt x="68531" y="319"/>
                    <a:pt x="69346" y="345"/>
                  </a:cubicBezTo>
                  <a:cubicBezTo>
                    <a:pt x="69766" y="345"/>
                    <a:pt x="70174" y="358"/>
                    <a:pt x="70581" y="370"/>
                  </a:cubicBezTo>
                  <a:cubicBezTo>
                    <a:pt x="70976" y="409"/>
                    <a:pt x="71358" y="485"/>
                    <a:pt x="71638" y="740"/>
                  </a:cubicBezTo>
                  <a:cubicBezTo>
                    <a:pt x="71791" y="867"/>
                    <a:pt x="71893" y="1007"/>
                    <a:pt x="71982" y="1185"/>
                  </a:cubicBezTo>
                  <a:cubicBezTo>
                    <a:pt x="72058" y="1364"/>
                    <a:pt x="72084" y="1555"/>
                    <a:pt x="72122" y="1746"/>
                  </a:cubicBezTo>
                  <a:cubicBezTo>
                    <a:pt x="72147" y="1949"/>
                    <a:pt x="72147" y="2140"/>
                    <a:pt x="72147" y="2344"/>
                  </a:cubicBezTo>
                  <a:lnTo>
                    <a:pt x="72173" y="2968"/>
                  </a:lnTo>
                  <a:lnTo>
                    <a:pt x="72237" y="5413"/>
                  </a:lnTo>
                  <a:lnTo>
                    <a:pt x="72491" y="15256"/>
                  </a:lnTo>
                  <a:cubicBezTo>
                    <a:pt x="72568" y="18541"/>
                    <a:pt x="72657" y="21813"/>
                    <a:pt x="72771" y="25098"/>
                  </a:cubicBezTo>
                  <a:lnTo>
                    <a:pt x="72911" y="30014"/>
                  </a:lnTo>
                  <a:lnTo>
                    <a:pt x="73039" y="34929"/>
                  </a:lnTo>
                  <a:lnTo>
                    <a:pt x="73281" y="44771"/>
                  </a:lnTo>
                  <a:cubicBezTo>
                    <a:pt x="73319" y="45153"/>
                    <a:pt x="73332" y="45535"/>
                    <a:pt x="73230" y="45892"/>
                  </a:cubicBezTo>
                  <a:cubicBezTo>
                    <a:pt x="73153" y="46261"/>
                    <a:pt x="72962" y="46592"/>
                    <a:pt x="72657" y="46809"/>
                  </a:cubicBezTo>
                  <a:cubicBezTo>
                    <a:pt x="72377" y="47013"/>
                    <a:pt x="71995" y="47102"/>
                    <a:pt x="71613" y="47127"/>
                  </a:cubicBezTo>
                  <a:cubicBezTo>
                    <a:pt x="71549" y="47131"/>
                    <a:pt x="71485" y="47133"/>
                    <a:pt x="71422" y="47133"/>
                  </a:cubicBezTo>
                  <a:cubicBezTo>
                    <a:pt x="71294" y="47133"/>
                    <a:pt x="71167" y="47127"/>
                    <a:pt x="71040" y="47127"/>
                  </a:cubicBezTo>
                  <a:lnTo>
                    <a:pt x="70441" y="47127"/>
                  </a:lnTo>
                  <a:cubicBezTo>
                    <a:pt x="69658" y="47114"/>
                    <a:pt x="68875" y="47108"/>
                    <a:pt x="68092" y="47108"/>
                  </a:cubicBezTo>
                  <a:cubicBezTo>
                    <a:pt x="67309" y="47108"/>
                    <a:pt x="66526" y="47114"/>
                    <a:pt x="65743" y="47127"/>
                  </a:cubicBezTo>
                  <a:cubicBezTo>
                    <a:pt x="62597" y="47140"/>
                    <a:pt x="59465" y="47204"/>
                    <a:pt x="56333" y="47280"/>
                  </a:cubicBezTo>
                  <a:lnTo>
                    <a:pt x="37513" y="47726"/>
                  </a:lnTo>
                  <a:lnTo>
                    <a:pt x="18705" y="48209"/>
                  </a:lnTo>
                  <a:lnTo>
                    <a:pt x="16350" y="48273"/>
                  </a:lnTo>
                  <a:lnTo>
                    <a:pt x="13994" y="48350"/>
                  </a:lnTo>
                  <a:cubicBezTo>
                    <a:pt x="12428" y="48400"/>
                    <a:pt x="10849" y="48477"/>
                    <a:pt x="9295" y="48553"/>
                  </a:cubicBezTo>
                  <a:cubicBezTo>
                    <a:pt x="7729" y="48655"/>
                    <a:pt x="6163" y="48744"/>
                    <a:pt x="4597" y="48859"/>
                  </a:cubicBezTo>
                  <a:lnTo>
                    <a:pt x="3425" y="48935"/>
                  </a:lnTo>
                  <a:cubicBezTo>
                    <a:pt x="3355" y="48938"/>
                    <a:pt x="3286" y="48939"/>
                    <a:pt x="3216" y="48939"/>
                  </a:cubicBezTo>
                  <a:cubicBezTo>
                    <a:pt x="2905" y="48939"/>
                    <a:pt x="2598" y="48910"/>
                    <a:pt x="2318" y="48795"/>
                  </a:cubicBezTo>
                  <a:cubicBezTo>
                    <a:pt x="2165" y="48732"/>
                    <a:pt x="2025" y="48630"/>
                    <a:pt x="1897" y="48502"/>
                  </a:cubicBezTo>
                  <a:cubicBezTo>
                    <a:pt x="1770" y="48375"/>
                    <a:pt x="1668" y="48222"/>
                    <a:pt x="1604" y="48057"/>
                  </a:cubicBezTo>
                  <a:cubicBezTo>
                    <a:pt x="1477" y="47726"/>
                    <a:pt x="1452" y="47344"/>
                    <a:pt x="1464" y="46962"/>
                  </a:cubicBezTo>
                  <a:lnTo>
                    <a:pt x="1464" y="46949"/>
                  </a:lnTo>
                  <a:lnTo>
                    <a:pt x="408" y="6355"/>
                  </a:lnTo>
                  <a:lnTo>
                    <a:pt x="382" y="5082"/>
                  </a:lnTo>
                  <a:cubicBezTo>
                    <a:pt x="344" y="4674"/>
                    <a:pt x="331" y="4254"/>
                    <a:pt x="408" y="3859"/>
                  </a:cubicBezTo>
                  <a:cubicBezTo>
                    <a:pt x="471" y="3465"/>
                    <a:pt x="637" y="3095"/>
                    <a:pt x="917" y="2828"/>
                  </a:cubicBezTo>
                  <a:cubicBezTo>
                    <a:pt x="1197" y="2535"/>
                    <a:pt x="1554" y="2382"/>
                    <a:pt x="1961" y="2280"/>
                  </a:cubicBezTo>
                  <a:cubicBezTo>
                    <a:pt x="2152" y="2229"/>
                    <a:pt x="2356" y="2204"/>
                    <a:pt x="2559" y="2191"/>
                  </a:cubicBezTo>
                  <a:lnTo>
                    <a:pt x="3196" y="2140"/>
                  </a:lnTo>
                  <a:lnTo>
                    <a:pt x="4457" y="2051"/>
                  </a:lnTo>
                  <a:lnTo>
                    <a:pt x="6991" y="1886"/>
                  </a:lnTo>
                  <a:cubicBezTo>
                    <a:pt x="8671" y="1771"/>
                    <a:pt x="10365" y="1695"/>
                    <a:pt x="12046" y="1618"/>
                  </a:cubicBezTo>
                  <a:lnTo>
                    <a:pt x="14580" y="1504"/>
                  </a:lnTo>
                  <a:cubicBezTo>
                    <a:pt x="15420" y="1478"/>
                    <a:pt x="16261" y="1440"/>
                    <a:pt x="17114" y="1427"/>
                  </a:cubicBezTo>
                  <a:lnTo>
                    <a:pt x="27250" y="1236"/>
                  </a:lnTo>
                  <a:cubicBezTo>
                    <a:pt x="28489" y="1222"/>
                    <a:pt x="29727" y="1213"/>
                    <a:pt x="30966" y="1213"/>
                  </a:cubicBezTo>
                  <a:cubicBezTo>
                    <a:pt x="33110" y="1213"/>
                    <a:pt x="35255" y="1240"/>
                    <a:pt x="37411" y="1313"/>
                  </a:cubicBezTo>
                  <a:cubicBezTo>
                    <a:pt x="43943" y="803"/>
                    <a:pt x="50488" y="460"/>
                    <a:pt x="57084" y="319"/>
                  </a:cubicBezTo>
                  <a:cubicBezTo>
                    <a:pt x="58983" y="282"/>
                    <a:pt x="60886" y="263"/>
                    <a:pt x="62794" y="263"/>
                  </a:cubicBezTo>
                  <a:close/>
                  <a:moveTo>
                    <a:pt x="63401" y="0"/>
                  </a:moveTo>
                  <a:cubicBezTo>
                    <a:pt x="61283" y="0"/>
                    <a:pt x="59167" y="28"/>
                    <a:pt x="57046" y="78"/>
                  </a:cubicBezTo>
                  <a:cubicBezTo>
                    <a:pt x="50488" y="205"/>
                    <a:pt x="43930" y="549"/>
                    <a:pt x="37411" y="1071"/>
                  </a:cubicBezTo>
                  <a:cubicBezTo>
                    <a:pt x="35117" y="993"/>
                    <a:pt x="32812" y="968"/>
                    <a:pt x="30508" y="968"/>
                  </a:cubicBezTo>
                  <a:cubicBezTo>
                    <a:pt x="29421" y="968"/>
                    <a:pt x="28335" y="973"/>
                    <a:pt x="27250" y="982"/>
                  </a:cubicBezTo>
                  <a:lnTo>
                    <a:pt x="17088" y="1147"/>
                  </a:lnTo>
                  <a:cubicBezTo>
                    <a:pt x="16248" y="1173"/>
                    <a:pt x="15407" y="1198"/>
                    <a:pt x="14567" y="1236"/>
                  </a:cubicBezTo>
                  <a:lnTo>
                    <a:pt x="12033" y="1325"/>
                  </a:lnTo>
                  <a:cubicBezTo>
                    <a:pt x="10327" y="1402"/>
                    <a:pt x="8646" y="1504"/>
                    <a:pt x="6952" y="1593"/>
                  </a:cubicBezTo>
                  <a:lnTo>
                    <a:pt x="4419" y="1758"/>
                  </a:lnTo>
                  <a:lnTo>
                    <a:pt x="3145" y="1847"/>
                  </a:lnTo>
                  <a:lnTo>
                    <a:pt x="2509" y="1898"/>
                  </a:lnTo>
                  <a:cubicBezTo>
                    <a:pt x="2292" y="1911"/>
                    <a:pt x="2063" y="1949"/>
                    <a:pt x="1859" y="2000"/>
                  </a:cubicBezTo>
                  <a:cubicBezTo>
                    <a:pt x="1426" y="2089"/>
                    <a:pt x="1006" y="2293"/>
                    <a:pt x="688" y="2611"/>
                  </a:cubicBezTo>
                  <a:cubicBezTo>
                    <a:pt x="344" y="2930"/>
                    <a:pt x="153" y="3375"/>
                    <a:pt x="76" y="3808"/>
                  </a:cubicBezTo>
                  <a:cubicBezTo>
                    <a:pt x="0" y="4254"/>
                    <a:pt x="13" y="4687"/>
                    <a:pt x="51" y="5120"/>
                  </a:cubicBezTo>
                  <a:lnTo>
                    <a:pt x="76" y="6393"/>
                  </a:lnTo>
                  <a:lnTo>
                    <a:pt x="1133" y="46953"/>
                  </a:lnTo>
                  <a:lnTo>
                    <a:pt x="1133" y="46953"/>
                  </a:lnTo>
                  <a:cubicBezTo>
                    <a:pt x="1108" y="47346"/>
                    <a:pt x="1134" y="47765"/>
                    <a:pt x="1286" y="48159"/>
                  </a:cubicBezTo>
                  <a:cubicBezTo>
                    <a:pt x="1388" y="48350"/>
                    <a:pt x="1477" y="48541"/>
                    <a:pt x="1643" y="48693"/>
                  </a:cubicBezTo>
                  <a:cubicBezTo>
                    <a:pt x="1795" y="48833"/>
                    <a:pt x="1986" y="48961"/>
                    <a:pt x="2177" y="49050"/>
                  </a:cubicBezTo>
                  <a:cubicBezTo>
                    <a:pt x="2502" y="49175"/>
                    <a:pt x="2852" y="49206"/>
                    <a:pt x="3185" y="49206"/>
                  </a:cubicBezTo>
                  <a:cubicBezTo>
                    <a:pt x="3258" y="49206"/>
                    <a:pt x="3329" y="49205"/>
                    <a:pt x="3400" y="49203"/>
                  </a:cubicBezTo>
                  <a:lnTo>
                    <a:pt x="4584" y="49126"/>
                  </a:lnTo>
                  <a:cubicBezTo>
                    <a:pt x="6138" y="49012"/>
                    <a:pt x="7716" y="48897"/>
                    <a:pt x="9283" y="48821"/>
                  </a:cubicBezTo>
                  <a:cubicBezTo>
                    <a:pt x="10836" y="48732"/>
                    <a:pt x="12415" y="48668"/>
                    <a:pt x="13969" y="48604"/>
                  </a:cubicBezTo>
                  <a:lnTo>
                    <a:pt x="16337" y="48528"/>
                  </a:lnTo>
                  <a:lnTo>
                    <a:pt x="18693" y="48464"/>
                  </a:lnTo>
                  <a:lnTo>
                    <a:pt x="37513" y="47993"/>
                  </a:lnTo>
                  <a:lnTo>
                    <a:pt x="56320" y="47535"/>
                  </a:lnTo>
                  <a:cubicBezTo>
                    <a:pt x="59452" y="47458"/>
                    <a:pt x="62585" y="47382"/>
                    <a:pt x="65717" y="47344"/>
                  </a:cubicBezTo>
                  <a:cubicBezTo>
                    <a:pt x="67283" y="47331"/>
                    <a:pt x="68862" y="47331"/>
                    <a:pt x="70416" y="47331"/>
                  </a:cubicBezTo>
                  <a:lnTo>
                    <a:pt x="71001" y="47331"/>
                  </a:lnTo>
                  <a:cubicBezTo>
                    <a:pt x="71129" y="47331"/>
                    <a:pt x="71256" y="47337"/>
                    <a:pt x="71391" y="47337"/>
                  </a:cubicBezTo>
                  <a:cubicBezTo>
                    <a:pt x="71458" y="47337"/>
                    <a:pt x="71528" y="47335"/>
                    <a:pt x="71600" y="47331"/>
                  </a:cubicBezTo>
                  <a:cubicBezTo>
                    <a:pt x="71995" y="47293"/>
                    <a:pt x="72402" y="47216"/>
                    <a:pt x="72759" y="46962"/>
                  </a:cubicBezTo>
                  <a:cubicBezTo>
                    <a:pt x="73102" y="46745"/>
                    <a:pt x="73319" y="46338"/>
                    <a:pt x="73408" y="45943"/>
                  </a:cubicBezTo>
                  <a:cubicBezTo>
                    <a:pt x="73510" y="45535"/>
                    <a:pt x="73484" y="45128"/>
                    <a:pt x="73459" y="44733"/>
                  </a:cubicBezTo>
                  <a:lnTo>
                    <a:pt x="73192" y="34916"/>
                  </a:lnTo>
                  <a:lnTo>
                    <a:pt x="73064" y="30001"/>
                  </a:lnTo>
                  <a:lnTo>
                    <a:pt x="72950" y="25073"/>
                  </a:lnTo>
                  <a:cubicBezTo>
                    <a:pt x="72899" y="21801"/>
                    <a:pt x="72810" y="18515"/>
                    <a:pt x="72720" y="15243"/>
                  </a:cubicBezTo>
                  <a:lnTo>
                    <a:pt x="72466" y="5400"/>
                  </a:lnTo>
                  <a:lnTo>
                    <a:pt x="72402" y="2955"/>
                  </a:lnTo>
                  <a:lnTo>
                    <a:pt x="72389" y="2331"/>
                  </a:lnTo>
                  <a:cubicBezTo>
                    <a:pt x="72377" y="2128"/>
                    <a:pt x="72389" y="1898"/>
                    <a:pt x="72364" y="1695"/>
                  </a:cubicBezTo>
                  <a:cubicBezTo>
                    <a:pt x="72326" y="1478"/>
                    <a:pt x="72275" y="1262"/>
                    <a:pt x="72186" y="1058"/>
                  </a:cubicBezTo>
                  <a:cubicBezTo>
                    <a:pt x="72084" y="867"/>
                    <a:pt x="71956" y="676"/>
                    <a:pt x="71791" y="536"/>
                  </a:cubicBezTo>
                  <a:cubicBezTo>
                    <a:pt x="71702" y="460"/>
                    <a:pt x="71613" y="396"/>
                    <a:pt x="71511" y="345"/>
                  </a:cubicBezTo>
                  <a:cubicBezTo>
                    <a:pt x="71422" y="294"/>
                    <a:pt x="71307" y="243"/>
                    <a:pt x="71218" y="218"/>
                  </a:cubicBezTo>
                  <a:cubicBezTo>
                    <a:pt x="71001" y="154"/>
                    <a:pt x="70785" y="116"/>
                    <a:pt x="70581" y="103"/>
                  </a:cubicBezTo>
                  <a:cubicBezTo>
                    <a:pt x="70148" y="90"/>
                    <a:pt x="69754" y="90"/>
                    <a:pt x="69333" y="78"/>
                  </a:cubicBezTo>
                  <a:cubicBezTo>
                    <a:pt x="68518" y="52"/>
                    <a:pt x="67716" y="39"/>
                    <a:pt x="66889" y="27"/>
                  </a:cubicBezTo>
                  <a:cubicBezTo>
                    <a:pt x="65725" y="9"/>
                    <a:pt x="64563" y="0"/>
                    <a:pt x="6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642931" y="2252188"/>
              <a:ext cx="83371" cy="58525"/>
            </a:xfrm>
            <a:custGeom>
              <a:avLst/>
              <a:gdLst/>
              <a:ahLst/>
              <a:cxnLst/>
              <a:rect l="l" t="t" r="r" b="b"/>
              <a:pathLst>
                <a:path w="2114" h="1484" extrusionOk="0">
                  <a:moveTo>
                    <a:pt x="131" y="1"/>
                  </a:moveTo>
                  <a:cubicBezTo>
                    <a:pt x="125" y="1"/>
                    <a:pt x="120" y="1"/>
                    <a:pt x="115" y="3"/>
                  </a:cubicBezTo>
                  <a:cubicBezTo>
                    <a:pt x="51" y="3"/>
                    <a:pt x="0" y="66"/>
                    <a:pt x="0" y="130"/>
                  </a:cubicBezTo>
                  <a:cubicBezTo>
                    <a:pt x="0" y="245"/>
                    <a:pt x="38" y="359"/>
                    <a:pt x="64" y="474"/>
                  </a:cubicBezTo>
                  <a:cubicBezTo>
                    <a:pt x="77" y="538"/>
                    <a:pt x="102" y="576"/>
                    <a:pt x="127" y="627"/>
                  </a:cubicBezTo>
                  <a:cubicBezTo>
                    <a:pt x="166" y="678"/>
                    <a:pt x="178" y="729"/>
                    <a:pt x="242" y="754"/>
                  </a:cubicBezTo>
                  <a:cubicBezTo>
                    <a:pt x="268" y="767"/>
                    <a:pt x="293" y="792"/>
                    <a:pt x="306" y="818"/>
                  </a:cubicBezTo>
                  <a:cubicBezTo>
                    <a:pt x="318" y="856"/>
                    <a:pt x="331" y="869"/>
                    <a:pt x="357" y="894"/>
                  </a:cubicBezTo>
                  <a:cubicBezTo>
                    <a:pt x="369" y="945"/>
                    <a:pt x="395" y="996"/>
                    <a:pt x="433" y="1047"/>
                  </a:cubicBezTo>
                  <a:cubicBezTo>
                    <a:pt x="509" y="1136"/>
                    <a:pt x="611" y="1200"/>
                    <a:pt x="700" y="1263"/>
                  </a:cubicBezTo>
                  <a:cubicBezTo>
                    <a:pt x="904" y="1378"/>
                    <a:pt x="1133" y="1442"/>
                    <a:pt x="1350" y="1467"/>
                  </a:cubicBezTo>
                  <a:cubicBezTo>
                    <a:pt x="1420" y="1479"/>
                    <a:pt x="1488" y="1483"/>
                    <a:pt x="1556" y="1483"/>
                  </a:cubicBezTo>
                  <a:cubicBezTo>
                    <a:pt x="1711" y="1483"/>
                    <a:pt x="1861" y="1459"/>
                    <a:pt x="2012" y="1442"/>
                  </a:cubicBezTo>
                  <a:cubicBezTo>
                    <a:pt x="2076" y="1429"/>
                    <a:pt x="2114" y="1378"/>
                    <a:pt x="2114" y="1314"/>
                  </a:cubicBezTo>
                  <a:cubicBezTo>
                    <a:pt x="2114" y="1251"/>
                    <a:pt x="2050" y="1200"/>
                    <a:pt x="1987" y="1200"/>
                  </a:cubicBezTo>
                  <a:cubicBezTo>
                    <a:pt x="1948" y="1202"/>
                    <a:pt x="1909" y="1203"/>
                    <a:pt x="1870" y="1203"/>
                  </a:cubicBezTo>
                  <a:cubicBezTo>
                    <a:pt x="1705" y="1203"/>
                    <a:pt x="1543" y="1184"/>
                    <a:pt x="1388" y="1174"/>
                  </a:cubicBezTo>
                  <a:cubicBezTo>
                    <a:pt x="1184" y="1161"/>
                    <a:pt x="993" y="1111"/>
                    <a:pt x="828" y="1021"/>
                  </a:cubicBezTo>
                  <a:cubicBezTo>
                    <a:pt x="739" y="983"/>
                    <a:pt x="675" y="932"/>
                    <a:pt x="586" y="869"/>
                  </a:cubicBezTo>
                  <a:cubicBezTo>
                    <a:pt x="560" y="830"/>
                    <a:pt x="509" y="805"/>
                    <a:pt x="484" y="767"/>
                  </a:cubicBezTo>
                  <a:cubicBezTo>
                    <a:pt x="459" y="754"/>
                    <a:pt x="446" y="729"/>
                    <a:pt x="433" y="703"/>
                  </a:cubicBezTo>
                  <a:cubicBezTo>
                    <a:pt x="420" y="690"/>
                    <a:pt x="420" y="665"/>
                    <a:pt x="420" y="627"/>
                  </a:cubicBezTo>
                  <a:cubicBezTo>
                    <a:pt x="420" y="563"/>
                    <a:pt x="382" y="538"/>
                    <a:pt x="369" y="487"/>
                  </a:cubicBezTo>
                  <a:cubicBezTo>
                    <a:pt x="357" y="461"/>
                    <a:pt x="331" y="410"/>
                    <a:pt x="318" y="359"/>
                  </a:cubicBezTo>
                  <a:cubicBezTo>
                    <a:pt x="280" y="283"/>
                    <a:pt x="255" y="181"/>
                    <a:pt x="229" y="92"/>
                  </a:cubicBezTo>
                  <a:cubicBezTo>
                    <a:pt x="218" y="46"/>
                    <a:pt x="176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616784" y="393247"/>
              <a:ext cx="2823962" cy="1891225"/>
            </a:xfrm>
            <a:custGeom>
              <a:avLst/>
              <a:gdLst/>
              <a:ahLst/>
              <a:cxnLst/>
              <a:rect l="l" t="t" r="r" b="b"/>
              <a:pathLst>
                <a:path w="71606" h="47955" extrusionOk="0">
                  <a:moveTo>
                    <a:pt x="68698" y="1"/>
                  </a:moveTo>
                  <a:cubicBezTo>
                    <a:pt x="69029" y="167"/>
                    <a:pt x="69271" y="421"/>
                    <a:pt x="69411" y="765"/>
                  </a:cubicBezTo>
                  <a:cubicBezTo>
                    <a:pt x="69525" y="1032"/>
                    <a:pt x="69576" y="1351"/>
                    <a:pt x="69551" y="1733"/>
                  </a:cubicBezTo>
                  <a:lnTo>
                    <a:pt x="70633" y="43269"/>
                  </a:lnTo>
                  <a:cubicBezTo>
                    <a:pt x="70803" y="44879"/>
                    <a:pt x="70143" y="45695"/>
                    <a:pt x="68678" y="45695"/>
                  </a:cubicBezTo>
                  <a:cubicBezTo>
                    <a:pt x="68602" y="45695"/>
                    <a:pt x="68523" y="45693"/>
                    <a:pt x="68443" y="45688"/>
                  </a:cubicBezTo>
                  <a:cubicBezTo>
                    <a:pt x="67506" y="45678"/>
                    <a:pt x="66555" y="45674"/>
                    <a:pt x="65590" y="45674"/>
                  </a:cubicBezTo>
                  <a:cubicBezTo>
                    <a:pt x="62775" y="45674"/>
                    <a:pt x="59835" y="45714"/>
                    <a:pt x="56754" y="45790"/>
                  </a:cubicBezTo>
                  <a:cubicBezTo>
                    <a:pt x="50616" y="45930"/>
                    <a:pt x="43944" y="46210"/>
                    <a:pt x="36737" y="46618"/>
                  </a:cubicBezTo>
                  <a:lnTo>
                    <a:pt x="36724" y="46618"/>
                  </a:lnTo>
                  <a:lnTo>
                    <a:pt x="36737" y="47038"/>
                  </a:lnTo>
                  <a:cubicBezTo>
                    <a:pt x="49500" y="46495"/>
                    <a:pt x="58828" y="46218"/>
                    <a:pt x="64727" y="46218"/>
                  </a:cubicBezTo>
                  <a:cubicBezTo>
                    <a:pt x="66573" y="46218"/>
                    <a:pt x="68083" y="46245"/>
                    <a:pt x="69258" y="46299"/>
                  </a:cubicBezTo>
                  <a:cubicBezTo>
                    <a:pt x="69336" y="46304"/>
                    <a:pt x="69412" y="46307"/>
                    <a:pt x="69486" y="46307"/>
                  </a:cubicBezTo>
                  <a:cubicBezTo>
                    <a:pt x="70944" y="46307"/>
                    <a:pt x="71606" y="45351"/>
                    <a:pt x="71448" y="43473"/>
                  </a:cubicBezTo>
                  <a:lnTo>
                    <a:pt x="70366" y="1936"/>
                  </a:lnTo>
                  <a:cubicBezTo>
                    <a:pt x="70378" y="1020"/>
                    <a:pt x="70060" y="434"/>
                    <a:pt x="69411" y="179"/>
                  </a:cubicBezTo>
                  <a:cubicBezTo>
                    <a:pt x="69207" y="65"/>
                    <a:pt x="68965" y="14"/>
                    <a:pt x="68698" y="1"/>
                  </a:cubicBezTo>
                  <a:close/>
                  <a:moveTo>
                    <a:pt x="2280" y="2077"/>
                  </a:moveTo>
                  <a:lnTo>
                    <a:pt x="2280" y="2077"/>
                  </a:lnTo>
                  <a:cubicBezTo>
                    <a:pt x="701" y="2229"/>
                    <a:pt x="1" y="3223"/>
                    <a:pt x="179" y="5031"/>
                  </a:cubicBezTo>
                  <a:lnTo>
                    <a:pt x="1236" y="45879"/>
                  </a:lnTo>
                  <a:cubicBezTo>
                    <a:pt x="1177" y="47263"/>
                    <a:pt x="1799" y="47954"/>
                    <a:pt x="3070" y="47954"/>
                  </a:cubicBezTo>
                  <a:cubicBezTo>
                    <a:pt x="3168" y="47954"/>
                    <a:pt x="3270" y="47950"/>
                    <a:pt x="3375" y="47942"/>
                  </a:cubicBezTo>
                  <a:cubicBezTo>
                    <a:pt x="7450" y="47636"/>
                    <a:pt x="11588" y="47420"/>
                    <a:pt x="15803" y="47293"/>
                  </a:cubicBezTo>
                  <a:cubicBezTo>
                    <a:pt x="16287" y="47280"/>
                    <a:pt x="16771" y="47242"/>
                    <a:pt x="17255" y="47242"/>
                  </a:cubicBezTo>
                  <a:cubicBezTo>
                    <a:pt x="22071" y="47085"/>
                    <a:pt x="27031" y="47003"/>
                    <a:pt x="32128" y="47003"/>
                  </a:cubicBezTo>
                  <a:cubicBezTo>
                    <a:pt x="33648" y="47003"/>
                    <a:pt x="35180" y="47011"/>
                    <a:pt x="36724" y="47025"/>
                  </a:cubicBezTo>
                  <a:lnTo>
                    <a:pt x="36699" y="46605"/>
                  </a:lnTo>
                  <a:lnTo>
                    <a:pt x="36546" y="46605"/>
                  </a:lnTo>
                  <a:cubicBezTo>
                    <a:pt x="33801" y="46541"/>
                    <a:pt x="31084" y="46509"/>
                    <a:pt x="28397" y="46509"/>
                  </a:cubicBezTo>
                  <a:cubicBezTo>
                    <a:pt x="24628" y="46509"/>
                    <a:pt x="20917" y="46573"/>
                    <a:pt x="17267" y="46707"/>
                  </a:cubicBezTo>
                  <a:cubicBezTo>
                    <a:pt x="16784" y="46720"/>
                    <a:pt x="16300" y="46732"/>
                    <a:pt x="15816" y="46745"/>
                  </a:cubicBezTo>
                  <a:cubicBezTo>
                    <a:pt x="12098" y="46872"/>
                    <a:pt x="8431" y="47089"/>
                    <a:pt x="4840" y="47356"/>
                  </a:cubicBezTo>
                  <a:cubicBezTo>
                    <a:pt x="4733" y="47364"/>
                    <a:pt x="4631" y="47368"/>
                    <a:pt x="4532" y="47368"/>
                  </a:cubicBezTo>
                  <a:cubicBezTo>
                    <a:pt x="3252" y="47368"/>
                    <a:pt x="2641" y="46676"/>
                    <a:pt x="2700" y="45281"/>
                  </a:cubicBezTo>
                  <a:lnTo>
                    <a:pt x="1669" y="4432"/>
                  </a:lnTo>
                  <a:cubicBezTo>
                    <a:pt x="1656" y="4190"/>
                    <a:pt x="1644" y="3961"/>
                    <a:pt x="1644" y="3757"/>
                  </a:cubicBezTo>
                  <a:cubicBezTo>
                    <a:pt x="1656" y="3006"/>
                    <a:pt x="1873" y="2459"/>
                    <a:pt x="2280" y="2077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82092" y="381337"/>
              <a:ext cx="2726472" cy="1879434"/>
            </a:xfrm>
            <a:custGeom>
              <a:avLst/>
              <a:gdLst/>
              <a:ahLst/>
              <a:cxnLst/>
              <a:rect l="l" t="t" r="r" b="b"/>
              <a:pathLst>
                <a:path w="69134" h="47656" extrusionOk="0">
                  <a:moveTo>
                    <a:pt x="59161" y="1"/>
                  </a:moveTo>
                  <a:cubicBezTo>
                    <a:pt x="57821" y="1"/>
                    <a:pt x="56466" y="12"/>
                    <a:pt x="55098" y="36"/>
                  </a:cubicBezTo>
                  <a:cubicBezTo>
                    <a:pt x="48365" y="125"/>
                    <a:pt x="41314" y="468"/>
                    <a:pt x="33895" y="1053"/>
                  </a:cubicBezTo>
                  <a:lnTo>
                    <a:pt x="33895" y="1053"/>
                  </a:lnTo>
                  <a:cubicBezTo>
                    <a:pt x="30679" y="952"/>
                    <a:pt x="27452" y="898"/>
                    <a:pt x="24217" y="898"/>
                  </a:cubicBezTo>
                  <a:cubicBezTo>
                    <a:pt x="21376" y="898"/>
                    <a:pt x="18528" y="940"/>
                    <a:pt x="15675" y="1029"/>
                  </a:cubicBezTo>
                  <a:cubicBezTo>
                    <a:pt x="11168" y="1156"/>
                    <a:pt x="6698" y="1398"/>
                    <a:pt x="2190" y="1755"/>
                  </a:cubicBezTo>
                  <a:cubicBezTo>
                    <a:pt x="1516" y="1793"/>
                    <a:pt x="981" y="2009"/>
                    <a:pt x="637" y="2379"/>
                  </a:cubicBezTo>
                  <a:cubicBezTo>
                    <a:pt x="242" y="2761"/>
                    <a:pt x="13" y="3334"/>
                    <a:pt x="0" y="4059"/>
                  </a:cubicBezTo>
                  <a:cubicBezTo>
                    <a:pt x="0" y="4263"/>
                    <a:pt x="0" y="4492"/>
                    <a:pt x="26" y="4734"/>
                  </a:cubicBezTo>
                  <a:lnTo>
                    <a:pt x="1095" y="45570"/>
                  </a:lnTo>
                  <a:cubicBezTo>
                    <a:pt x="1036" y="46974"/>
                    <a:pt x="1655" y="47655"/>
                    <a:pt x="2952" y="47655"/>
                  </a:cubicBezTo>
                  <a:cubicBezTo>
                    <a:pt x="3043" y="47655"/>
                    <a:pt x="3137" y="47652"/>
                    <a:pt x="3235" y="47645"/>
                  </a:cubicBezTo>
                  <a:cubicBezTo>
                    <a:pt x="6825" y="47365"/>
                    <a:pt x="10493" y="47162"/>
                    <a:pt x="14211" y="47034"/>
                  </a:cubicBezTo>
                  <a:cubicBezTo>
                    <a:pt x="14695" y="47022"/>
                    <a:pt x="15179" y="46983"/>
                    <a:pt x="15662" y="46983"/>
                  </a:cubicBezTo>
                  <a:cubicBezTo>
                    <a:pt x="19311" y="46864"/>
                    <a:pt x="23020" y="46806"/>
                    <a:pt x="26786" y="46806"/>
                  </a:cubicBezTo>
                  <a:cubicBezTo>
                    <a:pt x="29472" y="46806"/>
                    <a:pt x="32187" y="46836"/>
                    <a:pt x="34928" y="46894"/>
                  </a:cubicBezTo>
                  <a:lnTo>
                    <a:pt x="35094" y="46894"/>
                  </a:lnTo>
                  <a:lnTo>
                    <a:pt x="35094" y="46893"/>
                  </a:lnTo>
                  <a:lnTo>
                    <a:pt x="35094" y="46893"/>
                  </a:lnTo>
                  <a:cubicBezTo>
                    <a:pt x="42296" y="46474"/>
                    <a:pt x="48964" y="46207"/>
                    <a:pt x="55098" y="46067"/>
                  </a:cubicBezTo>
                  <a:cubicBezTo>
                    <a:pt x="58596" y="45980"/>
                    <a:pt x="61930" y="45949"/>
                    <a:pt x="65078" y="45949"/>
                  </a:cubicBezTo>
                  <a:cubicBezTo>
                    <a:pt x="65654" y="45949"/>
                    <a:pt x="66224" y="45950"/>
                    <a:pt x="66787" y="45952"/>
                  </a:cubicBezTo>
                  <a:cubicBezTo>
                    <a:pt x="66877" y="45958"/>
                    <a:pt x="66964" y="45960"/>
                    <a:pt x="67049" y="45960"/>
                  </a:cubicBezTo>
                  <a:cubicBezTo>
                    <a:pt x="68483" y="45960"/>
                    <a:pt x="69133" y="45144"/>
                    <a:pt x="68977" y="43533"/>
                  </a:cubicBezTo>
                  <a:lnTo>
                    <a:pt x="67895" y="2022"/>
                  </a:lnTo>
                  <a:cubicBezTo>
                    <a:pt x="67920" y="1653"/>
                    <a:pt x="67857" y="1334"/>
                    <a:pt x="67755" y="1067"/>
                  </a:cubicBezTo>
                  <a:cubicBezTo>
                    <a:pt x="67615" y="723"/>
                    <a:pt x="67373" y="469"/>
                    <a:pt x="67042" y="303"/>
                  </a:cubicBezTo>
                  <a:cubicBezTo>
                    <a:pt x="66749" y="176"/>
                    <a:pt x="66405" y="99"/>
                    <a:pt x="65972" y="99"/>
                  </a:cubicBezTo>
                  <a:cubicBezTo>
                    <a:pt x="63747" y="35"/>
                    <a:pt x="61475" y="1"/>
                    <a:pt x="59161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3385253" y="1073693"/>
              <a:ext cx="11595" cy="21809"/>
            </a:xfrm>
            <a:custGeom>
              <a:avLst/>
              <a:gdLst/>
              <a:ahLst/>
              <a:cxnLst/>
              <a:rect l="l" t="t" r="r" b="b"/>
              <a:pathLst>
                <a:path w="294" h="553" extrusionOk="0">
                  <a:moveTo>
                    <a:pt x="155" y="1"/>
                  </a:moveTo>
                  <a:cubicBezTo>
                    <a:pt x="126" y="1"/>
                    <a:pt x="89" y="18"/>
                    <a:pt x="64" y="52"/>
                  </a:cubicBezTo>
                  <a:cubicBezTo>
                    <a:pt x="51" y="77"/>
                    <a:pt x="38" y="128"/>
                    <a:pt x="26" y="166"/>
                  </a:cubicBezTo>
                  <a:cubicBezTo>
                    <a:pt x="26" y="192"/>
                    <a:pt x="0" y="204"/>
                    <a:pt x="26" y="230"/>
                  </a:cubicBezTo>
                  <a:cubicBezTo>
                    <a:pt x="26" y="230"/>
                    <a:pt x="26" y="243"/>
                    <a:pt x="38" y="243"/>
                  </a:cubicBezTo>
                  <a:cubicBezTo>
                    <a:pt x="51" y="243"/>
                    <a:pt x="102" y="255"/>
                    <a:pt x="102" y="255"/>
                  </a:cubicBezTo>
                  <a:cubicBezTo>
                    <a:pt x="102" y="255"/>
                    <a:pt x="77" y="268"/>
                    <a:pt x="51" y="268"/>
                  </a:cubicBezTo>
                  <a:cubicBezTo>
                    <a:pt x="38" y="268"/>
                    <a:pt x="38" y="294"/>
                    <a:pt x="38" y="294"/>
                  </a:cubicBezTo>
                  <a:cubicBezTo>
                    <a:pt x="38" y="370"/>
                    <a:pt x="38" y="434"/>
                    <a:pt x="89" y="510"/>
                  </a:cubicBezTo>
                  <a:cubicBezTo>
                    <a:pt x="89" y="523"/>
                    <a:pt x="102" y="523"/>
                    <a:pt x="115" y="548"/>
                  </a:cubicBezTo>
                  <a:cubicBezTo>
                    <a:pt x="127" y="551"/>
                    <a:pt x="140" y="553"/>
                    <a:pt x="152" y="553"/>
                  </a:cubicBezTo>
                  <a:cubicBezTo>
                    <a:pt x="193" y="553"/>
                    <a:pt x="232" y="536"/>
                    <a:pt x="242" y="497"/>
                  </a:cubicBezTo>
                  <a:cubicBezTo>
                    <a:pt x="280" y="434"/>
                    <a:pt x="280" y="357"/>
                    <a:pt x="280" y="268"/>
                  </a:cubicBezTo>
                  <a:cubicBezTo>
                    <a:pt x="280" y="268"/>
                    <a:pt x="280" y="255"/>
                    <a:pt x="255" y="255"/>
                  </a:cubicBezTo>
                  <a:cubicBezTo>
                    <a:pt x="242" y="255"/>
                    <a:pt x="217" y="243"/>
                    <a:pt x="217" y="243"/>
                  </a:cubicBezTo>
                  <a:cubicBezTo>
                    <a:pt x="217" y="243"/>
                    <a:pt x="255" y="230"/>
                    <a:pt x="280" y="230"/>
                  </a:cubicBezTo>
                  <a:cubicBezTo>
                    <a:pt x="293" y="230"/>
                    <a:pt x="293" y="204"/>
                    <a:pt x="293" y="204"/>
                  </a:cubicBezTo>
                  <a:cubicBezTo>
                    <a:pt x="293" y="179"/>
                    <a:pt x="280" y="166"/>
                    <a:pt x="280" y="141"/>
                  </a:cubicBezTo>
                  <a:cubicBezTo>
                    <a:pt x="280" y="115"/>
                    <a:pt x="268" y="64"/>
                    <a:pt x="229" y="39"/>
                  </a:cubicBezTo>
                  <a:cubicBezTo>
                    <a:pt x="229" y="13"/>
                    <a:pt x="217" y="13"/>
                    <a:pt x="191" y="13"/>
                  </a:cubicBezTo>
                  <a:cubicBezTo>
                    <a:pt x="183" y="5"/>
                    <a:pt x="170" y="1"/>
                    <a:pt x="155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382729" y="936491"/>
              <a:ext cx="12107" cy="122177"/>
            </a:xfrm>
            <a:custGeom>
              <a:avLst/>
              <a:gdLst/>
              <a:ahLst/>
              <a:cxnLst/>
              <a:rect l="l" t="t" r="r" b="b"/>
              <a:pathLst>
                <a:path w="307" h="3098" extrusionOk="0">
                  <a:moveTo>
                    <a:pt x="151" y="1"/>
                  </a:moveTo>
                  <a:cubicBezTo>
                    <a:pt x="148" y="1"/>
                    <a:pt x="144" y="2"/>
                    <a:pt x="141" y="3"/>
                  </a:cubicBezTo>
                  <a:cubicBezTo>
                    <a:pt x="102" y="3"/>
                    <a:pt x="51" y="42"/>
                    <a:pt x="51" y="93"/>
                  </a:cubicBezTo>
                  <a:cubicBezTo>
                    <a:pt x="39" y="322"/>
                    <a:pt x="26" y="576"/>
                    <a:pt x="26" y="818"/>
                  </a:cubicBezTo>
                  <a:cubicBezTo>
                    <a:pt x="26" y="946"/>
                    <a:pt x="1" y="1060"/>
                    <a:pt x="26" y="1188"/>
                  </a:cubicBezTo>
                  <a:cubicBezTo>
                    <a:pt x="26" y="1213"/>
                    <a:pt x="26" y="1251"/>
                    <a:pt x="39" y="1277"/>
                  </a:cubicBezTo>
                  <a:cubicBezTo>
                    <a:pt x="51" y="1315"/>
                    <a:pt x="102" y="1340"/>
                    <a:pt x="102" y="1379"/>
                  </a:cubicBezTo>
                  <a:cubicBezTo>
                    <a:pt x="102" y="1404"/>
                    <a:pt x="77" y="1442"/>
                    <a:pt x="51" y="1468"/>
                  </a:cubicBezTo>
                  <a:cubicBezTo>
                    <a:pt x="39" y="1506"/>
                    <a:pt x="39" y="1531"/>
                    <a:pt x="39" y="1570"/>
                  </a:cubicBezTo>
                  <a:cubicBezTo>
                    <a:pt x="51" y="1812"/>
                    <a:pt x="51" y="2066"/>
                    <a:pt x="77" y="2295"/>
                  </a:cubicBezTo>
                  <a:cubicBezTo>
                    <a:pt x="77" y="2537"/>
                    <a:pt x="90" y="2792"/>
                    <a:pt x="115" y="3034"/>
                  </a:cubicBezTo>
                  <a:cubicBezTo>
                    <a:pt x="141" y="3059"/>
                    <a:pt x="166" y="3098"/>
                    <a:pt x="204" y="3098"/>
                  </a:cubicBezTo>
                  <a:cubicBezTo>
                    <a:pt x="230" y="3098"/>
                    <a:pt x="281" y="3059"/>
                    <a:pt x="281" y="3021"/>
                  </a:cubicBezTo>
                  <a:cubicBezTo>
                    <a:pt x="293" y="2779"/>
                    <a:pt x="293" y="2525"/>
                    <a:pt x="293" y="2283"/>
                  </a:cubicBezTo>
                  <a:cubicBezTo>
                    <a:pt x="293" y="2041"/>
                    <a:pt x="281" y="1786"/>
                    <a:pt x="281" y="1557"/>
                  </a:cubicBezTo>
                  <a:cubicBezTo>
                    <a:pt x="281" y="1519"/>
                    <a:pt x="281" y="1493"/>
                    <a:pt x="255" y="1455"/>
                  </a:cubicBezTo>
                  <a:cubicBezTo>
                    <a:pt x="242" y="1430"/>
                    <a:pt x="217" y="1391"/>
                    <a:pt x="217" y="1366"/>
                  </a:cubicBezTo>
                  <a:cubicBezTo>
                    <a:pt x="217" y="1328"/>
                    <a:pt x="255" y="1302"/>
                    <a:pt x="281" y="1264"/>
                  </a:cubicBezTo>
                  <a:cubicBezTo>
                    <a:pt x="293" y="1239"/>
                    <a:pt x="293" y="1200"/>
                    <a:pt x="293" y="1175"/>
                  </a:cubicBezTo>
                  <a:cubicBezTo>
                    <a:pt x="306" y="1048"/>
                    <a:pt x="281" y="933"/>
                    <a:pt x="281" y="806"/>
                  </a:cubicBezTo>
                  <a:cubicBezTo>
                    <a:pt x="242" y="564"/>
                    <a:pt x="230" y="309"/>
                    <a:pt x="204" y="67"/>
                  </a:cubicBezTo>
                  <a:cubicBezTo>
                    <a:pt x="204" y="34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3394796" y="1426417"/>
              <a:ext cx="12068" cy="94256"/>
            </a:xfrm>
            <a:custGeom>
              <a:avLst/>
              <a:gdLst/>
              <a:ahLst/>
              <a:cxnLst/>
              <a:rect l="l" t="t" r="r" b="b"/>
              <a:pathLst>
                <a:path w="306" h="2390" extrusionOk="0">
                  <a:moveTo>
                    <a:pt x="120" y="0"/>
                  </a:moveTo>
                  <a:cubicBezTo>
                    <a:pt x="82" y="0"/>
                    <a:pt x="51" y="32"/>
                    <a:pt x="51" y="72"/>
                  </a:cubicBezTo>
                  <a:cubicBezTo>
                    <a:pt x="38" y="250"/>
                    <a:pt x="13" y="454"/>
                    <a:pt x="13" y="645"/>
                  </a:cubicBezTo>
                  <a:cubicBezTo>
                    <a:pt x="13" y="734"/>
                    <a:pt x="0" y="836"/>
                    <a:pt x="13" y="925"/>
                  </a:cubicBezTo>
                  <a:cubicBezTo>
                    <a:pt x="13" y="938"/>
                    <a:pt x="13" y="976"/>
                    <a:pt x="38" y="989"/>
                  </a:cubicBezTo>
                  <a:cubicBezTo>
                    <a:pt x="51" y="1001"/>
                    <a:pt x="102" y="1040"/>
                    <a:pt x="102" y="1052"/>
                  </a:cubicBezTo>
                  <a:cubicBezTo>
                    <a:pt x="102" y="1090"/>
                    <a:pt x="64" y="1103"/>
                    <a:pt x="51" y="1129"/>
                  </a:cubicBezTo>
                  <a:cubicBezTo>
                    <a:pt x="38" y="1154"/>
                    <a:pt x="38" y="1180"/>
                    <a:pt x="38" y="1192"/>
                  </a:cubicBezTo>
                  <a:cubicBezTo>
                    <a:pt x="51" y="1574"/>
                    <a:pt x="64" y="1944"/>
                    <a:pt x="115" y="2326"/>
                  </a:cubicBezTo>
                  <a:cubicBezTo>
                    <a:pt x="127" y="2364"/>
                    <a:pt x="166" y="2389"/>
                    <a:pt x="191" y="2389"/>
                  </a:cubicBezTo>
                  <a:cubicBezTo>
                    <a:pt x="229" y="2389"/>
                    <a:pt x="268" y="2364"/>
                    <a:pt x="268" y="2313"/>
                  </a:cubicBezTo>
                  <a:cubicBezTo>
                    <a:pt x="306" y="1931"/>
                    <a:pt x="306" y="1562"/>
                    <a:pt x="293" y="1180"/>
                  </a:cubicBezTo>
                  <a:cubicBezTo>
                    <a:pt x="293" y="1167"/>
                    <a:pt x="293" y="1129"/>
                    <a:pt x="268" y="1116"/>
                  </a:cubicBezTo>
                  <a:cubicBezTo>
                    <a:pt x="255" y="1103"/>
                    <a:pt x="229" y="1065"/>
                    <a:pt x="229" y="1052"/>
                  </a:cubicBezTo>
                  <a:cubicBezTo>
                    <a:pt x="229" y="1027"/>
                    <a:pt x="268" y="1001"/>
                    <a:pt x="293" y="976"/>
                  </a:cubicBezTo>
                  <a:cubicBezTo>
                    <a:pt x="306" y="963"/>
                    <a:pt x="306" y="925"/>
                    <a:pt x="306" y="912"/>
                  </a:cubicBezTo>
                  <a:cubicBezTo>
                    <a:pt x="306" y="810"/>
                    <a:pt x="293" y="721"/>
                    <a:pt x="293" y="619"/>
                  </a:cubicBezTo>
                  <a:cubicBezTo>
                    <a:pt x="268" y="454"/>
                    <a:pt x="255" y="250"/>
                    <a:pt x="229" y="72"/>
                  </a:cubicBezTo>
                  <a:cubicBezTo>
                    <a:pt x="217" y="21"/>
                    <a:pt x="178" y="8"/>
                    <a:pt x="153" y="8"/>
                  </a:cubicBezTo>
                  <a:cubicBezTo>
                    <a:pt x="142" y="3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3397281" y="1534869"/>
              <a:ext cx="11595" cy="13567"/>
            </a:xfrm>
            <a:custGeom>
              <a:avLst/>
              <a:gdLst/>
              <a:ahLst/>
              <a:cxnLst/>
              <a:rect l="l" t="t" r="r" b="b"/>
              <a:pathLst>
                <a:path w="294" h="344" extrusionOk="0">
                  <a:moveTo>
                    <a:pt x="132" y="0"/>
                  </a:moveTo>
                  <a:cubicBezTo>
                    <a:pt x="109" y="0"/>
                    <a:pt x="86" y="3"/>
                    <a:pt x="64" y="9"/>
                  </a:cubicBezTo>
                  <a:cubicBezTo>
                    <a:pt x="52" y="34"/>
                    <a:pt x="39" y="59"/>
                    <a:pt x="14" y="85"/>
                  </a:cubicBezTo>
                  <a:cubicBezTo>
                    <a:pt x="14" y="85"/>
                    <a:pt x="1" y="98"/>
                    <a:pt x="14" y="123"/>
                  </a:cubicBezTo>
                  <a:cubicBezTo>
                    <a:pt x="14" y="136"/>
                    <a:pt x="14" y="136"/>
                    <a:pt x="39" y="136"/>
                  </a:cubicBezTo>
                  <a:lnTo>
                    <a:pt x="103" y="136"/>
                  </a:lnTo>
                  <a:cubicBezTo>
                    <a:pt x="103" y="149"/>
                    <a:pt x="64" y="149"/>
                    <a:pt x="52" y="149"/>
                  </a:cubicBezTo>
                  <a:lnTo>
                    <a:pt x="39" y="161"/>
                  </a:lnTo>
                  <a:cubicBezTo>
                    <a:pt x="39" y="212"/>
                    <a:pt x="39" y="263"/>
                    <a:pt x="77" y="301"/>
                  </a:cubicBezTo>
                  <a:lnTo>
                    <a:pt x="103" y="327"/>
                  </a:lnTo>
                  <a:cubicBezTo>
                    <a:pt x="118" y="337"/>
                    <a:pt x="139" y="344"/>
                    <a:pt x="160" y="344"/>
                  </a:cubicBezTo>
                  <a:cubicBezTo>
                    <a:pt x="189" y="344"/>
                    <a:pt x="220" y="331"/>
                    <a:pt x="243" y="301"/>
                  </a:cubicBezTo>
                  <a:cubicBezTo>
                    <a:pt x="268" y="263"/>
                    <a:pt x="268" y="212"/>
                    <a:pt x="268" y="161"/>
                  </a:cubicBezTo>
                  <a:cubicBezTo>
                    <a:pt x="268" y="149"/>
                    <a:pt x="268" y="149"/>
                    <a:pt x="255" y="149"/>
                  </a:cubicBezTo>
                  <a:lnTo>
                    <a:pt x="205" y="149"/>
                  </a:lnTo>
                  <a:cubicBezTo>
                    <a:pt x="205" y="136"/>
                    <a:pt x="255" y="136"/>
                    <a:pt x="268" y="136"/>
                  </a:cubicBezTo>
                  <a:lnTo>
                    <a:pt x="294" y="123"/>
                  </a:lnTo>
                  <a:cubicBezTo>
                    <a:pt x="294" y="98"/>
                    <a:pt x="268" y="98"/>
                    <a:pt x="268" y="85"/>
                  </a:cubicBezTo>
                  <a:cubicBezTo>
                    <a:pt x="268" y="72"/>
                    <a:pt x="255" y="34"/>
                    <a:pt x="230" y="21"/>
                  </a:cubicBezTo>
                  <a:cubicBezTo>
                    <a:pt x="200" y="6"/>
                    <a:pt x="166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3387264" y="1107845"/>
              <a:ext cx="14592" cy="305365"/>
            </a:xfrm>
            <a:custGeom>
              <a:avLst/>
              <a:gdLst/>
              <a:ahLst/>
              <a:cxnLst/>
              <a:rect l="l" t="t" r="r" b="b"/>
              <a:pathLst>
                <a:path w="370" h="7743" extrusionOk="0">
                  <a:moveTo>
                    <a:pt x="102" y="0"/>
                  </a:moveTo>
                  <a:cubicBezTo>
                    <a:pt x="51" y="0"/>
                    <a:pt x="26" y="26"/>
                    <a:pt x="26" y="77"/>
                  </a:cubicBezTo>
                  <a:cubicBezTo>
                    <a:pt x="0" y="701"/>
                    <a:pt x="26" y="1337"/>
                    <a:pt x="26" y="1974"/>
                  </a:cubicBezTo>
                  <a:cubicBezTo>
                    <a:pt x="26" y="2292"/>
                    <a:pt x="26" y="2611"/>
                    <a:pt x="38" y="2929"/>
                  </a:cubicBezTo>
                  <a:cubicBezTo>
                    <a:pt x="38" y="3006"/>
                    <a:pt x="38" y="3082"/>
                    <a:pt x="51" y="3158"/>
                  </a:cubicBezTo>
                  <a:cubicBezTo>
                    <a:pt x="64" y="3247"/>
                    <a:pt x="115" y="3324"/>
                    <a:pt x="115" y="3400"/>
                  </a:cubicBezTo>
                  <a:cubicBezTo>
                    <a:pt x="127" y="3477"/>
                    <a:pt x="102" y="3566"/>
                    <a:pt x="89" y="3642"/>
                  </a:cubicBezTo>
                  <a:cubicBezTo>
                    <a:pt x="51" y="3719"/>
                    <a:pt x="64" y="3795"/>
                    <a:pt x="64" y="3884"/>
                  </a:cubicBezTo>
                  <a:cubicBezTo>
                    <a:pt x="102" y="4521"/>
                    <a:pt x="102" y="5132"/>
                    <a:pt x="127" y="5769"/>
                  </a:cubicBezTo>
                  <a:cubicBezTo>
                    <a:pt x="153" y="6405"/>
                    <a:pt x="178" y="7029"/>
                    <a:pt x="217" y="7666"/>
                  </a:cubicBezTo>
                  <a:cubicBezTo>
                    <a:pt x="217" y="7717"/>
                    <a:pt x="242" y="7742"/>
                    <a:pt x="293" y="7742"/>
                  </a:cubicBezTo>
                  <a:cubicBezTo>
                    <a:pt x="344" y="7742"/>
                    <a:pt x="369" y="7717"/>
                    <a:pt x="369" y="7666"/>
                  </a:cubicBezTo>
                  <a:cubicBezTo>
                    <a:pt x="369" y="7042"/>
                    <a:pt x="369" y="6405"/>
                    <a:pt x="357" y="5769"/>
                  </a:cubicBezTo>
                  <a:cubicBezTo>
                    <a:pt x="344" y="5132"/>
                    <a:pt x="318" y="4521"/>
                    <a:pt x="306" y="3884"/>
                  </a:cubicBezTo>
                  <a:cubicBezTo>
                    <a:pt x="306" y="3795"/>
                    <a:pt x="306" y="3719"/>
                    <a:pt x="293" y="3642"/>
                  </a:cubicBezTo>
                  <a:cubicBezTo>
                    <a:pt x="280" y="3566"/>
                    <a:pt x="242" y="3477"/>
                    <a:pt x="242" y="3400"/>
                  </a:cubicBezTo>
                  <a:cubicBezTo>
                    <a:pt x="242" y="3324"/>
                    <a:pt x="293" y="3247"/>
                    <a:pt x="306" y="3158"/>
                  </a:cubicBezTo>
                  <a:cubicBezTo>
                    <a:pt x="318" y="3082"/>
                    <a:pt x="318" y="3006"/>
                    <a:pt x="318" y="2929"/>
                  </a:cubicBezTo>
                  <a:cubicBezTo>
                    <a:pt x="318" y="2611"/>
                    <a:pt x="306" y="2292"/>
                    <a:pt x="293" y="1974"/>
                  </a:cubicBezTo>
                  <a:cubicBezTo>
                    <a:pt x="255" y="1337"/>
                    <a:pt x="242" y="714"/>
                    <a:pt x="191" y="77"/>
                  </a:cubicBezTo>
                  <a:cubicBezTo>
                    <a:pt x="191" y="39"/>
                    <a:pt x="166" y="13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663004" y="764704"/>
              <a:ext cx="11595" cy="15460"/>
            </a:xfrm>
            <a:custGeom>
              <a:avLst/>
              <a:gdLst/>
              <a:ahLst/>
              <a:cxnLst/>
              <a:rect l="l" t="t" r="r" b="b"/>
              <a:pathLst>
                <a:path w="294" h="392" extrusionOk="0">
                  <a:moveTo>
                    <a:pt x="135" y="1"/>
                  </a:moveTo>
                  <a:cubicBezTo>
                    <a:pt x="105" y="1"/>
                    <a:pt x="74" y="13"/>
                    <a:pt x="51" y="43"/>
                  </a:cubicBezTo>
                  <a:cubicBezTo>
                    <a:pt x="26" y="107"/>
                    <a:pt x="26" y="145"/>
                    <a:pt x="26" y="196"/>
                  </a:cubicBezTo>
                  <a:cubicBezTo>
                    <a:pt x="26" y="208"/>
                    <a:pt x="26" y="208"/>
                    <a:pt x="39" y="208"/>
                  </a:cubicBezTo>
                  <a:cubicBezTo>
                    <a:pt x="51" y="234"/>
                    <a:pt x="90" y="234"/>
                    <a:pt x="90" y="234"/>
                  </a:cubicBezTo>
                  <a:cubicBezTo>
                    <a:pt x="90" y="234"/>
                    <a:pt x="39" y="247"/>
                    <a:pt x="26" y="247"/>
                  </a:cubicBezTo>
                  <a:lnTo>
                    <a:pt x="0" y="259"/>
                  </a:lnTo>
                  <a:cubicBezTo>
                    <a:pt x="0" y="259"/>
                    <a:pt x="26" y="272"/>
                    <a:pt x="26" y="285"/>
                  </a:cubicBezTo>
                  <a:cubicBezTo>
                    <a:pt x="26" y="323"/>
                    <a:pt x="39" y="336"/>
                    <a:pt x="64" y="374"/>
                  </a:cubicBezTo>
                  <a:cubicBezTo>
                    <a:pt x="87" y="385"/>
                    <a:pt x="115" y="392"/>
                    <a:pt x="142" y="392"/>
                  </a:cubicBezTo>
                  <a:cubicBezTo>
                    <a:pt x="176" y="392"/>
                    <a:pt x="209" y="382"/>
                    <a:pt x="230" y="361"/>
                  </a:cubicBezTo>
                  <a:cubicBezTo>
                    <a:pt x="242" y="323"/>
                    <a:pt x="255" y="310"/>
                    <a:pt x="281" y="272"/>
                  </a:cubicBezTo>
                  <a:cubicBezTo>
                    <a:pt x="281" y="272"/>
                    <a:pt x="293" y="259"/>
                    <a:pt x="281" y="247"/>
                  </a:cubicBezTo>
                  <a:cubicBezTo>
                    <a:pt x="281" y="234"/>
                    <a:pt x="281" y="234"/>
                    <a:pt x="255" y="234"/>
                  </a:cubicBezTo>
                  <a:lnTo>
                    <a:pt x="191" y="234"/>
                  </a:lnTo>
                  <a:cubicBezTo>
                    <a:pt x="191" y="208"/>
                    <a:pt x="230" y="208"/>
                    <a:pt x="242" y="208"/>
                  </a:cubicBezTo>
                  <a:lnTo>
                    <a:pt x="255" y="196"/>
                  </a:lnTo>
                  <a:cubicBezTo>
                    <a:pt x="255" y="132"/>
                    <a:pt x="255" y="81"/>
                    <a:pt x="217" y="43"/>
                  </a:cubicBezTo>
                  <a:lnTo>
                    <a:pt x="191" y="17"/>
                  </a:lnTo>
                  <a:cubicBezTo>
                    <a:pt x="176" y="7"/>
                    <a:pt x="155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683077" y="1543663"/>
              <a:ext cx="11595" cy="15617"/>
            </a:xfrm>
            <a:custGeom>
              <a:avLst/>
              <a:gdLst/>
              <a:ahLst/>
              <a:cxnLst/>
              <a:rect l="l" t="t" r="r" b="b"/>
              <a:pathLst>
                <a:path w="294" h="396" extrusionOk="0">
                  <a:moveTo>
                    <a:pt x="127" y="0"/>
                  </a:moveTo>
                  <a:cubicBezTo>
                    <a:pt x="100" y="0"/>
                    <a:pt x="72" y="13"/>
                    <a:pt x="52" y="40"/>
                  </a:cubicBezTo>
                  <a:cubicBezTo>
                    <a:pt x="26" y="91"/>
                    <a:pt x="26" y="129"/>
                    <a:pt x="26" y="180"/>
                  </a:cubicBezTo>
                  <a:cubicBezTo>
                    <a:pt x="26" y="193"/>
                    <a:pt x="26" y="193"/>
                    <a:pt x="39" y="193"/>
                  </a:cubicBezTo>
                  <a:cubicBezTo>
                    <a:pt x="52" y="218"/>
                    <a:pt x="90" y="218"/>
                    <a:pt x="90" y="218"/>
                  </a:cubicBezTo>
                  <a:cubicBezTo>
                    <a:pt x="90" y="218"/>
                    <a:pt x="39" y="231"/>
                    <a:pt x="26" y="231"/>
                  </a:cubicBezTo>
                  <a:lnTo>
                    <a:pt x="1" y="244"/>
                  </a:lnTo>
                  <a:cubicBezTo>
                    <a:pt x="1" y="244"/>
                    <a:pt x="26" y="257"/>
                    <a:pt x="26" y="282"/>
                  </a:cubicBezTo>
                  <a:cubicBezTo>
                    <a:pt x="26" y="308"/>
                    <a:pt x="39" y="320"/>
                    <a:pt x="64" y="359"/>
                  </a:cubicBezTo>
                  <a:cubicBezTo>
                    <a:pt x="89" y="383"/>
                    <a:pt x="115" y="395"/>
                    <a:pt x="142" y="395"/>
                  </a:cubicBezTo>
                  <a:cubicBezTo>
                    <a:pt x="173" y="395"/>
                    <a:pt x="203" y="379"/>
                    <a:pt x="230" y="346"/>
                  </a:cubicBezTo>
                  <a:cubicBezTo>
                    <a:pt x="243" y="308"/>
                    <a:pt x="255" y="295"/>
                    <a:pt x="281" y="257"/>
                  </a:cubicBezTo>
                  <a:cubicBezTo>
                    <a:pt x="281" y="257"/>
                    <a:pt x="294" y="244"/>
                    <a:pt x="281" y="231"/>
                  </a:cubicBezTo>
                  <a:cubicBezTo>
                    <a:pt x="281" y="218"/>
                    <a:pt x="281" y="218"/>
                    <a:pt x="255" y="218"/>
                  </a:cubicBezTo>
                  <a:lnTo>
                    <a:pt x="192" y="218"/>
                  </a:lnTo>
                  <a:cubicBezTo>
                    <a:pt x="192" y="193"/>
                    <a:pt x="230" y="193"/>
                    <a:pt x="243" y="193"/>
                  </a:cubicBezTo>
                  <a:lnTo>
                    <a:pt x="255" y="180"/>
                  </a:lnTo>
                  <a:cubicBezTo>
                    <a:pt x="255" y="129"/>
                    <a:pt x="255" y="91"/>
                    <a:pt x="217" y="40"/>
                  </a:cubicBezTo>
                  <a:lnTo>
                    <a:pt x="192" y="27"/>
                  </a:lnTo>
                  <a:cubicBezTo>
                    <a:pt x="174" y="10"/>
                    <a:pt x="151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78069" y="1236883"/>
              <a:ext cx="13606" cy="293809"/>
            </a:xfrm>
            <a:custGeom>
              <a:avLst/>
              <a:gdLst/>
              <a:ahLst/>
              <a:cxnLst/>
              <a:rect l="l" t="t" r="r" b="b"/>
              <a:pathLst>
                <a:path w="345" h="7450" extrusionOk="0">
                  <a:moveTo>
                    <a:pt x="90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689"/>
                    <a:pt x="0" y="1312"/>
                    <a:pt x="26" y="1911"/>
                  </a:cubicBezTo>
                  <a:cubicBezTo>
                    <a:pt x="39" y="2522"/>
                    <a:pt x="51" y="3133"/>
                    <a:pt x="64" y="3745"/>
                  </a:cubicBezTo>
                  <a:cubicBezTo>
                    <a:pt x="64" y="3808"/>
                    <a:pt x="64" y="3885"/>
                    <a:pt x="90" y="3961"/>
                  </a:cubicBezTo>
                  <a:cubicBezTo>
                    <a:pt x="102" y="4025"/>
                    <a:pt x="128" y="4114"/>
                    <a:pt x="128" y="4190"/>
                  </a:cubicBezTo>
                  <a:cubicBezTo>
                    <a:pt x="128" y="4254"/>
                    <a:pt x="90" y="4330"/>
                    <a:pt x="64" y="4407"/>
                  </a:cubicBezTo>
                  <a:cubicBezTo>
                    <a:pt x="51" y="4470"/>
                    <a:pt x="51" y="4559"/>
                    <a:pt x="51" y="4636"/>
                  </a:cubicBezTo>
                  <a:cubicBezTo>
                    <a:pt x="51" y="4941"/>
                    <a:pt x="64" y="5234"/>
                    <a:pt x="90" y="5540"/>
                  </a:cubicBezTo>
                  <a:cubicBezTo>
                    <a:pt x="115" y="6164"/>
                    <a:pt x="128" y="6762"/>
                    <a:pt x="179" y="7374"/>
                  </a:cubicBezTo>
                  <a:cubicBezTo>
                    <a:pt x="179" y="7424"/>
                    <a:pt x="217" y="7450"/>
                    <a:pt x="255" y="7450"/>
                  </a:cubicBezTo>
                  <a:cubicBezTo>
                    <a:pt x="306" y="7450"/>
                    <a:pt x="344" y="7424"/>
                    <a:pt x="344" y="7374"/>
                  </a:cubicBezTo>
                  <a:lnTo>
                    <a:pt x="344" y="5540"/>
                  </a:lnTo>
                  <a:cubicBezTo>
                    <a:pt x="344" y="5234"/>
                    <a:pt x="344" y="4941"/>
                    <a:pt x="319" y="4636"/>
                  </a:cubicBezTo>
                  <a:cubicBezTo>
                    <a:pt x="319" y="4572"/>
                    <a:pt x="319" y="4496"/>
                    <a:pt x="306" y="4407"/>
                  </a:cubicBezTo>
                  <a:cubicBezTo>
                    <a:pt x="293" y="4330"/>
                    <a:pt x="242" y="4267"/>
                    <a:pt x="242" y="4190"/>
                  </a:cubicBezTo>
                  <a:cubicBezTo>
                    <a:pt x="230" y="4127"/>
                    <a:pt x="255" y="4050"/>
                    <a:pt x="281" y="3961"/>
                  </a:cubicBezTo>
                  <a:cubicBezTo>
                    <a:pt x="306" y="3897"/>
                    <a:pt x="293" y="3821"/>
                    <a:pt x="293" y="3745"/>
                  </a:cubicBezTo>
                  <a:cubicBezTo>
                    <a:pt x="281" y="3133"/>
                    <a:pt x="281" y="2522"/>
                    <a:pt x="242" y="1911"/>
                  </a:cubicBezTo>
                  <a:cubicBezTo>
                    <a:pt x="230" y="1312"/>
                    <a:pt x="191" y="689"/>
                    <a:pt x="166" y="77"/>
                  </a:cubicBezTo>
                  <a:cubicBezTo>
                    <a:pt x="166" y="39"/>
                    <a:pt x="128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656970" y="1177649"/>
              <a:ext cx="13606" cy="294795"/>
            </a:xfrm>
            <a:custGeom>
              <a:avLst/>
              <a:gdLst/>
              <a:ahLst/>
              <a:cxnLst/>
              <a:rect l="l" t="t" r="r" b="b"/>
              <a:pathLst>
                <a:path w="345" h="7475" extrusionOk="0">
                  <a:moveTo>
                    <a:pt x="77" y="0"/>
                  </a:moveTo>
                  <a:cubicBezTo>
                    <a:pt x="26" y="0"/>
                    <a:pt x="1" y="39"/>
                    <a:pt x="1" y="90"/>
                  </a:cubicBezTo>
                  <a:cubicBezTo>
                    <a:pt x="1" y="688"/>
                    <a:pt x="1" y="1312"/>
                    <a:pt x="13" y="1910"/>
                  </a:cubicBezTo>
                  <a:cubicBezTo>
                    <a:pt x="26" y="2522"/>
                    <a:pt x="52" y="3146"/>
                    <a:pt x="64" y="3744"/>
                  </a:cubicBezTo>
                  <a:cubicBezTo>
                    <a:pt x="64" y="3808"/>
                    <a:pt x="64" y="3884"/>
                    <a:pt x="77" y="3973"/>
                  </a:cubicBezTo>
                  <a:cubicBezTo>
                    <a:pt x="90" y="4037"/>
                    <a:pt x="128" y="4113"/>
                    <a:pt x="128" y="4190"/>
                  </a:cubicBezTo>
                  <a:cubicBezTo>
                    <a:pt x="128" y="4253"/>
                    <a:pt x="77" y="4330"/>
                    <a:pt x="64" y="4419"/>
                  </a:cubicBezTo>
                  <a:cubicBezTo>
                    <a:pt x="52" y="4483"/>
                    <a:pt x="52" y="4559"/>
                    <a:pt x="52" y="4635"/>
                  </a:cubicBezTo>
                  <a:cubicBezTo>
                    <a:pt x="52" y="4954"/>
                    <a:pt x="64" y="5259"/>
                    <a:pt x="77" y="5565"/>
                  </a:cubicBezTo>
                  <a:cubicBezTo>
                    <a:pt x="115" y="6163"/>
                    <a:pt x="128" y="6787"/>
                    <a:pt x="179" y="7398"/>
                  </a:cubicBezTo>
                  <a:cubicBezTo>
                    <a:pt x="192" y="7437"/>
                    <a:pt x="217" y="7475"/>
                    <a:pt x="255" y="7475"/>
                  </a:cubicBezTo>
                  <a:cubicBezTo>
                    <a:pt x="306" y="7475"/>
                    <a:pt x="332" y="7437"/>
                    <a:pt x="332" y="7398"/>
                  </a:cubicBezTo>
                  <a:cubicBezTo>
                    <a:pt x="344" y="6787"/>
                    <a:pt x="332" y="6163"/>
                    <a:pt x="332" y="5565"/>
                  </a:cubicBezTo>
                  <a:cubicBezTo>
                    <a:pt x="332" y="5247"/>
                    <a:pt x="332" y="4941"/>
                    <a:pt x="319" y="4635"/>
                  </a:cubicBezTo>
                  <a:cubicBezTo>
                    <a:pt x="319" y="4572"/>
                    <a:pt x="319" y="4495"/>
                    <a:pt x="306" y="4419"/>
                  </a:cubicBezTo>
                  <a:cubicBezTo>
                    <a:pt x="281" y="4355"/>
                    <a:pt x="243" y="4266"/>
                    <a:pt x="243" y="4190"/>
                  </a:cubicBezTo>
                  <a:cubicBezTo>
                    <a:pt x="217" y="4126"/>
                    <a:pt x="255" y="4050"/>
                    <a:pt x="268" y="3973"/>
                  </a:cubicBezTo>
                  <a:cubicBezTo>
                    <a:pt x="306" y="3910"/>
                    <a:pt x="281" y="3820"/>
                    <a:pt x="281" y="3744"/>
                  </a:cubicBezTo>
                  <a:cubicBezTo>
                    <a:pt x="268" y="3146"/>
                    <a:pt x="268" y="2522"/>
                    <a:pt x="243" y="1910"/>
                  </a:cubicBezTo>
                  <a:cubicBezTo>
                    <a:pt x="217" y="1312"/>
                    <a:pt x="192" y="688"/>
                    <a:pt x="153" y="90"/>
                  </a:cubicBezTo>
                  <a:cubicBezTo>
                    <a:pt x="153" y="39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92621" y="1903092"/>
              <a:ext cx="10609" cy="21809"/>
            </a:xfrm>
            <a:custGeom>
              <a:avLst/>
              <a:gdLst/>
              <a:ahLst/>
              <a:cxnLst/>
              <a:rect l="l" t="t" r="r" b="b"/>
              <a:pathLst>
                <a:path w="269" h="553" extrusionOk="0">
                  <a:moveTo>
                    <a:pt x="136" y="0"/>
                  </a:moveTo>
                  <a:cubicBezTo>
                    <a:pt x="101" y="0"/>
                    <a:pt x="61" y="17"/>
                    <a:pt x="52" y="56"/>
                  </a:cubicBezTo>
                  <a:cubicBezTo>
                    <a:pt x="13" y="120"/>
                    <a:pt x="13" y="196"/>
                    <a:pt x="13" y="285"/>
                  </a:cubicBezTo>
                  <a:cubicBezTo>
                    <a:pt x="13" y="285"/>
                    <a:pt x="13" y="298"/>
                    <a:pt x="39" y="298"/>
                  </a:cubicBezTo>
                  <a:cubicBezTo>
                    <a:pt x="52" y="298"/>
                    <a:pt x="77" y="311"/>
                    <a:pt x="77" y="311"/>
                  </a:cubicBezTo>
                  <a:cubicBezTo>
                    <a:pt x="77" y="311"/>
                    <a:pt x="26" y="336"/>
                    <a:pt x="13" y="336"/>
                  </a:cubicBezTo>
                  <a:cubicBezTo>
                    <a:pt x="1" y="336"/>
                    <a:pt x="1" y="349"/>
                    <a:pt x="1" y="349"/>
                  </a:cubicBezTo>
                  <a:cubicBezTo>
                    <a:pt x="1" y="374"/>
                    <a:pt x="13" y="400"/>
                    <a:pt x="13" y="413"/>
                  </a:cubicBezTo>
                  <a:cubicBezTo>
                    <a:pt x="39" y="438"/>
                    <a:pt x="52" y="489"/>
                    <a:pt x="77" y="527"/>
                  </a:cubicBezTo>
                  <a:cubicBezTo>
                    <a:pt x="77" y="540"/>
                    <a:pt x="103" y="540"/>
                    <a:pt x="77" y="540"/>
                  </a:cubicBezTo>
                  <a:cubicBezTo>
                    <a:pt x="94" y="548"/>
                    <a:pt x="111" y="553"/>
                    <a:pt x="127" y="553"/>
                  </a:cubicBezTo>
                  <a:cubicBezTo>
                    <a:pt x="159" y="553"/>
                    <a:pt x="187" y="536"/>
                    <a:pt x="204" y="502"/>
                  </a:cubicBezTo>
                  <a:cubicBezTo>
                    <a:pt x="243" y="476"/>
                    <a:pt x="243" y="425"/>
                    <a:pt x="255" y="400"/>
                  </a:cubicBezTo>
                  <a:cubicBezTo>
                    <a:pt x="255" y="362"/>
                    <a:pt x="268" y="349"/>
                    <a:pt x="255" y="336"/>
                  </a:cubicBezTo>
                  <a:cubicBezTo>
                    <a:pt x="255" y="336"/>
                    <a:pt x="255" y="311"/>
                    <a:pt x="243" y="311"/>
                  </a:cubicBezTo>
                  <a:cubicBezTo>
                    <a:pt x="230" y="298"/>
                    <a:pt x="179" y="298"/>
                    <a:pt x="179" y="298"/>
                  </a:cubicBezTo>
                  <a:cubicBezTo>
                    <a:pt x="179" y="298"/>
                    <a:pt x="204" y="285"/>
                    <a:pt x="230" y="285"/>
                  </a:cubicBezTo>
                  <a:cubicBezTo>
                    <a:pt x="243" y="285"/>
                    <a:pt x="243" y="260"/>
                    <a:pt x="243" y="260"/>
                  </a:cubicBezTo>
                  <a:cubicBezTo>
                    <a:pt x="243" y="183"/>
                    <a:pt x="243" y="120"/>
                    <a:pt x="192" y="43"/>
                  </a:cubicBezTo>
                  <a:cubicBezTo>
                    <a:pt x="192" y="31"/>
                    <a:pt x="179" y="31"/>
                    <a:pt x="166" y="5"/>
                  </a:cubicBezTo>
                  <a:cubicBezTo>
                    <a:pt x="157" y="2"/>
                    <a:pt x="147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675545" y="2010242"/>
              <a:ext cx="11595" cy="39871"/>
            </a:xfrm>
            <a:custGeom>
              <a:avLst/>
              <a:gdLst/>
              <a:ahLst/>
              <a:cxnLst/>
              <a:rect l="l" t="t" r="r" b="b"/>
              <a:pathLst>
                <a:path w="294" h="1011" extrusionOk="0">
                  <a:moveTo>
                    <a:pt x="154" y="0"/>
                  </a:moveTo>
                  <a:cubicBezTo>
                    <a:pt x="103" y="0"/>
                    <a:pt x="64" y="13"/>
                    <a:pt x="52" y="64"/>
                  </a:cubicBezTo>
                  <a:cubicBezTo>
                    <a:pt x="26" y="229"/>
                    <a:pt x="26" y="370"/>
                    <a:pt x="26" y="510"/>
                  </a:cubicBezTo>
                  <a:cubicBezTo>
                    <a:pt x="26" y="522"/>
                    <a:pt x="26" y="522"/>
                    <a:pt x="39" y="548"/>
                  </a:cubicBezTo>
                  <a:cubicBezTo>
                    <a:pt x="52" y="561"/>
                    <a:pt x="90" y="561"/>
                    <a:pt x="90" y="573"/>
                  </a:cubicBezTo>
                  <a:cubicBezTo>
                    <a:pt x="90" y="586"/>
                    <a:pt x="39" y="586"/>
                    <a:pt x="26" y="611"/>
                  </a:cubicBezTo>
                  <a:cubicBezTo>
                    <a:pt x="1" y="624"/>
                    <a:pt x="1" y="624"/>
                    <a:pt x="1" y="637"/>
                  </a:cubicBezTo>
                  <a:cubicBezTo>
                    <a:pt x="1" y="675"/>
                    <a:pt x="26" y="713"/>
                    <a:pt x="26" y="752"/>
                  </a:cubicBezTo>
                  <a:cubicBezTo>
                    <a:pt x="39" y="828"/>
                    <a:pt x="52" y="892"/>
                    <a:pt x="90" y="968"/>
                  </a:cubicBezTo>
                  <a:cubicBezTo>
                    <a:pt x="99" y="997"/>
                    <a:pt x="109" y="1011"/>
                    <a:pt x="113" y="1011"/>
                  </a:cubicBezTo>
                  <a:cubicBezTo>
                    <a:pt x="115" y="1011"/>
                    <a:pt x="115" y="1009"/>
                    <a:pt x="115" y="1006"/>
                  </a:cubicBezTo>
                  <a:cubicBezTo>
                    <a:pt x="127" y="1009"/>
                    <a:pt x="139" y="1011"/>
                    <a:pt x="151" y="1011"/>
                  </a:cubicBezTo>
                  <a:cubicBezTo>
                    <a:pt x="188" y="1011"/>
                    <a:pt x="220" y="994"/>
                    <a:pt x="230" y="955"/>
                  </a:cubicBezTo>
                  <a:cubicBezTo>
                    <a:pt x="255" y="879"/>
                    <a:pt x="255" y="815"/>
                    <a:pt x="281" y="739"/>
                  </a:cubicBezTo>
                  <a:cubicBezTo>
                    <a:pt x="281" y="701"/>
                    <a:pt x="294" y="650"/>
                    <a:pt x="281" y="624"/>
                  </a:cubicBezTo>
                  <a:cubicBezTo>
                    <a:pt x="281" y="611"/>
                    <a:pt x="281" y="611"/>
                    <a:pt x="255" y="586"/>
                  </a:cubicBezTo>
                  <a:cubicBezTo>
                    <a:pt x="243" y="573"/>
                    <a:pt x="192" y="573"/>
                    <a:pt x="192" y="561"/>
                  </a:cubicBezTo>
                  <a:cubicBezTo>
                    <a:pt x="192" y="548"/>
                    <a:pt x="230" y="548"/>
                    <a:pt x="243" y="522"/>
                  </a:cubicBezTo>
                  <a:cubicBezTo>
                    <a:pt x="255" y="510"/>
                    <a:pt x="255" y="510"/>
                    <a:pt x="255" y="497"/>
                  </a:cubicBezTo>
                  <a:cubicBezTo>
                    <a:pt x="255" y="357"/>
                    <a:pt x="255" y="204"/>
                    <a:pt x="217" y="64"/>
                  </a:cubicBezTo>
                  <a:cubicBezTo>
                    <a:pt x="192" y="38"/>
                    <a:pt x="179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95145" y="1942963"/>
              <a:ext cx="12581" cy="149153"/>
            </a:xfrm>
            <a:custGeom>
              <a:avLst/>
              <a:gdLst/>
              <a:ahLst/>
              <a:cxnLst/>
              <a:rect l="l" t="t" r="r" b="b"/>
              <a:pathLst>
                <a:path w="319" h="3782" extrusionOk="0">
                  <a:moveTo>
                    <a:pt x="115" y="0"/>
                  </a:moveTo>
                  <a:cubicBezTo>
                    <a:pt x="64" y="0"/>
                    <a:pt x="39" y="38"/>
                    <a:pt x="39" y="89"/>
                  </a:cubicBezTo>
                  <a:cubicBezTo>
                    <a:pt x="13" y="382"/>
                    <a:pt x="13" y="688"/>
                    <a:pt x="13" y="993"/>
                  </a:cubicBezTo>
                  <a:cubicBezTo>
                    <a:pt x="13" y="1299"/>
                    <a:pt x="13" y="1592"/>
                    <a:pt x="39" y="1897"/>
                  </a:cubicBezTo>
                  <a:cubicBezTo>
                    <a:pt x="39" y="1935"/>
                    <a:pt x="39" y="1974"/>
                    <a:pt x="51" y="2012"/>
                  </a:cubicBezTo>
                  <a:cubicBezTo>
                    <a:pt x="64" y="2037"/>
                    <a:pt x="102" y="2088"/>
                    <a:pt x="102" y="2126"/>
                  </a:cubicBezTo>
                  <a:cubicBezTo>
                    <a:pt x="102" y="2152"/>
                    <a:pt x="51" y="2203"/>
                    <a:pt x="39" y="2228"/>
                  </a:cubicBezTo>
                  <a:cubicBezTo>
                    <a:pt x="13" y="2267"/>
                    <a:pt x="13" y="2317"/>
                    <a:pt x="13" y="2343"/>
                  </a:cubicBezTo>
                  <a:cubicBezTo>
                    <a:pt x="0" y="2483"/>
                    <a:pt x="39" y="2649"/>
                    <a:pt x="39" y="2789"/>
                  </a:cubicBezTo>
                  <a:cubicBezTo>
                    <a:pt x="51" y="3094"/>
                    <a:pt x="77" y="3400"/>
                    <a:pt x="115" y="3693"/>
                  </a:cubicBezTo>
                  <a:cubicBezTo>
                    <a:pt x="115" y="3744"/>
                    <a:pt x="140" y="3756"/>
                    <a:pt x="191" y="3782"/>
                  </a:cubicBezTo>
                  <a:cubicBezTo>
                    <a:pt x="230" y="3782"/>
                    <a:pt x="268" y="3744"/>
                    <a:pt x="268" y="3693"/>
                  </a:cubicBezTo>
                  <a:cubicBezTo>
                    <a:pt x="293" y="3400"/>
                    <a:pt x="306" y="3094"/>
                    <a:pt x="306" y="2789"/>
                  </a:cubicBezTo>
                  <a:cubicBezTo>
                    <a:pt x="306" y="2649"/>
                    <a:pt x="319" y="2483"/>
                    <a:pt x="306" y="2343"/>
                  </a:cubicBezTo>
                  <a:cubicBezTo>
                    <a:pt x="306" y="2317"/>
                    <a:pt x="306" y="2267"/>
                    <a:pt x="293" y="2228"/>
                  </a:cubicBezTo>
                  <a:cubicBezTo>
                    <a:pt x="268" y="2203"/>
                    <a:pt x="230" y="2152"/>
                    <a:pt x="230" y="2126"/>
                  </a:cubicBezTo>
                  <a:cubicBezTo>
                    <a:pt x="230" y="2088"/>
                    <a:pt x="255" y="2037"/>
                    <a:pt x="268" y="2012"/>
                  </a:cubicBezTo>
                  <a:cubicBezTo>
                    <a:pt x="306" y="1974"/>
                    <a:pt x="293" y="1935"/>
                    <a:pt x="293" y="1897"/>
                  </a:cubicBezTo>
                  <a:cubicBezTo>
                    <a:pt x="268" y="1592"/>
                    <a:pt x="268" y="1299"/>
                    <a:pt x="255" y="993"/>
                  </a:cubicBezTo>
                  <a:cubicBezTo>
                    <a:pt x="242" y="688"/>
                    <a:pt x="230" y="382"/>
                    <a:pt x="191" y="89"/>
                  </a:cubicBezTo>
                  <a:cubicBezTo>
                    <a:pt x="191" y="38"/>
                    <a:pt x="166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87613" y="1576356"/>
              <a:ext cx="14592" cy="310373"/>
            </a:xfrm>
            <a:custGeom>
              <a:avLst/>
              <a:gdLst/>
              <a:ahLst/>
              <a:cxnLst/>
              <a:rect l="l" t="t" r="r" b="b"/>
              <a:pathLst>
                <a:path w="370" h="7870" extrusionOk="0">
                  <a:moveTo>
                    <a:pt x="77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714"/>
                    <a:pt x="0" y="1376"/>
                    <a:pt x="13" y="2013"/>
                  </a:cubicBezTo>
                  <a:cubicBezTo>
                    <a:pt x="39" y="2649"/>
                    <a:pt x="51" y="3299"/>
                    <a:pt x="64" y="3935"/>
                  </a:cubicBezTo>
                  <a:cubicBezTo>
                    <a:pt x="64" y="4012"/>
                    <a:pt x="64" y="4088"/>
                    <a:pt x="77" y="4177"/>
                  </a:cubicBezTo>
                  <a:cubicBezTo>
                    <a:pt x="102" y="4254"/>
                    <a:pt x="128" y="4330"/>
                    <a:pt x="128" y="4406"/>
                  </a:cubicBezTo>
                  <a:cubicBezTo>
                    <a:pt x="128" y="4496"/>
                    <a:pt x="77" y="4572"/>
                    <a:pt x="64" y="4648"/>
                  </a:cubicBezTo>
                  <a:cubicBezTo>
                    <a:pt x="51" y="4725"/>
                    <a:pt x="51" y="4814"/>
                    <a:pt x="51" y="4890"/>
                  </a:cubicBezTo>
                  <a:cubicBezTo>
                    <a:pt x="51" y="5221"/>
                    <a:pt x="64" y="5540"/>
                    <a:pt x="77" y="5858"/>
                  </a:cubicBezTo>
                  <a:cubicBezTo>
                    <a:pt x="115" y="6495"/>
                    <a:pt x="128" y="7157"/>
                    <a:pt x="179" y="7793"/>
                  </a:cubicBezTo>
                  <a:cubicBezTo>
                    <a:pt x="179" y="7819"/>
                    <a:pt x="204" y="7857"/>
                    <a:pt x="268" y="7870"/>
                  </a:cubicBezTo>
                  <a:cubicBezTo>
                    <a:pt x="319" y="7870"/>
                    <a:pt x="357" y="7832"/>
                    <a:pt x="357" y="7793"/>
                  </a:cubicBezTo>
                  <a:cubicBezTo>
                    <a:pt x="370" y="7157"/>
                    <a:pt x="357" y="6495"/>
                    <a:pt x="357" y="5858"/>
                  </a:cubicBezTo>
                  <a:cubicBezTo>
                    <a:pt x="357" y="5527"/>
                    <a:pt x="357" y="5209"/>
                    <a:pt x="331" y="4890"/>
                  </a:cubicBezTo>
                  <a:cubicBezTo>
                    <a:pt x="331" y="4814"/>
                    <a:pt x="331" y="4725"/>
                    <a:pt x="319" y="4648"/>
                  </a:cubicBezTo>
                  <a:cubicBezTo>
                    <a:pt x="306" y="4572"/>
                    <a:pt x="255" y="4496"/>
                    <a:pt x="255" y="4406"/>
                  </a:cubicBezTo>
                  <a:cubicBezTo>
                    <a:pt x="242" y="4330"/>
                    <a:pt x="268" y="4254"/>
                    <a:pt x="293" y="4177"/>
                  </a:cubicBezTo>
                  <a:cubicBezTo>
                    <a:pt x="319" y="4088"/>
                    <a:pt x="306" y="4012"/>
                    <a:pt x="306" y="3935"/>
                  </a:cubicBezTo>
                  <a:cubicBezTo>
                    <a:pt x="268" y="3299"/>
                    <a:pt x="268" y="2649"/>
                    <a:pt x="242" y="2013"/>
                  </a:cubicBezTo>
                  <a:cubicBezTo>
                    <a:pt x="230" y="1376"/>
                    <a:pt x="191" y="714"/>
                    <a:pt x="166" y="77"/>
                  </a:cubicBezTo>
                  <a:cubicBezTo>
                    <a:pt x="166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64503" y="1501032"/>
              <a:ext cx="19640" cy="493166"/>
            </a:xfrm>
            <a:custGeom>
              <a:avLst/>
              <a:gdLst/>
              <a:ahLst/>
              <a:cxnLst/>
              <a:rect l="l" t="t" r="r" b="b"/>
              <a:pathLst>
                <a:path w="498" h="12505" extrusionOk="0">
                  <a:moveTo>
                    <a:pt x="77" y="1"/>
                  </a:moveTo>
                  <a:cubicBezTo>
                    <a:pt x="26" y="1"/>
                    <a:pt x="1" y="39"/>
                    <a:pt x="1" y="90"/>
                  </a:cubicBezTo>
                  <a:lnTo>
                    <a:pt x="13" y="1631"/>
                  </a:lnTo>
                  <a:lnTo>
                    <a:pt x="52" y="3171"/>
                  </a:lnTo>
                  <a:lnTo>
                    <a:pt x="128" y="6265"/>
                  </a:lnTo>
                  <a:cubicBezTo>
                    <a:pt x="141" y="6393"/>
                    <a:pt x="128" y="6520"/>
                    <a:pt x="153" y="6647"/>
                  </a:cubicBezTo>
                  <a:cubicBezTo>
                    <a:pt x="179" y="6775"/>
                    <a:pt x="204" y="6902"/>
                    <a:pt x="204" y="7029"/>
                  </a:cubicBezTo>
                  <a:cubicBezTo>
                    <a:pt x="217" y="7157"/>
                    <a:pt x="179" y="7284"/>
                    <a:pt x="153" y="7411"/>
                  </a:cubicBezTo>
                  <a:lnTo>
                    <a:pt x="153" y="7793"/>
                  </a:lnTo>
                  <a:cubicBezTo>
                    <a:pt x="153" y="8303"/>
                    <a:pt x="192" y="8825"/>
                    <a:pt x="204" y="9334"/>
                  </a:cubicBezTo>
                  <a:cubicBezTo>
                    <a:pt x="243" y="10366"/>
                    <a:pt x="281" y="11384"/>
                    <a:pt x="332" y="12416"/>
                  </a:cubicBezTo>
                  <a:cubicBezTo>
                    <a:pt x="332" y="12467"/>
                    <a:pt x="370" y="12505"/>
                    <a:pt x="408" y="12505"/>
                  </a:cubicBezTo>
                  <a:cubicBezTo>
                    <a:pt x="459" y="12505"/>
                    <a:pt x="497" y="12467"/>
                    <a:pt x="497" y="12416"/>
                  </a:cubicBezTo>
                  <a:cubicBezTo>
                    <a:pt x="497" y="11384"/>
                    <a:pt x="472" y="10366"/>
                    <a:pt x="459" y="9334"/>
                  </a:cubicBezTo>
                  <a:cubicBezTo>
                    <a:pt x="446" y="8825"/>
                    <a:pt x="459" y="8303"/>
                    <a:pt x="434" y="7793"/>
                  </a:cubicBezTo>
                  <a:cubicBezTo>
                    <a:pt x="408" y="7666"/>
                    <a:pt x="408" y="7539"/>
                    <a:pt x="395" y="7411"/>
                  </a:cubicBezTo>
                  <a:cubicBezTo>
                    <a:pt x="370" y="7284"/>
                    <a:pt x="319" y="7157"/>
                    <a:pt x="319" y="7029"/>
                  </a:cubicBezTo>
                  <a:cubicBezTo>
                    <a:pt x="306" y="6902"/>
                    <a:pt x="332" y="6775"/>
                    <a:pt x="344" y="6647"/>
                  </a:cubicBezTo>
                  <a:cubicBezTo>
                    <a:pt x="370" y="6520"/>
                    <a:pt x="344" y="6393"/>
                    <a:pt x="344" y="6265"/>
                  </a:cubicBezTo>
                  <a:lnTo>
                    <a:pt x="268" y="3171"/>
                  </a:lnTo>
                  <a:lnTo>
                    <a:pt x="217" y="1631"/>
                  </a:lnTo>
                  <a:lnTo>
                    <a:pt x="153" y="90"/>
                  </a:lnTo>
                  <a:cubicBezTo>
                    <a:pt x="153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66514" y="799527"/>
              <a:ext cx="17629" cy="412319"/>
            </a:xfrm>
            <a:custGeom>
              <a:avLst/>
              <a:gdLst/>
              <a:ahLst/>
              <a:cxnLst/>
              <a:rect l="l" t="t" r="r" b="b"/>
              <a:pathLst>
                <a:path w="447" h="10455" extrusionOk="0">
                  <a:moveTo>
                    <a:pt x="77" y="0"/>
                  </a:moveTo>
                  <a:cubicBezTo>
                    <a:pt x="26" y="0"/>
                    <a:pt x="1" y="26"/>
                    <a:pt x="1" y="77"/>
                  </a:cubicBezTo>
                  <a:lnTo>
                    <a:pt x="13" y="1363"/>
                  </a:lnTo>
                  <a:lnTo>
                    <a:pt x="26" y="2662"/>
                  </a:lnTo>
                  <a:lnTo>
                    <a:pt x="90" y="5234"/>
                  </a:lnTo>
                  <a:cubicBezTo>
                    <a:pt x="90" y="5348"/>
                    <a:pt x="77" y="5437"/>
                    <a:pt x="102" y="5552"/>
                  </a:cubicBezTo>
                  <a:cubicBezTo>
                    <a:pt x="115" y="5667"/>
                    <a:pt x="153" y="5756"/>
                    <a:pt x="153" y="5870"/>
                  </a:cubicBezTo>
                  <a:cubicBezTo>
                    <a:pt x="166" y="5972"/>
                    <a:pt x="115" y="6074"/>
                    <a:pt x="102" y="6189"/>
                  </a:cubicBezTo>
                  <a:lnTo>
                    <a:pt x="102" y="6507"/>
                  </a:lnTo>
                  <a:cubicBezTo>
                    <a:pt x="102" y="6940"/>
                    <a:pt x="141" y="7373"/>
                    <a:pt x="153" y="7793"/>
                  </a:cubicBezTo>
                  <a:cubicBezTo>
                    <a:pt x="192" y="8659"/>
                    <a:pt x="217" y="9512"/>
                    <a:pt x="268" y="10378"/>
                  </a:cubicBezTo>
                  <a:cubicBezTo>
                    <a:pt x="268" y="10429"/>
                    <a:pt x="293" y="10454"/>
                    <a:pt x="357" y="10454"/>
                  </a:cubicBezTo>
                  <a:cubicBezTo>
                    <a:pt x="408" y="10454"/>
                    <a:pt x="446" y="10429"/>
                    <a:pt x="446" y="10378"/>
                  </a:cubicBezTo>
                  <a:cubicBezTo>
                    <a:pt x="446" y="9512"/>
                    <a:pt x="421" y="8659"/>
                    <a:pt x="421" y="7793"/>
                  </a:cubicBezTo>
                  <a:cubicBezTo>
                    <a:pt x="408" y="7373"/>
                    <a:pt x="408" y="6940"/>
                    <a:pt x="395" y="6507"/>
                  </a:cubicBezTo>
                  <a:cubicBezTo>
                    <a:pt x="395" y="6392"/>
                    <a:pt x="395" y="6303"/>
                    <a:pt x="383" y="6189"/>
                  </a:cubicBezTo>
                  <a:cubicBezTo>
                    <a:pt x="357" y="6074"/>
                    <a:pt x="319" y="5985"/>
                    <a:pt x="319" y="5870"/>
                  </a:cubicBezTo>
                  <a:cubicBezTo>
                    <a:pt x="293" y="5781"/>
                    <a:pt x="332" y="5667"/>
                    <a:pt x="344" y="5552"/>
                  </a:cubicBezTo>
                  <a:cubicBezTo>
                    <a:pt x="357" y="5437"/>
                    <a:pt x="344" y="5348"/>
                    <a:pt x="344" y="5234"/>
                  </a:cubicBezTo>
                  <a:lnTo>
                    <a:pt x="268" y="2662"/>
                  </a:lnTo>
                  <a:lnTo>
                    <a:pt x="217" y="1363"/>
                  </a:lnTo>
                  <a:lnTo>
                    <a:pt x="153" y="77"/>
                  </a:lnTo>
                  <a:cubicBezTo>
                    <a:pt x="153" y="26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44429" y="722704"/>
              <a:ext cx="17116" cy="408296"/>
            </a:xfrm>
            <a:custGeom>
              <a:avLst/>
              <a:gdLst/>
              <a:ahLst/>
              <a:cxnLst/>
              <a:rect l="l" t="t" r="r" b="b"/>
              <a:pathLst>
                <a:path w="434" h="10353" extrusionOk="0">
                  <a:moveTo>
                    <a:pt x="77" y="0"/>
                  </a:moveTo>
                  <a:cubicBezTo>
                    <a:pt x="26" y="0"/>
                    <a:pt x="0" y="38"/>
                    <a:pt x="0" y="76"/>
                  </a:cubicBezTo>
                  <a:lnTo>
                    <a:pt x="13" y="1350"/>
                  </a:lnTo>
                  <a:lnTo>
                    <a:pt x="26" y="2623"/>
                  </a:lnTo>
                  <a:lnTo>
                    <a:pt x="89" y="5170"/>
                  </a:lnTo>
                  <a:cubicBezTo>
                    <a:pt x="89" y="5284"/>
                    <a:pt x="89" y="5386"/>
                    <a:pt x="115" y="5488"/>
                  </a:cubicBezTo>
                  <a:cubicBezTo>
                    <a:pt x="128" y="5603"/>
                    <a:pt x="153" y="5705"/>
                    <a:pt x="153" y="5806"/>
                  </a:cubicBezTo>
                  <a:cubicBezTo>
                    <a:pt x="179" y="5921"/>
                    <a:pt x="128" y="6023"/>
                    <a:pt x="115" y="6125"/>
                  </a:cubicBezTo>
                  <a:lnTo>
                    <a:pt x="115" y="6443"/>
                  </a:lnTo>
                  <a:cubicBezTo>
                    <a:pt x="115" y="6876"/>
                    <a:pt x="140" y="7296"/>
                    <a:pt x="153" y="7729"/>
                  </a:cubicBezTo>
                  <a:cubicBezTo>
                    <a:pt x="191" y="8570"/>
                    <a:pt x="217" y="9423"/>
                    <a:pt x="268" y="10276"/>
                  </a:cubicBezTo>
                  <a:cubicBezTo>
                    <a:pt x="268" y="10314"/>
                    <a:pt x="306" y="10352"/>
                    <a:pt x="344" y="10352"/>
                  </a:cubicBezTo>
                  <a:cubicBezTo>
                    <a:pt x="395" y="10352"/>
                    <a:pt x="433" y="10314"/>
                    <a:pt x="433" y="10276"/>
                  </a:cubicBezTo>
                  <a:cubicBezTo>
                    <a:pt x="433" y="9423"/>
                    <a:pt x="408" y="8570"/>
                    <a:pt x="408" y="7729"/>
                  </a:cubicBezTo>
                  <a:cubicBezTo>
                    <a:pt x="395" y="7296"/>
                    <a:pt x="395" y="6876"/>
                    <a:pt x="382" y="6443"/>
                  </a:cubicBezTo>
                  <a:cubicBezTo>
                    <a:pt x="382" y="6341"/>
                    <a:pt x="382" y="6239"/>
                    <a:pt x="370" y="6125"/>
                  </a:cubicBezTo>
                  <a:cubicBezTo>
                    <a:pt x="344" y="6023"/>
                    <a:pt x="306" y="5921"/>
                    <a:pt x="306" y="5806"/>
                  </a:cubicBezTo>
                  <a:cubicBezTo>
                    <a:pt x="280" y="5705"/>
                    <a:pt x="319" y="5603"/>
                    <a:pt x="331" y="5488"/>
                  </a:cubicBezTo>
                  <a:cubicBezTo>
                    <a:pt x="344" y="5386"/>
                    <a:pt x="331" y="5284"/>
                    <a:pt x="331" y="5170"/>
                  </a:cubicBezTo>
                  <a:lnTo>
                    <a:pt x="268" y="2623"/>
                  </a:lnTo>
                  <a:lnTo>
                    <a:pt x="217" y="1350"/>
                  </a:lnTo>
                  <a:lnTo>
                    <a:pt x="153" y="76"/>
                  </a:lnTo>
                  <a:cubicBezTo>
                    <a:pt x="153" y="38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618795" y="371675"/>
              <a:ext cx="2822779" cy="1916150"/>
            </a:xfrm>
            <a:custGeom>
              <a:avLst/>
              <a:gdLst/>
              <a:ahLst/>
              <a:cxnLst/>
              <a:rect l="l" t="t" r="r" b="b"/>
              <a:pathLst>
                <a:path w="71576" h="48587" extrusionOk="0">
                  <a:moveTo>
                    <a:pt x="62463" y="440"/>
                  </a:moveTo>
                  <a:cubicBezTo>
                    <a:pt x="63155" y="440"/>
                    <a:pt x="63846" y="446"/>
                    <a:pt x="64534" y="459"/>
                  </a:cubicBezTo>
                  <a:lnTo>
                    <a:pt x="66609" y="472"/>
                  </a:lnTo>
                  <a:lnTo>
                    <a:pt x="67641" y="484"/>
                  </a:lnTo>
                  <a:cubicBezTo>
                    <a:pt x="67972" y="484"/>
                    <a:pt x="68316" y="535"/>
                    <a:pt x="68596" y="663"/>
                  </a:cubicBezTo>
                  <a:cubicBezTo>
                    <a:pt x="68608" y="675"/>
                    <a:pt x="68634" y="675"/>
                    <a:pt x="68647" y="675"/>
                  </a:cubicBezTo>
                  <a:cubicBezTo>
                    <a:pt x="68665" y="676"/>
                    <a:pt x="68684" y="677"/>
                    <a:pt x="68703" y="678"/>
                  </a:cubicBezTo>
                  <a:lnTo>
                    <a:pt x="68703" y="678"/>
                  </a:lnTo>
                  <a:cubicBezTo>
                    <a:pt x="68858" y="770"/>
                    <a:pt x="68999" y="883"/>
                    <a:pt x="69105" y="1032"/>
                  </a:cubicBezTo>
                  <a:cubicBezTo>
                    <a:pt x="69232" y="1197"/>
                    <a:pt x="69309" y="1414"/>
                    <a:pt x="69360" y="1618"/>
                  </a:cubicBezTo>
                  <a:cubicBezTo>
                    <a:pt x="69411" y="1821"/>
                    <a:pt x="69423" y="2038"/>
                    <a:pt x="69423" y="2267"/>
                  </a:cubicBezTo>
                  <a:lnTo>
                    <a:pt x="69462" y="2955"/>
                  </a:lnTo>
                  <a:lnTo>
                    <a:pt x="69538" y="5680"/>
                  </a:lnTo>
                  <a:lnTo>
                    <a:pt x="69678" y="11117"/>
                  </a:lnTo>
                  <a:lnTo>
                    <a:pt x="69971" y="22004"/>
                  </a:lnTo>
                  <a:lnTo>
                    <a:pt x="70518" y="43790"/>
                  </a:lnTo>
                  <a:cubicBezTo>
                    <a:pt x="70557" y="44147"/>
                    <a:pt x="70557" y="44529"/>
                    <a:pt x="70468" y="44873"/>
                  </a:cubicBezTo>
                  <a:cubicBezTo>
                    <a:pt x="70391" y="45229"/>
                    <a:pt x="70213" y="45560"/>
                    <a:pt x="69933" y="45789"/>
                  </a:cubicBezTo>
                  <a:cubicBezTo>
                    <a:pt x="69640" y="46006"/>
                    <a:pt x="69296" y="46108"/>
                    <a:pt x="68927" y="46133"/>
                  </a:cubicBezTo>
                  <a:cubicBezTo>
                    <a:pt x="68838" y="46140"/>
                    <a:pt x="68752" y="46143"/>
                    <a:pt x="68664" y="46143"/>
                  </a:cubicBezTo>
                  <a:cubicBezTo>
                    <a:pt x="68577" y="46143"/>
                    <a:pt x="68487" y="46140"/>
                    <a:pt x="68392" y="46133"/>
                  </a:cubicBezTo>
                  <a:lnTo>
                    <a:pt x="67832" y="46133"/>
                  </a:lnTo>
                  <a:cubicBezTo>
                    <a:pt x="67093" y="46127"/>
                    <a:pt x="66348" y="46124"/>
                    <a:pt x="65603" y="46124"/>
                  </a:cubicBezTo>
                  <a:cubicBezTo>
                    <a:pt x="64858" y="46124"/>
                    <a:pt x="64114" y="46127"/>
                    <a:pt x="63375" y="46133"/>
                  </a:cubicBezTo>
                  <a:cubicBezTo>
                    <a:pt x="60395" y="46146"/>
                    <a:pt x="57441" y="46210"/>
                    <a:pt x="54462" y="46299"/>
                  </a:cubicBezTo>
                  <a:cubicBezTo>
                    <a:pt x="51482" y="46375"/>
                    <a:pt x="48502" y="46464"/>
                    <a:pt x="45548" y="46592"/>
                  </a:cubicBezTo>
                  <a:cubicBezTo>
                    <a:pt x="42632" y="46717"/>
                    <a:pt x="39715" y="46842"/>
                    <a:pt x="36799" y="47003"/>
                  </a:cubicBezTo>
                  <a:lnTo>
                    <a:pt x="36799" y="47003"/>
                  </a:lnTo>
                  <a:cubicBezTo>
                    <a:pt x="36748" y="43229"/>
                    <a:pt x="36672" y="39454"/>
                    <a:pt x="36584" y="35679"/>
                  </a:cubicBezTo>
                  <a:lnTo>
                    <a:pt x="36304" y="24219"/>
                  </a:lnTo>
                  <a:lnTo>
                    <a:pt x="35985" y="12759"/>
                  </a:lnTo>
                  <a:cubicBezTo>
                    <a:pt x="35872" y="8979"/>
                    <a:pt x="35746" y="5199"/>
                    <a:pt x="35620" y="1418"/>
                  </a:cubicBezTo>
                  <a:lnTo>
                    <a:pt x="35620" y="1418"/>
                  </a:lnTo>
                  <a:cubicBezTo>
                    <a:pt x="38356" y="1231"/>
                    <a:pt x="41067" y="1055"/>
                    <a:pt x="43804" y="917"/>
                  </a:cubicBezTo>
                  <a:cubicBezTo>
                    <a:pt x="46567" y="777"/>
                    <a:pt x="49317" y="663"/>
                    <a:pt x="52093" y="586"/>
                  </a:cubicBezTo>
                  <a:cubicBezTo>
                    <a:pt x="54844" y="523"/>
                    <a:pt x="57620" y="459"/>
                    <a:pt x="60383" y="459"/>
                  </a:cubicBezTo>
                  <a:cubicBezTo>
                    <a:pt x="61077" y="446"/>
                    <a:pt x="61771" y="440"/>
                    <a:pt x="62463" y="440"/>
                  </a:cubicBezTo>
                  <a:close/>
                  <a:moveTo>
                    <a:pt x="69071" y="732"/>
                  </a:moveTo>
                  <a:lnTo>
                    <a:pt x="69071" y="732"/>
                  </a:lnTo>
                  <a:cubicBezTo>
                    <a:pt x="69314" y="791"/>
                    <a:pt x="69542" y="899"/>
                    <a:pt x="69729" y="1070"/>
                  </a:cubicBezTo>
                  <a:cubicBezTo>
                    <a:pt x="70009" y="1325"/>
                    <a:pt x="70136" y="1719"/>
                    <a:pt x="70175" y="2127"/>
                  </a:cubicBezTo>
                  <a:lnTo>
                    <a:pt x="70238" y="4661"/>
                  </a:lnTo>
                  <a:lnTo>
                    <a:pt x="70353" y="9716"/>
                  </a:lnTo>
                  <a:lnTo>
                    <a:pt x="70608" y="19864"/>
                  </a:lnTo>
                  <a:lnTo>
                    <a:pt x="71130" y="40161"/>
                  </a:lnTo>
                  <a:lnTo>
                    <a:pt x="71193" y="42695"/>
                  </a:lnTo>
                  <a:lnTo>
                    <a:pt x="71219" y="43969"/>
                  </a:lnTo>
                  <a:cubicBezTo>
                    <a:pt x="71257" y="44376"/>
                    <a:pt x="71257" y="44796"/>
                    <a:pt x="71193" y="45191"/>
                  </a:cubicBezTo>
                  <a:cubicBezTo>
                    <a:pt x="71117" y="45586"/>
                    <a:pt x="70964" y="45980"/>
                    <a:pt x="70684" y="46248"/>
                  </a:cubicBezTo>
                  <a:cubicBezTo>
                    <a:pt x="70404" y="46503"/>
                    <a:pt x="70009" y="46630"/>
                    <a:pt x="69614" y="46655"/>
                  </a:cubicBezTo>
                  <a:cubicBezTo>
                    <a:pt x="69546" y="46664"/>
                    <a:pt x="69480" y="46667"/>
                    <a:pt x="69413" y="46667"/>
                  </a:cubicBezTo>
                  <a:cubicBezTo>
                    <a:pt x="69279" y="46667"/>
                    <a:pt x="69143" y="46655"/>
                    <a:pt x="68990" y="46655"/>
                  </a:cubicBezTo>
                  <a:lnTo>
                    <a:pt x="68354" y="46630"/>
                  </a:lnTo>
                  <a:lnTo>
                    <a:pt x="67080" y="46592"/>
                  </a:lnTo>
                  <a:cubicBezTo>
                    <a:pt x="66370" y="46581"/>
                    <a:pt x="65655" y="46577"/>
                    <a:pt x="64939" y="46577"/>
                  </a:cubicBezTo>
                  <a:cubicBezTo>
                    <a:pt x="63962" y="46577"/>
                    <a:pt x="62983" y="46584"/>
                    <a:pt x="62013" y="46592"/>
                  </a:cubicBezTo>
                  <a:cubicBezTo>
                    <a:pt x="60319" y="46617"/>
                    <a:pt x="58613" y="46643"/>
                    <a:pt x="56932" y="46694"/>
                  </a:cubicBezTo>
                  <a:cubicBezTo>
                    <a:pt x="50212" y="46871"/>
                    <a:pt x="43479" y="47136"/>
                    <a:pt x="36758" y="47414"/>
                  </a:cubicBezTo>
                  <a:lnTo>
                    <a:pt x="36758" y="47414"/>
                  </a:lnTo>
                  <a:lnTo>
                    <a:pt x="36753" y="47247"/>
                  </a:lnTo>
                  <a:lnTo>
                    <a:pt x="36753" y="47247"/>
                  </a:lnTo>
                  <a:cubicBezTo>
                    <a:pt x="39692" y="47071"/>
                    <a:pt x="42595" y="46908"/>
                    <a:pt x="45536" y="46770"/>
                  </a:cubicBezTo>
                  <a:cubicBezTo>
                    <a:pt x="48490" y="46643"/>
                    <a:pt x="51469" y="46528"/>
                    <a:pt x="54423" y="46439"/>
                  </a:cubicBezTo>
                  <a:cubicBezTo>
                    <a:pt x="57403" y="46362"/>
                    <a:pt x="60370" y="46299"/>
                    <a:pt x="63337" y="46273"/>
                  </a:cubicBezTo>
                  <a:cubicBezTo>
                    <a:pt x="64330" y="46273"/>
                    <a:pt x="65323" y="46268"/>
                    <a:pt x="66313" y="46268"/>
                  </a:cubicBezTo>
                  <a:cubicBezTo>
                    <a:pt x="66807" y="46268"/>
                    <a:pt x="67301" y="46269"/>
                    <a:pt x="67794" y="46273"/>
                  </a:cubicBezTo>
                  <a:lnTo>
                    <a:pt x="68354" y="46273"/>
                  </a:lnTo>
                  <a:cubicBezTo>
                    <a:pt x="68443" y="46286"/>
                    <a:pt x="68535" y="46292"/>
                    <a:pt x="68629" y="46292"/>
                  </a:cubicBezTo>
                  <a:cubicBezTo>
                    <a:pt x="68723" y="46292"/>
                    <a:pt x="68819" y="46286"/>
                    <a:pt x="68914" y="46273"/>
                  </a:cubicBezTo>
                  <a:cubicBezTo>
                    <a:pt x="69283" y="46248"/>
                    <a:pt x="69678" y="46133"/>
                    <a:pt x="69984" y="45891"/>
                  </a:cubicBezTo>
                  <a:cubicBezTo>
                    <a:pt x="70136" y="45789"/>
                    <a:pt x="70264" y="45624"/>
                    <a:pt x="70366" y="45471"/>
                  </a:cubicBezTo>
                  <a:cubicBezTo>
                    <a:pt x="70455" y="45293"/>
                    <a:pt x="70518" y="45115"/>
                    <a:pt x="70569" y="44924"/>
                  </a:cubicBezTo>
                  <a:cubicBezTo>
                    <a:pt x="70646" y="44542"/>
                    <a:pt x="70646" y="44160"/>
                    <a:pt x="70620" y="43790"/>
                  </a:cubicBezTo>
                  <a:lnTo>
                    <a:pt x="70060" y="22004"/>
                  </a:lnTo>
                  <a:lnTo>
                    <a:pt x="69793" y="11117"/>
                  </a:lnTo>
                  <a:lnTo>
                    <a:pt x="69665" y="5680"/>
                  </a:lnTo>
                  <a:lnTo>
                    <a:pt x="69602" y="2955"/>
                  </a:lnTo>
                  <a:lnTo>
                    <a:pt x="69576" y="2267"/>
                  </a:lnTo>
                  <a:cubicBezTo>
                    <a:pt x="69576" y="2025"/>
                    <a:pt x="69563" y="1796"/>
                    <a:pt x="69513" y="1567"/>
                  </a:cubicBezTo>
                  <a:cubicBezTo>
                    <a:pt x="69474" y="1325"/>
                    <a:pt x="69372" y="1108"/>
                    <a:pt x="69232" y="917"/>
                  </a:cubicBezTo>
                  <a:cubicBezTo>
                    <a:pt x="69184" y="852"/>
                    <a:pt x="69130" y="789"/>
                    <a:pt x="69071" y="732"/>
                  </a:cubicBezTo>
                  <a:close/>
                  <a:moveTo>
                    <a:pt x="1984" y="2713"/>
                  </a:moveTo>
                  <a:cubicBezTo>
                    <a:pt x="1895" y="2826"/>
                    <a:pt x="1822" y="2950"/>
                    <a:pt x="1758" y="3069"/>
                  </a:cubicBezTo>
                  <a:cubicBezTo>
                    <a:pt x="1669" y="3260"/>
                    <a:pt x="1605" y="3477"/>
                    <a:pt x="1554" y="3680"/>
                  </a:cubicBezTo>
                  <a:cubicBezTo>
                    <a:pt x="1478" y="4113"/>
                    <a:pt x="1478" y="4546"/>
                    <a:pt x="1529" y="4979"/>
                  </a:cubicBezTo>
                  <a:lnTo>
                    <a:pt x="2586" y="43052"/>
                  </a:lnTo>
                  <a:lnTo>
                    <a:pt x="2649" y="45433"/>
                  </a:lnTo>
                  <a:lnTo>
                    <a:pt x="2649" y="45739"/>
                  </a:lnTo>
                  <a:lnTo>
                    <a:pt x="2649" y="46044"/>
                  </a:lnTo>
                  <a:cubicBezTo>
                    <a:pt x="2649" y="46248"/>
                    <a:pt x="2675" y="46439"/>
                    <a:pt x="2713" y="46643"/>
                  </a:cubicBezTo>
                  <a:cubicBezTo>
                    <a:pt x="2751" y="46846"/>
                    <a:pt x="2828" y="47037"/>
                    <a:pt x="2942" y="47216"/>
                  </a:cubicBezTo>
                  <a:cubicBezTo>
                    <a:pt x="3031" y="47407"/>
                    <a:pt x="3197" y="47547"/>
                    <a:pt x="3375" y="47661"/>
                  </a:cubicBezTo>
                  <a:cubicBezTo>
                    <a:pt x="3719" y="47890"/>
                    <a:pt x="4152" y="47954"/>
                    <a:pt x="4547" y="47954"/>
                  </a:cubicBezTo>
                  <a:cubicBezTo>
                    <a:pt x="4750" y="47954"/>
                    <a:pt x="4967" y="47929"/>
                    <a:pt x="5158" y="47916"/>
                  </a:cubicBezTo>
                  <a:lnTo>
                    <a:pt x="5744" y="47865"/>
                  </a:lnTo>
                  <a:lnTo>
                    <a:pt x="8112" y="47712"/>
                  </a:lnTo>
                  <a:cubicBezTo>
                    <a:pt x="11283" y="47508"/>
                    <a:pt x="14466" y="47381"/>
                    <a:pt x="17637" y="47267"/>
                  </a:cubicBezTo>
                  <a:cubicBezTo>
                    <a:pt x="20913" y="47168"/>
                    <a:pt x="24192" y="47117"/>
                    <a:pt x="27474" y="47117"/>
                  </a:cubicBezTo>
                  <a:cubicBezTo>
                    <a:pt x="30495" y="47117"/>
                    <a:pt x="33517" y="47160"/>
                    <a:pt x="36540" y="47249"/>
                  </a:cubicBezTo>
                  <a:lnTo>
                    <a:pt x="36540" y="47249"/>
                  </a:lnTo>
                  <a:lnTo>
                    <a:pt x="36553" y="47455"/>
                  </a:lnTo>
                  <a:lnTo>
                    <a:pt x="36553" y="47455"/>
                  </a:lnTo>
                  <a:cubicBezTo>
                    <a:pt x="34783" y="47430"/>
                    <a:pt x="33007" y="47418"/>
                    <a:pt x="31231" y="47418"/>
                  </a:cubicBezTo>
                  <a:cubicBezTo>
                    <a:pt x="29648" y="47418"/>
                    <a:pt x="28064" y="47427"/>
                    <a:pt x="26486" y="47445"/>
                  </a:cubicBezTo>
                  <a:cubicBezTo>
                    <a:pt x="23074" y="47483"/>
                    <a:pt x="19649" y="47547"/>
                    <a:pt x="16249" y="47674"/>
                  </a:cubicBezTo>
                  <a:cubicBezTo>
                    <a:pt x="12823" y="47789"/>
                    <a:pt x="9424" y="47954"/>
                    <a:pt x="6011" y="48171"/>
                  </a:cubicBezTo>
                  <a:lnTo>
                    <a:pt x="3452" y="48349"/>
                  </a:lnTo>
                  <a:cubicBezTo>
                    <a:pt x="3322" y="48356"/>
                    <a:pt x="3195" y="48362"/>
                    <a:pt x="3070" y="48362"/>
                  </a:cubicBezTo>
                  <a:cubicBezTo>
                    <a:pt x="2777" y="48362"/>
                    <a:pt x="2497" y="48332"/>
                    <a:pt x="2229" y="48234"/>
                  </a:cubicBezTo>
                  <a:cubicBezTo>
                    <a:pt x="2038" y="48171"/>
                    <a:pt x="1860" y="48056"/>
                    <a:pt x="1733" y="47916"/>
                  </a:cubicBezTo>
                  <a:cubicBezTo>
                    <a:pt x="1593" y="47776"/>
                    <a:pt x="1491" y="47598"/>
                    <a:pt x="1427" y="47407"/>
                  </a:cubicBezTo>
                  <a:cubicBezTo>
                    <a:pt x="1363" y="47216"/>
                    <a:pt x="1338" y="47012"/>
                    <a:pt x="1312" y="46808"/>
                  </a:cubicBezTo>
                  <a:cubicBezTo>
                    <a:pt x="1300" y="46592"/>
                    <a:pt x="1312" y="46375"/>
                    <a:pt x="1300" y="46171"/>
                  </a:cubicBezTo>
                  <a:lnTo>
                    <a:pt x="1274" y="44898"/>
                  </a:lnTo>
                  <a:lnTo>
                    <a:pt x="1211" y="42326"/>
                  </a:lnTo>
                  <a:lnTo>
                    <a:pt x="663" y="21864"/>
                  </a:lnTo>
                  <a:lnTo>
                    <a:pt x="396" y="11626"/>
                  </a:lnTo>
                  <a:lnTo>
                    <a:pt x="268" y="6507"/>
                  </a:lnTo>
                  <a:cubicBezTo>
                    <a:pt x="281" y="5654"/>
                    <a:pt x="90" y="4788"/>
                    <a:pt x="357" y="3999"/>
                  </a:cubicBezTo>
                  <a:cubicBezTo>
                    <a:pt x="485" y="3604"/>
                    <a:pt x="727" y="3273"/>
                    <a:pt x="1083" y="3044"/>
                  </a:cubicBezTo>
                  <a:cubicBezTo>
                    <a:pt x="1346" y="2872"/>
                    <a:pt x="1657" y="2772"/>
                    <a:pt x="1984" y="2713"/>
                  </a:cubicBezTo>
                  <a:close/>
                  <a:moveTo>
                    <a:pt x="60332" y="0"/>
                  </a:moveTo>
                  <a:cubicBezTo>
                    <a:pt x="58957" y="0"/>
                    <a:pt x="57569" y="26"/>
                    <a:pt x="56181" y="39"/>
                  </a:cubicBezTo>
                  <a:cubicBezTo>
                    <a:pt x="54793" y="51"/>
                    <a:pt x="53418" y="90"/>
                    <a:pt x="52030" y="128"/>
                  </a:cubicBezTo>
                  <a:cubicBezTo>
                    <a:pt x="49279" y="230"/>
                    <a:pt x="46503" y="344"/>
                    <a:pt x="43740" y="510"/>
                  </a:cubicBezTo>
                  <a:cubicBezTo>
                    <a:pt x="40977" y="675"/>
                    <a:pt x="38214" y="879"/>
                    <a:pt x="35463" y="1134"/>
                  </a:cubicBezTo>
                  <a:cubicBezTo>
                    <a:pt x="35400" y="1146"/>
                    <a:pt x="35349" y="1197"/>
                    <a:pt x="35349" y="1261"/>
                  </a:cubicBezTo>
                  <a:lnTo>
                    <a:pt x="35591" y="12721"/>
                  </a:lnTo>
                  <a:lnTo>
                    <a:pt x="35858" y="24181"/>
                  </a:lnTo>
                  <a:lnTo>
                    <a:pt x="36164" y="35641"/>
                  </a:lnTo>
                  <a:cubicBezTo>
                    <a:pt x="36265" y="39422"/>
                    <a:pt x="36390" y="43204"/>
                    <a:pt x="36541" y="46985"/>
                  </a:cubicBezTo>
                  <a:lnTo>
                    <a:pt x="36541" y="46985"/>
                  </a:lnTo>
                  <a:cubicBezTo>
                    <a:pt x="34194" y="46952"/>
                    <a:pt x="31843" y="46934"/>
                    <a:pt x="29491" y="46934"/>
                  </a:cubicBezTo>
                  <a:cubicBezTo>
                    <a:pt x="25524" y="46934"/>
                    <a:pt x="21552" y="46987"/>
                    <a:pt x="17586" y="47114"/>
                  </a:cubicBezTo>
                  <a:cubicBezTo>
                    <a:pt x="14415" y="47228"/>
                    <a:pt x="11232" y="47356"/>
                    <a:pt x="8061" y="47572"/>
                  </a:cubicBezTo>
                  <a:lnTo>
                    <a:pt x="5693" y="47725"/>
                  </a:lnTo>
                  <a:lnTo>
                    <a:pt x="5107" y="47776"/>
                  </a:lnTo>
                  <a:cubicBezTo>
                    <a:pt x="4916" y="47789"/>
                    <a:pt x="4712" y="47801"/>
                    <a:pt x="4521" y="47801"/>
                  </a:cubicBezTo>
                  <a:cubicBezTo>
                    <a:pt x="4114" y="47801"/>
                    <a:pt x="3719" y="47738"/>
                    <a:pt x="3401" y="47534"/>
                  </a:cubicBezTo>
                  <a:cubicBezTo>
                    <a:pt x="3082" y="47343"/>
                    <a:pt x="2879" y="46986"/>
                    <a:pt x="2802" y="46617"/>
                  </a:cubicBezTo>
                  <a:cubicBezTo>
                    <a:pt x="2751" y="46413"/>
                    <a:pt x="2739" y="46222"/>
                    <a:pt x="2739" y="46031"/>
                  </a:cubicBezTo>
                  <a:lnTo>
                    <a:pt x="2739" y="45739"/>
                  </a:lnTo>
                  <a:lnTo>
                    <a:pt x="2739" y="45433"/>
                  </a:lnTo>
                  <a:lnTo>
                    <a:pt x="2675" y="43052"/>
                  </a:lnTo>
                  <a:lnTo>
                    <a:pt x="1720" y="4928"/>
                  </a:lnTo>
                  <a:cubicBezTo>
                    <a:pt x="1682" y="4508"/>
                    <a:pt x="1682" y="4101"/>
                    <a:pt x="1758" y="3706"/>
                  </a:cubicBezTo>
                  <a:cubicBezTo>
                    <a:pt x="1796" y="3489"/>
                    <a:pt x="1860" y="3298"/>
                    <a:pt x="1949" y="3133"/>
                  </a:cubicBezTo>
                  <a:cubicBezTo>
                    <a:pt x="2051" y="2955"/>
                    <a:pt x="2166" y="2789"/>
                    <a:pt x="2306" y="2649"/>
                  </a:cubicBezTo>
                  <a:cubicBezTo>
                    <a:pt x="2331" y="2636"/>
                    <a:pt x="2331" y="2598"/>
                    <a:pt x="2331" y="2573"/>
                  </a:cubicBezTo>
                  <a:cubicBezTo>
                    <a:pt x="2318" y="2522"/>
                    <a:pt x="2267" y="2496"/>
                    <a:pt x="2229" y="2496"/>
                  </a:cubicBezTo>
                  <a:cubicBezTo>
                    <a:pt x="1796" y="2534"/>
                    <a:pt x="1351" y="2649"/>
                    <a:pt x="969" y="2891"/>
                  </a:cubicBezTo>
                  <a:cubicBezTo>
                    <a:pt x="587" y="3133"/>
                    <a:pt x="319" y="3528"/>
                    <a:pt x="166" y="3935"/>
                  </a:cubicBezTo>
                  <a:cubicBezTo>
                    <a:pt x="26" y="4368"/>
                    <a:pt x="1" y="4814"/>
                    <a:pt x="14" y="5247"/>
                  </a:cubicBezTo>
                  <a:cubicBezTo>
                    <a:pt x="14" y="5361"/>
                    <a:pt x="14" y="5450"/>
                    <a:pt x="26" y="5565"/>
                  </a:cubicBezTo>
                  <a:lnTo>
                    <a:pt x="39" y="5883"/>
                  </a:lnTo>
                  <a:lnTo>
                    <a:pt x="65" y="6520"/>
                  </a:lnTo>
                  <a:lnTo>
                    <a:pt x="192" y="11639"/>
                  </a:lnTo>
                  <a:lnTo>
                    <a:pt x="459" y="21876"/>
                  </a:lnTo>
                  <a:lnTo>
                    <a:pt x="981" y="42351"/>
                  </a:lnTo>
                  <a:lnTo>
                    <a:pt x="1096" y="44898"/>
                  </a:lnTo>
                  <a:lnTo>
                    <a:pt x="1121" y="46171"/>
                  </a:lnTo>
                  <a:cubicBezTo>
                    <a:pt x="1147" y="46388"/>
                    <a:pt x="1121" y="46592"/>
                    <a:pt x="1147" y="46821"/>
                  </a:cubicBezTo>
                  <a:cubicBezTo>
                    <a:pt x="1160" y="47037"/>
                    <a:pt x="1185" y="47267"/>
                    <a:pt x="1274" y="47470"/>
                  </a:cubicBezTo>
                  <a:cubicBezTo>
                    <a:pt x="1338" y="47699"/>
                    <a:pt x="1440" y="47890"/>
                    <a:pt x="1605" y="48056"/>
                  </a:cubicBezTo>
                  <a:cubicBezTo>
                    <a:pt x="1758" y="48234"/>
                    <a:pt x="1975" y="48362"/>
                    <a:pt x="2178" y="48438"/>
                  </a:cubicBezTo>
                  <a:cubicBezTo>
                    <a:pt x="2471" y="48550"/>
                    <a:pt x="2769" y="48586"/>
                    <a:pt x="3061" y="48586"/>
                  </a:cubicBezTo>
                  <a:cubicBezTo>
                    <a:pt x="3202" y="48586"/>
                    <a:pt x="3341" y="48578"/>
                    <a:pt x="3477" y="48565"/>
                  </a:cubicBezTo>
                  <a:lnTo>
                    <a:pt x="6024" y="48400"/>
                  </a:lnTo>
                  <a:cubicBezTo>
                    <a:pt x="9436" y="48171"/>
                    <a:pt x="12836" y="48018"/>
                    <a:pt x="16249" y="47903"/>
                  </a:cubicBezTo>
                  <a:cubicBezTo>
                    <a:pt x="21974" y="47689"/>
                    <a:pt x="27708" y="47601"/>
                    <a:pt x="33444" y="47601"/>
                  </a:cubicBezTo>
                  <a:cubicBezTo>
                    <a:pt x="34489" y="47601"/>
                    <a:pt x="35535" y="47604"/>
                    <a:pt x="36581" y="47610"/>
                  </a:cubicBezTo>
                  <a:lnTo>
                    <a:pt x="36581" y="47610"/>
                  </a:lnTo>
                  <a:cubicBezTo>
                    <a:pt x="36605" y="47641"/>
                    <a:pt x="36645" y="47661"/>
                    <a:pt x="36686" y="47661"/>
                  </a:cubicBezTo>
                  <a:cubicBezTo>
                    <a:pt x="43435" y="47394"/>
                    <a:pt x="50196" y="47139"/>
                    <a:pt x="56957" y="46974"/>
                  </a:cubicBezTo>
                  <a:cubicBezTo>
                    <a:pt x="59472" y="46926"/>
                    <a:pt x="62002" y="46879"/>
                    <a:pt x="64524" y="46879"/>
                  </a:cubicBezTo>
                  <a:cubicBezTo>
                    <a:pt x="65386" y="46879"/>
                    <a:pt x="66247" y="46884"/>
                    <a:pt x="67106" y="46897"/>
                  </a:cubicBezTo>
                  <a:lnTo>
                    <a:pt x="68379" y="46935"/>
                  </a:lnTo>
                  <a:lnTo>
                    <a:pt x="69016" y="46948"/>
                  </a:lnTo>
                  <a:cubicBezTo>
                    <a:pt x="69152" y="46948"/>
                    <a:pt x="69293" y="46954"/>
                    <a:pt x="69440" y="46954"/>
                  </a:cubicBezTo>
                  <a:cubicBezTo>
                    <a:pt x="69514" y="46954"/>
                    <a:pt x="69589" y="46952"/>
                    <a:pt x="69665" y="46948"/>
                  </a:cubicBezTo>
                  <a:cubicBezTo>
                    <a:pt x="70111" y="46910"/>
                    <a:pt x="70569" y="46770"/>
                    <a:pt x="70900" y="46452"/>
                  </a:cubicBezTo>
                  <a:cubicBezTo>
                    <a:pt x="71244" y="46133"/>
                    <a:pt x="71410" y="45688"/>
                    <a:pt x="71499" y="45255"/>
                  </a:cubicBezTo>
                  <a:cubicBezTo>
                    <a:pt x="71575" y="44834"/>
                    <a:pt x="71563" y="44389"/>
                    <a:pt x="71524" y="43969"/>
                  </a:cubicBezTo>
                  <a:lnTo>
                    <a:pt x="71499" y="42695"/>
                  </a:lnTo>
                  <a:lnTo>
                    <a:pt x="71372" y="40136"/>
                  </a:lnTo>
                  <a:lnTo>
                    <a:pt x="70837" y="19839"/>
                  </a:lnTo>
                  <a:lnTo>
                    <a:pt x="70569" y="9703"/>
                  </a:lnTo>
                  <a:lnTo>
                    <a:pt x="70442" y="4623"/>
                  </a:lnTo>
                  <a:lnTo>
                    <a:pt x="70417" y="3349"/>
                  </a:lnTo>
                  <a:lnTo>
                    <a:pt x="70391" y="2713"/>
                  </a:lnTo>
                  <a:lnTo>
                    <a:pt x="70391" y="2394"/>
                  </a:lnTo>
                  <a:cubicBezTo>
                    <a:pt x="70391" y="2280"/>
                    <a:pt x="70391" y="2165"/>
                    <a:pt x="70378" y="2063"/>
                  </a:cubicBezTo>
                  <a:cubicBezTo>
                    <a:pt x="70366" y="1834"/>
                    <a:pt x="70315" y="1618"/>
                    <a:pt x="70238" y="1401"/>
                  </a:cubicBezTo>
                  <a:cubicBezTo>
                    <a:pt x="70162" y="1185"/>
                    <a:pt x="70035" y="994"/>
                    <a:pt x="69856" y="828"/>
                  </a:cubicBezTo>
                  <a:cubicBezTo>
                    <a:pt x="69678" y="675"/>
                    <a:pt x="69474" y="561"/>
                    <a:pt x="69271" y="484"/>
                  </a:cubicBezTo>
                  <a:cubicBezTo>
                    <a:pt x="69062" y="411"/>
                    <a:pt x="68854" y="373"/>
                    <a:pt x="68635" y="359"/>
                  </a:cubicBezTo>
                  <a:lnTo>
                    <a:pt x="68635" y="359"/>
                  </a:lnTo>
                  <a:cubicBezTo>
                    <a:pt x="68309" y="214"/>
                    <a:pt x="67937" y="166"/>
                    <a:pt x="67590" y="153"/>
                  </a:cubicBezTo>
                  <a:lnTo>
                    <a:pt x="66558" y="115"/>
                  </a:lnTo>
                  <a:cubicBezTo>
                    <a:pt x="65871" y="90"/>
                    <a:pt x="65170" y="64"/>
                    <a:pt x="64496" y="51"/>
                  </a:cubicBezTo>
                  <a:cubicBezTo>
                    <a:pt x="63108" y="39"/>
                    <a:pt x="61720" y="0"/>
                    <a:pt x="60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8" name="Google Shape;608;p39"/>
          <p:cNvSpPr txBox="1">
            <a:spLocks noGrp="1"/>
          </p:cNvSpPr>
          <p:nvPr>
            <p:ph type="body" idx="1"/>
          </p:nvPr>
        </p:nvSpPr>
        <p:spPr>
          <a:xfrm rot="-45610">
            <a:off x="938266" y="1212165"/>
            <a:ext cx="3437103" cy="30431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After tapping on chosen drink user moves to detailed screen with instructions and measures for making current cocktail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09" name="Google Shape;609;p39"/>
          <p:cNvSpPr txBox="1">
            <a:spLocks noGrp="1"/>
          </p:cNvSpPr>
          <p:nvPr>
            <p:ph type="title"/>
          </p:nvPr>
        </p:nvSpPr>
        <p:spPr>
          <a:xfrm>
            <a:off x="930200" y="627400"/>
            <a:ext cx="36228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Details</a:t>
            </a:r>
            <a:br>
              <a:rPr lang="en" b="1" dirty="0">
                <a:solidFill>
                  <a:schemeClr val="dk1"/>
                </a:solidFill>
              </a:rPr>
            </a:br>
            <a:endParaRPr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A469-08AD-4C40-A63B-24C4CC4F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527" y="423111"/>
            <a:ext cx="2567055" cy="41375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994362C-980C-464F-A2E1-E174C64BB84B}"/>
              </a:ext>
            </a:extLst>
          </p:cNvPr>
          <p:cNvSpPr/>
          <p:nvPr/>
        </p:nvSpPr>
        <p:spPr>
          <a:xfrm>
            <a:off x="7719060" y="418154"/>
            <a:ext cx="419287" cy="420046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037689-294B-426F-8E80-08D3DD8E70B3}"/>
              </a:ext>
            </a:extLst>
          </p:cNvPr>
          <p:cNvCxnSpPr>
            <a:cxnSpLocks/>
          </p:cNvCxnSpPr>
          <p:nvPr/>
        </p:nvCxnSpPr>
        <p:spPr>
          <a:xfrm flipV="1">
            <a:off x="8118429" y="307904"/>
            <a:ext cx="363626" cy="22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098248-3236-434D-8529-A9E6FB75BD8D}"/>
              </a:ext>
            </a:extLst>
          </p:cNvPr>
          <p:cNvSpPr txBox="1"/>
          <p:nvPr/>
        </p:nvSpPr>
        <p:spPr>
          <a:xfrm>
            <a:off x="6202680" y="-107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 out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625C7A-6EEB-480B-ACF7-41B49D5904C9}"/>
              </a:ext>
            </a:extLst>
          </p:cNvPr>
          <p:cNvSpPr/>
          <p:nvPr/>
        </p:nvSpPr>
        <p:spPr>
          <a:xfrm>
            <a:off x="5440680" y="442692"/>
            <a:ext cx="405832" cy="265968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0B9F4F-6571-41A1-B64C-06E3F4D8C2A3}"/>
              </a:ext>
            </a:extLst>
          </p:cNvPr>
          <p:cNvCxnSpPr>
            <a:cxnSpLocks/>
          </p:cNvCxnSpPr>
          <p:nvPr/>
        </p:nvCxnSpPr>
        <p:spPr>
          <a:xfrm flipH="1" flipV="1">
            <a:off x="4775444" y="152818"/>
            <a:ext cx="665236" cy="42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A89D23B-66AE-49BA-8B1B-F1C51BD6BEBC}"/>
              </a:ext>
            </a:extLst>
          </p:cNvPr>
          <p:cNvSpPr txBox="1"/>
          <p:nvPr/>
        </p:nvSpPr>
        <p:spPr>
          <a:xfrm>
            <a:off x="1878330" y="-1542"/>
            <a:ext cx="5387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</a:t>
            </a:r>
          </a:p>
          <a:p>
            <a:pPr algn="ctr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0"/>
          <p:cNvGrpSpPr/>
          <p:nvPr/>
        </p:nvGrpSpPr>
        <p:grpSpPr>
          <a:xfrm rot="134293">
            <a:off x="109412" y="145797"/>
            <a:ext cx="8820721" cy="5003978"/>
            <a:chOff x="577150" y="371675"/>
            <a:chExt cx="2899721" cy="1958151"/>
          </a:xfrm>
        </p:grpSpPr>
        <p:sp>
          <p:nvSpPr>
            <p:cNvPr id="621" name="Google Shape;621;p40"/>
            <p:cNvSpPr/>
            <p:nvPr/>
          </p:nvSpPr>
          <p:spPr>
            <a:xfrm>
              <a:off x="702678" y="411388"/>
              <a:ext cx="1319736" cy="66413"/>
            </a:xfrm>
            <a:custGeom>
              <a:avLst/>
              <a:gdLst/>
              <a:ahLst/>
              <a:cxnLst/>
              <a:rect l="l" t="t" r="r" b="b"/>
              <a:pathLst>
                <a:path w="33464" h="1684" extrusionOk="0">
                  <a:moveTo>
                    <a:pt x="22724" y="1"/>
                  </a:moveTo>
                  <a:cubicBezTo>
                    <a:pt x="22094" y="1"/>
                    <a:pt x="21465" y="8"/>
                    <a:pt x="20832" y="25"/>
                  </a:cubicBezTo>
                  <a:cubicBezTo>
                    <a:pt x="20488" y="38"/>
                    <a:pt x="20132" y="38"/>
                    <a:pt x="19788" y="50"/>
                  </a:cubicBezTo>
                  <a:cubicBezTo>
                    <a:pt x="19432" y="63"/>
                    <a:pt x="19088" y="127"/>
                    <a:pt x="18731" y="127"/>
                  </a:cubicBezTo>
                  <a:cubicBezTo>
                    <a:pt x="18625" y="135"/>
                    <a:pt x="18517" y="138"/>
                    <a:pt x="18408" y="138"/>
                  </a:cubicBezTo>
                  <a:cubicBezTo>
                    <a:pt x="18168" y="138"/>
                    <a:pt x="17924" y="123"/>
                    <a:pt x="17687" y="114"/>
                  </a:cubicBezTo>
                  <a:cubicBezTo>
                    <a:pt x="17616" y="111"/>
                    <a:pt x="17545" y="110"/>
                    <a:pt x="17474" y="110"/>
                  </a:cubicBezTo>
                  <a:cubicBezTo>
                    <a:pt x="17193" y="110"/>
                    <a:pt x="16915" y="127"/>
                    <a:pt x="16630" y="127"/>
                  </a:cubicBezTo>
                  <a:cubicBezTo>
                    <a:pt x="13854" y="190"/>
                    <a:pt x="11066" y="305"/>
                    <a:pt x="8277" y="471"/>
                  </a:cubicBezTo>
                  <a:cubicBezTo>
                    <a:pt x="6889" y="534"/>
                    <a:pt x="5488" y="623"/>
                    <a:pt x="4113" y="725"/>
                  </a:cubicBezTo>
                  <a:lnTo>
                    <a:pt x="2025" y="878"/>
                  </a:lnTo>
                  <a:cubicBezTo>
                    <a:pt x="1668" y="891"/>
                    <a:pt x="1325" y="929"/>
                    <a:pt x="968" y="1018"/>
                  </a:cubicBezTo>
                  <a:cubicBezTo>
                    <a:pt x="624" y="1120"/>
                    <a:pt x="293" y="1298"/>
                    <a:pt x="39" y="1553"/>
                  </a:cubicBezTo>
                  <a:cubicBezTo>
                    <a:pt x="0" y="1578"/>
                    <a:pt x="0" y="1629"/>
                    <a:pt x="39" y="1655"/>
                  </a:cubicBezTo>
                  <a:cubicBezTo>
                    <a:pt x="51" y="1674"/>
                    <a:pt x="70" y="1683"/>
                    <a:pt x="90" y="1683"/>
                  </a:cubicBezTo>
                  <a:cubicBezTo>
                    <a:pt x="109" y="1683"/>
                    <a:pt x="128" y="1674"/>
                    <a:pt x="140" y="1655"/>
                  </a:cubicBezTo>
                  <a:cubicBezTo>
                    <a:pt x="382" y="1426"/>
                    <a:pt x="701" y="1260"/>
                    <a:pt x="1019" y="1184"/>
                  </a:cubicBezTo>
                  <a:cubicBezTo>
                    <a:pt x="1350" y="1082"/>
                    <a:pt x="1694" y="1069"/>
                    <a:pt x="2038" y="1056"/>
                  </a:cubicBezTo>
                  <a:lnTo>
                    <a:pt x="4126" y="916"/>
                  </a:lnTo>
                  <a:cubicBezTo>
                    <a:pt x="5514" y="814"/>
                    <a:pt x="6915" y="738"/>
                    <a:pt x="8290" y="662"/>
                  </a:cubicBezTo>
                  <a:cubicBezTo>
                    <a:pt x="11066" y="509"/>
                    <a:pt x="13854" y="407"/>
                    <a:pt x="16630" y="343"/>
                  </a:cubicBezTo>
                  <a:cubicBezTo>
                    <a:pt x="16987" y="343"/>
                    <a:pt x="17331" y="343"/>
                    <a:pt x="17687" y="305"/>
                  </a:cubicBezTo>
                  <a:cubicBezTo>
                    <a:pt x="18031" y="280"/>
                    <a:pt x="18387" y="241"/>
                    <a:pt x="18731" y="241"/>
                  </a:cubicBezTo>
                  <a:cubicBezTo>
                    <a:pt x="19088" y="241"/>
                    <a:pt x="19432" y="280"/>
                    <a:pt x="19788" y="292"/>
                  </a:cubicBezTo>
                  <a:lnTo>
                    <a:pt x="20832" y="292"/>
                  </a:lnTo>
                  <a:lnTo>
                    <a:pt x="25009" y="280"/>
                  </a:lnTo>
                  <a:cubicBezTo>
                    <a:pt x="25511" y="275"/>
                    <a:pt x="26013" y="273"/>
                    <a:pt x="26515" y="273"/>
                  </a:cubicBezTo>
                  <a:cubicBezTo>
                    <a:pt x="28798" y="273"/>
                    <a:pt x="31076" y="316"/>
                    <a:pt x="33362" y="369"/>
                  </a:cubicBezTo>
                  <a:cubicBezTo>
                    <a:pt x="33413" y="369"/>
                    <a:pt x="33438" y="343"/>
                    <a:pt x="33464" y="305"/>
                  </a:cubicBezTo>
                  <a:cubicBezTo>
                    <a:pt x="33464" y="254"/>
                    <a:pt x="33426" y="229"/>
                    <a:pt x="33375" y="229"/>
                  </a:cubicBezTo>
                  <a:cubicBezTo>
                    <a:pt x="30599" y="101"/>
                    <a:pt x="27810" y="50"/>
                    <a:pt x="25022" y="25"/>
                  </a:cubicBezTo>
                  <a:cubicBezTo>
                    <a:pt x="24253" y="11"/>
                    <a:pt x="23489" y="1"/>
                    <a:pt x="22724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584682" y="394272"/>
              <a:ext cx="2892189" cy="1929835"/>
            </a:xfrm>
            <a:custGeom>
              <a:avLst/>
              <a:gdLst/>
              <a:ahLst/>
              <a:cxnLst/>
              <a:rect l="l" t="t" r="r" b="b"/>
              <a:pathLst>
                <a:path w="73336" h="48934" extrusionOk="0">
                  <a:moveTo>
                    <a:pt x="1990" y="48070"/>
                  </a:moveTo>
                  <a:cubicBezTo>
                    <a:pt x="2241" y="48320"/>
                    <a:pt x="2617" y="48440"/>
                    <a:pt x="3124" y="48440"/>
                  </a:cubicBezTo>
                  <a:cubicBezTo>
                    <a:pt x="3228" y="48440"/>
                    <a:pt x="3337" y="48435"/>
                    <a:pt x="3451" y="48425"/>
                  </a:cubicBezTo>
                  <a:lnTo>
                    <a:pt x="3451" y="48425"/>
                  </a:lnTo>
                  <a:cubicBezTo>
                    <a:pt x="3329" y="48438"/>
                    <a:pt x="3213" y="48444"/>
                    <a:pt x="3103" y="48444"/>
                  </a:cubicBezTo>
                  <a:cubicBezTo>
                    <a:pt x="2613" y="48444"/>
                    <a:pt x="2238" y="48318"/>
                    <a:pt x="1990" y="48070"/>
                  </a:cubicBezTo>
                  <a:close/>
                  <a:moveTo>
                    <a:pt x="63375" y="1"/>
                  </a:moveTo>
                  <a:cubicBezTo>
                    <a:pt x="61914" y="1"/>
                    <a:pt x="60437" y="14"/>
                    <a:pt x="58943" y="39"/>
                  </a:cubicBezTo>
                  <a:cubicBezTo>
                    <a:pt x="52054" y="128"/>
                    <a:pt x="44809" y="472"/>
                    <a:pt x="37220" y="1070"/>
                  </a:cubicBezTo>
                  <a:cubicBezTo>
                    <a:pt x="35104" y="1004"/>
                    <a:pt x="32626" y="966"/>
                    <a:pt x="29798" y="966"/>
                  </a:cubicBezTo>
                  <a:cubicBezTo>
                    <a:pt x="28797" y="966"/>
                    <a:pt x="27752" y="971"/>
                    <a:pt x="26664" y="981"/>
                  </a:cubicBezTo>
                  <a:cubicBezTo>
                    <a:pt x="23111" y="994"/>
                    <a:pt x="19559" y="1070"/>
                    <a:pt x="16031" y="1185"/>
                  </a:cubicBezTo>
                  <a:cubicBezTo>
                    <a:pt x="11256" y="1350"/>
                    <a:pt x="6660" y="1579"/>
                    <a:pt x="2267" y="1910"/>
                  </a:cubicBezTo>
                  <a:cubicBezTo>
                    <a:pt x="1566" y="1987"/>
                    <a:pt x="1019" y="2191"/>
                    <a:pt x="649" y="2560"/>
                  </a:cubicBezTo>
                  <a:cubicBezTo>
                    <a:pt x="242" y="2942"/>
                    <a:pt x="13" y="3515"/>
                    <a:pt x="0" y="4292"/>
                  </a:cubicBezTo>
                  <a:cubicBezTo>
                    <a:pt x="0" y="4508"/>
                    <a:pt x="0" y="4737"/>
                    <a:pt x="38" y="4979"/>
                  </a:cubicBezTo>
                  <a:lnTo>
                    <a:pt x="1121" y="46808"/>
                  </a:lnTo>
                  <a:cubicBezTo>
                    <a:pt x="1061" y="48229"/>
                    <a:pt x="1674" y="48934"/>
                    <a:pt x="2988" y="48934"/>
                  </a:cubicBezTo>
                  <a:cubicBezTo>
                    <a:pt x="3087" y="48934"/>
                    <a:pt x="3191" y="48930"/>
                    <a:pt x="3298" y="48922"/>
                  </a:cubicBezTo>
                  <a:cubicBezTo>
                    <a:pt x="7067" y="48629"/>
                    <a:pt x="10811" y="48425"/>
                    <a:pt x="14529" y="48298"/>
                  </a:cubicBezTo>
                  <a:lnTo>
                    <a:pt x="16031" y="48247"/>
                  </a:lnTo>
                  <a:cubicBezTo>
                    <a:pt x="18782" y="48158"/>
                    <a:pt x="25963" y="47967"/>
                    <a:pt x="37564" y="47699"/>
                  </a:cubicBezTo>
                  <a:cubicBezTo>
                    <a:pt x="46146" y="47483"/>
                    <a:pt x="53277" y="47317"/>
                    <a:pt x="58943" y="47190"/>
                  </a:cubicBezTo>
                  <a:cubicBezTo>
                    <a:pt x="62538" y="47104"/>
                    <a:pt x="65933" y="47073"/>
                    <a:pt x="69166" y="47073"/>
                  </a:cubicBezTo>
                  <a:cubicBezTo>
                    <a:pt x="69758" y="47073"/>
                    <a:pt x="70344" y="47074"/>
                    <a:pt x="70925" y="47076"/>
                  </a:cubicBezTo>
                  <a:cubicBezTo>
                    <a:pt x="71006" y="47080"/>
                    <a:pt x="71085" y="47082"/>
                    <a:pt x="71162" y="47082"/>
                  </a:cubicBezTo>
                  <a:cubicBezTo>
                    <a:pt x="72664" y="47082"/>
                    <a:pt x="73336" y="46252"/>
                    <a:pt x="73166" y="44593"/>
                  </a:cubicBezTo>
                  <a:lnTo>
                    <a:pt x="72071" y="2063"/>
                  </a:lnTo>
                  <a:cubicBezTo>
                    <a:pt x="72058" y="1694"/>
                    <a:pt x="72007" y="1363"/>
                    <a:pt x="71918" y="1096"/>
                  </a:cubicBezTo>
                  <a:cubicBezTo>
                    <a:pt x="71765" y="739"/>
                    <a:pt x="71536" y="472"/>
                    <a:pt x="71180" y="306"/>
                  </a:cubicBezTo>
                  <a:cubicBezTo>
                    <a:pt x="70874" y="179"/>
                    <a:pt x="70518" y="102"/>
                    <a:pt x="70085" y="102"/>
                  </a:cubicBezTo>
                  <a:cubicBezTo>
                    <a:pt x="67883" y="33"/>
                    <a:pt x="65648" y="1"/>
                    <a:pt x="63375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577150" y="389224"/>
              <a:ext cx="2899051" cy="1940601"/>
            </a:xfrm>
            <a:custGeom>
              <a:avLst/>
              <a:gdLst/>
              <a:ahLst/>
              <a:cxnLst/>
              <a:rect l="l" t="t" r="r" b="b"/>
              <a:pathLst>
                <a:path w="73510" h="49207" extrusionOk="0">
                  <a:moveTo>
                    <a:pt x="62794" y="263"/>
                  </a:moveTo>
                  <a:cubicBezTo>
                    <a:pt x="64161" y="263"/>
                    <a:pt x="65530" y="273"/>
                    <a:pt x="66901" y="294"/>
                  </a:cubicBezTo>
                  <a:cubicBezTo>
                    <a:pt x="67716" y="307"/>
                    <a:pt x="68531" y="319"/>
                    <a:pt x="69346" y="345"/>
                  </a:cubicBezTo>
                  <a:cubicBezTo>
                    <a:pt x="69766" y="345"/>
                    <a:pt x="70174" y="358"/>
                    <a:pt x="70581" y="370"/>
                  </a:cubicBezTo>
                  <a:cubicBezTo>
                    <a:pt x="70976" y="409"/>
                    <a:pt x="71358" y="485"/>
                    <a:pt x="71638" y="740"/>
                  </a:cubicBezTo>
                  <a:cubicBezTo>
                    <a:pt x="71791" y="867"/>
                    <a:pt x="71893" y="1007"/>
                    <a:pt x="71982" y="1185"/>
                  </a:cubicBezTo>
                  <a:cubicBezTo>
                    <a:pt x="72058" y="1364"/>
                    <a:pt x="72084" y="1555"/>
                    <a:pt x="72122" y="1746"/>
                  </a:cubicBezTo>
                  <a:cubicBezTo>
                    <a:pt x="72147" y="1949"/>
                    <a:pt x="72147" y="2140"/>
                    <a:pt x="72147" y="2344"/>
                  </a:cubicBezTo>
                  <a:lnTo>
                    <a:pt x="72173" y="2968"/>
                  </a:lnTo>
                  <a:lnTo>
                    <a:pt x="72237" y="5413"/>
                  </a:lnTo>
                  <a:lnTo>
                    <a:pt x="72491" y="15256"/>
                  </a:lnTo>
                  <a:cubicBezTo>
                    <a:pt x="72568" y="18541"/>
                    <a:pt x="72657" y="21813"/>
                    <a:pt x="72771" y="25098"/>
                  </a:cubicBezTo>
                  <a:lnTo>
                    <a:pt x="72911" y="30014"/>
                  </a:lnTo>
                  <a:lnTo>
                    <a:pt x="73039" y="34929"/>
                  </a:lnTo>
                  <a:lnTo>
                    <a:pt x="73281" y="44771"/>
                  </a:lnTo>
                  <a:cubicBezTo>
                    <a:pt x="73319" y="45153"/>
                    <a:pt x="73332" y="45535"/>
                    <a:pt x="73230" y="45892"/>
                  </a:cubicBezTo>
                  <a:cubicBezTo>
                    <a:pt x="73153" y="46261"/>
                    <a:pt x="72962" y="46592"/>
                    <a:pt x="72657" y="46809"/>
                  </a:cubicBezTo>
                  <a:cubicBezTo>
                    <a:pt x="72377" y="47013"/>
                    <a:pt x="71995" y="47102"/>
                    <a:pt x="71613" y="47127"/>
                  </a:cubicBezTo>
                  <a:cubicBezTo>
                    <a:pt x="71549" y="47131"/>
                    <a:pt x="71485" y="47133"/>
                    <a:pt x="71422" y="47133"/>
                  </a:cubicBezTo>
                  <a:cubicBezTo>
                    <a:pt x="71294" y="47133"/>
                    <a:pt x="71167" y="47127"/>
                    <a:pt x="71040" y="47127"/>
                  </a:cubicBezTo>
                  <a:lnTo>
                    <a:pt x="70441" y="47127"/>
                  </a:lnTo>
                  <a:cubicBezTo>
                    <a:pt x="69658" y="47114"/>
                    <a:pt x="68875" y="47108"/>
                    <a:pt x="68092" y="47108"/>
                  </a:cubicBezTo>
                  <a:cubicBezTo>
                    <a:pt x="67309" y="47108"/>
                    <a:pt x="66526" y="47114"/>
                    <a:pt x="65743" y="47127"/>
                  </a:cubicBezTo>
                  <a:cubicBezTo>
                    <a:pt x="62597" y="47140"/>
                    <a:pt x="59465" y="47204"/>
                    <a:pt x="56333" y="47280"/>
                  </a:cubicBezTo>
                  <a:lnTo>
                    <a:pt x="37513" y="47726"/>
                  </a:lnTo>
                  <a:lnTo>
                    <a:pt x="18705" y="48209"/>
                  </a:lnTo>
                  <a:lnTo>
                    <a:pt x="16350" y="48273"/>
                  </a:lnTo>
                  <a:lnTo>
                    <a:pt x="13994" y="48350"/>
                  </a:lnTo>
                  <a:cubicBezTo>
                    <a:pt x="12428" y="48400"/>
                    <a:pt x="10849" y="48477"/>
                    <a:pt x="9295" y="48553"/>
                  </a:cubicBezTo>
                  <a:cubicBezTo>
                    <a:pt x="7729" y="48655"/>
                    <a:pt x="6163" y="48744"/>
                    <a:pt x="4597" y="48859"/>
                  </a:cubicBezTo>
                  <a:lnTo>
                    <a:pt x="3425" y="48935"/>
                  </a:lnTo>
                  <a:cubicBezTo>
                    <a:pt x="3355" y="48938"/>
                    <a:pt x="3286" y="48939"/>
                    <a:pt x="3216" y="48939"/>
                  </a:cubicBezTo>
                  <a:cubicBezTo>
                    <a:pt x="2905" y="48939"/>
                    <a:pt x="2598" y="48910"/>
                    <a:pt x="2318" y="48795"/>
                  </a:cubicBezTo>
                  <a:cubicBezTo>
                    <a:pt x="2165" y="48732"/>
                    <a:pt x="2025" y="48630"/>
                    <a:pt x="1897" y="48502"/>
                  </a:cubicBezTo>
                  <a:cubicBezTo>
                    <a:pt x="1770" y="48375"/>
                    <a:pt x="1668" y="48222"/>
                    <a:pt x="1604" y="48057"/>
                  </a:cubicBezTo>
                  <a:cubicBezTo>
                    <a:pt x="1477" y="47726"/>
                    <a:pt x="1452" y="47344"/>
                    <a:pt x="1464" y="46962"/>
                  </a:cubicBezTo>
                  <a:lnTo>
                    <a:pt x="1464" y="46949"/>
                  </a:lnTo>
                  <a:lnTo>
                    <a:pt x="408" y="6355"/>
                  </a:lnTo>
                  <a:lnTo>
                    <a:pt x="382" y="5082"/>
                  </a:lnTo>
                  <a:cubicBezTo>
                    <a:pt x="344" y="4674"/>
                    <a:pt x="331" y="4254"/>
                    <a:pt x="408" y="3859"/>
                  </a:cubicBezTo>
                  <a:cubicBezTo>
                    <a:pt x="471" y="3465"/>
                    <a:pt x="637" y="3095"/>
                    <a:pt x="917" y="2828"/>
                  </a:cubicBezTo>
                  <a:cubicBezTo>
                    <a:pt x="1197" y="2535"/>
                    <a:pt x="1554" y="2382"/>
                    <a:pt x="1961" y="2280"/>
                  </a:cubicBezTo>
                  <a:cubicBezTo>
                    <a:pt x="2152" y="2229"/>
                    <a:pt x="2356" y="2204"/>
                    <a:pt x="2559" y="2191"/>
                  </a:cubicBezTo>
                  <a:lnTo>
                    <a:pt x="3196" y="2140"/>
                  </a:lnTo>
                  <a:lnTo>
                    <a:pt x="4457" y="2051"/>
                  </a:lnTo>
                  <a:lnTo>
                    <a:pt x="6991" y="1886"/>
                  </a:lnTo>
                  <a:cubicBezTo>
                    <a:pt x="8671" y="1771"/>
                    <a:pt x="10365" y="1695"/>
                    <a:pt x="12046" y="1618"/>
                  </a:cubicBezTo>
                  <a:lnTo>
                    <a:pt x="14580" y="1504"/>
                  </a:lnTo>
                  <a:cubicBezTo>
                    <a:pt x="15420" y="1478"/>
                    <a:pt x="16261" y="1440"/>
                    <a:pt x="17114" y="1427"/>
                  </a:cubicBezTo>
                  <a:lnTo>
                    <a:pt x="27250" y="1236"/>
                  </a:lnTo>
                  <a:cubicBezTo>
                    <a:pt x="28489" y="1222"/>
                    <a:pt x="29727" y="1213"/>
                    <a:pt x="30966" y="1213"/>
                  </a:cubicBezTo>
                  <a:cubicBezTo>
                    <a:pt x="33110" y="1213"/>
                    <a:pt x="35255" y="1240"/>
                    <a:pt x="37411" y="1313"/>
                  </a:cubicBezTo>
                  <a:cubicBezTo>
                    <a:pt x="43943" y="803"/>
                    <a:pt x="50488" y="460"/>
                    <a:pt x="57084" y="319"/>
                  </a:cubicBezTo>
                  <a:cubicBezTo>
                    <a:pt x="58983" y="282"/>
                    <a:pt x="60886" y="263"/>
                    <a:pt x="62794" y="263"/>
                  </a:cubicBezTo>
                  <a:close/>
                  <a:moveTo>
                    <a:pt x="63401" y="0"/>
                  </a:moveTo>
                  <a:cubicBezTo>
                    <a:pt x="61283" y="0"/>
                    <a:pt x="59167" y="28"/>
                    <a:pt x="57046" y="78"/>
                  </a:cubicBezTo>
                  <a:cubicBezTo>
                    <a:pt x="50488" y="205"/>
                    <a:pt x="43930" y="549"/>
                    <a:pt x="37411" y="1071"/>
                  </a:cubicBezTo>
                  <a:cubicBezTo>
                    <a:pt x="35117" y="993"/>
                    <a:pt x="32812" y="968"/>
                    <a:pt x="30508" y="968"/>
                  </a:cubicBezTo>
                  <a:cubicBezTo>
                    <a:pt x="29421" y="968"/>
                    <a:pt x="28335" y="973"/>
                    <a:pt x="27250" y="982"/>
                  </a:cubicBezTo>
                  <a:lnTo>
                    <a:pt x="17088" y="1147"/>
                  </a:lnTo>
                  <a:cubicBezTo>
                    <a:pt x="16248" y="1173"/>
                    <a:pt x="15407" y="1198"/>
                    <a:pt x="14567" y="1236"/>
                  </a:cubicBezTo>
                  <a:lnTo>
                    <a:pt x="12033" y="1325"/>
                  </a:lnTo>
                  <a:cubicBezTo>
                    <a:pt x="10327" y="1402"/>
                    <a:pt x="8646" y="1504"/>
                    <a:pt x="6952" y="1593"/>
                  </a:cubicBezTo>
                  <a:lnTo>
                    <a:pt x="4419" y="1758"/>
                  </a:lnTo>
                  <a:lnTo>
                    <a:pt x="3145" y="1847"/>
                  </a:lnTo>
                  <a:lnTo>
                    <a:pt x="2509" y="1898"/>
                  </a:lnTo>
                  <a:cubicBezTo>
                    <a:pt x="2292" y="1911"/>
                    <a:pt x="2063" y="1949"/>
                    <a:pt x="1859" y="2000"/>
                  </a:cubicBezTo>
                  <a:cubicBezTo>
                    <a:pt x="1426" y="2089"/>
                    <a:pt x="1006" y="2293"/>
                    <a:pt x="688" y="2611"/>
                  </a:cubicBezTo>
                  <a:cubicBezTo>
                    <a:pt x="344" y="2930"/>
                    <a:pt x="153" y="3375"/>
                    <a:pt x="76" y="3808"/>
                  </a:cubicBezTo>
                  <a:cubicBezTo>
                    <a:pt x="0" y="4254"/>
                    <a:pt x="13" y="4687"/>
                    <a:pt x="51" y="5120"/>
                  </a:cubicBezTo>
                  <a:lnTo>
                    <a:pt x="76" y="6393"/>
                  </a:lnTo>
                  <a:lnTo>
                    <a:pt x="1133" y="46953"/>
                  </a:lnTo>
                  <a:lnTo>
                    <a:pt x="1133" y="46953"/>
                  </a:lnTo>
                  <a:cubicBezTo>
                    <a:pt x="1108" y="47346"/>
                    <a:pt x="1134" y="47765"/>
                    <a:pt x="1286" y="48159"/>
                  </a:cubicBezTo>
                  <a:cubicBezTo>
                    <a:pt x="1388" y="48350"/>
                    <a:pt x="1477" y="48541"/>
                    <a:pt x="1643" y="48693"/>
                  </a:cubicBezTo>
                  <a:cubicBezTo>
                    <a:pt x="1795" y="48833"/>
                    <a:pt x="1986" y="48961"/>
                    <a:pt x="2177" y="49050"/>
                  </a:cubicBezTo>
                  <a:cubicBezTo>
                    <a:pt x="2502" y="49175"/>
                    <a:pt x="2852" y="49206"/>
                    <a:pt x="3185" y="49206"/>
                  </a:cubicBezTo>
                  <a:cubicBezTo>
                    <a:pt x="3258" y="49206"/>
                    <a:pt x="3329" y="49205"/>
                    <a:pt x="3400" y="49203"/>
                  </a:cubicBezTo>
                  <a:lnTo>
                    <a:pt x="4584" y="49126"/>
                  </a:lnTo>
                  <a:cubicBezTo>
                    <a:pt x="6138" y="49012"/>
                    <a:pt x="7716" y="48897"/>
                    <a:pt x="9283" y="48821"/>
                  </a:cubicBezTo>
                  <a:cubicBezTo>
                    <a:pt x="10836" y="48732"/>
                    <a:pt x="12415" y="48668"/>
                    <a:pt x="13969" y="48604"/>
                  </a:cubicBezTo>
                  <a:lnTo>
                    <a:pt x="16337" y="48528"/>
                  </a:lnTo>
                  <a:lnTo>
                    <a:pt x="18693" y="48464"/>
                  </a:lnTo>
                  <a:lnTo>
                    <a:pt x="37513" y="47993"/>
                  </a:lnTo>
                  <a:lnTo>
                    <a:pt x="56320" y="47535"/>
                  </a:lnTo>
                  <a:cubicBezTo>
                    <a:pt x="59452" y="47458"/>
                    <a:pt x="62585" y="47382"/>
                    <a:pt x="65717" y="47344"/>
                  </a:cubicBezTo>
                  <a:cubicBezTo>
                    <a:pt x="67283" y="47331"/>
                    <a:pt x="68862" y="47331"/>
                    <a:pt x="70416" y="47331"/>
                  </a:cubicBezTo>
                  <a:lnTo>
                    <a:pt x="71001" y="47331"/>
                  </a:lnTo>
                  <a:cubicBezTo>
                    <a:pt x="71129" y="47331"/>
                    <a:pt x="71256" y="47337"/>
                    <a:pt x="71391" y="47337"/>
                  </a:cubicBezTo>
                  <a:cubicBezTo>
                    <a:pt x="71458" y="47337"/>
                    <a:pt x="71528" y="47335"/>
                    <a:pt x="71600" y="47331"/>
                  </a:cubicBezTo>
                  <a:cubicBezTo>
                    <a:pt x="71995" y="47293"/>
                    <a:pt x="72402" y="47216"/>
                    <a:pt x="72759" y="46962"/>
                  </a:cubicBezTo>
                  <a:cubicBezTo>
                    <a:pt x="73102" y="46745"/>
                    <a:pt x="73319" y="46338"/>
                    <a:pt x="73408" y="45943"/>
                  </a:cubicBezTo>
                  <a:cubicBezTo>
                    <a:pt x="73510" y="45535"/>
                    <a:pt x="73484" y="45128"/>
                    <a:pt x="73459" y="44733"/>
                  </a:cubicBezTo>
                  <a:lnTo>
                    <a:pt x="73192" y="34916"/>
                  </a:lnTo>
                  <a:lnTo>
                    <a:pt x="73064" y="30001"/>
                  </a:lnTo>
                  <a:lnTo>
                    <a:pt x="72950" y="25073"/>
                  </a:lnTo>
                  <a:cubicBezTo>
                    <a:pt x="72899" y="21801"/>
                    <a:pt x="72810" y="18515"/>
                    <a:pt x="72720" y="15243"/>
                  </a:cubicBezTo>
                  <a:lnTo>
                    <a:pt x="72466" y="5400"/>
                  </a:lnTo>
                  <a:lnTo>
                    <a:pt x="72402" y="2955"/>
                  </a:lnTo>
                  <a:lnTo>
                    <a:pt x="72389" y="2331"/>
                  </a:lnTo>
                  <a:cubicBezTo>
                    <a:pt x="72377" y="2128"/>
                    <a:pt x="72389" y="1898"/>
                    <a:pt x="72364" y="1695"/>
                  </a:cubicBezTo>
                  <a:cubicBezTo>
                    <a:pt x="72326" y="1478"/>
                    <a:pt x="72275" y="1262"/>
                    <a:pt x="72186" y="1058"/>
                  </a:cubicBezTo>
                  <a:cubicBezTo>
                    <a:pt x="72084" y="867"/>
                    <a:pt x="71956" y="676"/>
                    <a:pt x="71791" y="536"/>
                  </a:cubicBezTo>
                  <a:cubicBezTo>
                    <a:pt x="71702" y="460"/>
                    <a:pt x="71613" y="396"/>
                    <a:pt x="71511" y="345"/>
                  </a:cubicBezTo>
                  <a:cubicBezTo>
                    <a:pt x="71422" y="294"/>
                    <a:pt x="71307" y="243"/>
                    <a:pt x="71218" y="218"/>
                  </a:cubicBezTo>
                  <a:cubicBezTo>
                    <a:pt x="71001" y="154"/>
                    <a:pt x="70785" y="116"/>
                    <a:pt x="70581" y="103"/>
                  </a:cubicBezTo>
                  <a:cubicBezTo>
                    <a:pt x="70148" y="90"/>
                    <a:pt x="69754" y="90"/>
                    <a:pt x="69333" y="78"/>
                  </a:cubicBezTo>
                  <a:cubicBezTo>
                    <a:pt x="68518" y="52"/>
                    <a:pt x="67716" y="39"/>
                    <a:pt x="66889" y="27"/>
                  </a:cubicBezTo>
                  <a:cubicBezTo>
                    <a:pt x="65725" y="9"/>
                    <a:pt x="64563" y="0"/>
                    <a:pt x="6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642931" y="2252188"/>
              <a:ext cx="83371" cy="58525"/>
            </a:xfrm>
            <a:custGeom>
              <a:avLst/>
              <a:gdLst/>
              <a:ahLst/>
              <a:cxnLst/>
              <a:rect l="l" t="t" r="r" b="b"/>
              <a:pathLst>
                <a:path w="2114" h="1484" extrusionOk="0">
                  <a:moveTo>
                    <a:pt x="131" y="1"/>
                  </a:moveTo>
                  <a:cubicBezTo>
                    <a:pt x="125" y="1"/>
                    <a:pt x="120" y="1"/>
                    <a:pt x="115" y="3"/>
                  </a:cubicBezTo>
                  <a:cubicBezTo>
                    <a:pt x="51" y="3"/>
                    <a:pt x="0" y="66"/>
                    <a:pt x="0" y="130"/>
                  </a:cubicBezTo>
                  <a:cubicBezTo>
                    <a:pt x="0" y="245"/>
                    <a:pt x="38" y="359"/>
                    <a:pt x="64" y="474"/>
                  </a:cubicBezTo>
                  <a:cubicBezTo>
                    <a:pt x="77" y="538"/>
                    <a:pt x="102" y="576"/>
                    <a:pt x="127" y="627"/>
                  </a:cubicBezTo>
                  <a:cubicBezTo>
                    <a:pt x="166" y="678"/>
                    <a:pt x="178" y="729"/>
                    <a:pt x="242" y="754"/>
                  </a:cubicBezTo>
                  <a:cubicBezTo>
                    <a:pt x="268" y="767"/>
                    <a:pt x="293" y="792"/>
                    <a:pt x="306" y="818"/>
                  </a:cubicBezTo>
                  <a:cubicBezTo>
                    <a:pt x="318" y="856"/>
                    <a:pt x="331" y="869"/>
                    <a:pt x="357" y="894"/>
                  </a:cubicBezTo>
                  <a:cubicBezTo>
                    <a:pt x="369" y="945"/>
                    <a:pt x="395" y="996"/>
                    <a:pt x="433" y="1047"/>
                  </a:cubicBezTo>
                  <a:cubicBezTo>
                    <a:pt x="509" y="1136"/>
                    <a:pt x="611" y="1200"/>
                    <a:pt x="700" y="1263"/>
                  </a:cubicBezTo>
                  <a:cubicBezTo>
                    <a:pt x="904" y="1378"/>
                    <a:pt x="1133" y="1442"/>
                    <a:pt x="1350" y="1467"/>
                  </a:cubicBezTo>
                  <a:cubicBezTo>
                    <a:pt x="1420" y="1479"/>
                    <a:pt x="1488" y="1483"/>
                    <a:pt x="1556" y="1483"/>
                  </a:cubicBezTo>
                  <a:cubicBezTo>
                    <a:pt x="1711" y="1483"/>
                    <a:pt x="1861" y="1459"/>
                    <a:pt x="2012" y="1442"/>
                  </a:cubicBezTo>
                  <a:cubicBezTo>
                    <a:pt x="2076" y="1429"/>
                    <a:pt x="2114" y="1378"/>
                    <a:pt x="2114" y="1314"/>
                  </a:cubicBezTo>
                  <a:cubicBezTo>
                    <a:pt x="2114" y="1251"/>
                    <a:pt x="2050" y="1200"/>
                    <a:pt x="1987" y="1200"/>
                  </a:cubicBezTo>
                  <a:cubicBezTo>
                    <a:pt x="1948" y="1202"/>
                    <a:pt x="1909" y="1203"/>
                    <a:pt x="1870" y="1203"/>
                  </a:cubicBezTo>
                  <a:cubicBezTo>
                    <a:pt x="1705" y="1203"/>
                    <a:pt x="1543" y="1184"/>
                    <a:pt x="1388" y="1174"/>
                  </a:cubicBezTo>
                  <a:cubicBezTo>
                    <a:pt x="1184" y="1161"/>
                    <a:pt x="993" y="1111"/>
                    <a:pt x="828" y="1021"/>
                  </a:cubicBezTo>
                  <a:cubicBezTo>
                    <a:pt x="739" y="983"/>
                    <a:pt x="675" y="932"/>
                    <a:pt x="586" y="869"/>
                  </a:cubicBezTo>
                  <a:cubicBezTo>
                    <a:pt x="560" y="830"/>
                    <a:pt x="509" y="805"/>
                    <a:pt x="484" y="767"/>
                  </a:cubicBezTo>
                  <a:cubicBezTo>
                    <a:pt x="459" y="754"/>
                    <a:pt x="446" y="729"/>
                    <a:pt x="433" y="703"/>
                  </a:cubicBezTo>
                  <a:cubicBezTo>
                    <a:pt x="420" y="690"/>
                    <a:pt x="420" y="665"/>
                    <a:pt x="420" y="627"/>
                  </a:cubicBezTo>
                  <a:cubicBezTo>
                    <a:pt x="420" y="563"/>
                    <a:pt x="382" y="538"/>
                    <a:pt x="369" y="487"/>
                  </a:cubicBezTo>
                  <a:cubicBezTo>
                    <a:pt x="357" y="461"/>
                    <a:pt x="331" y="410"/>
                    <a:pt x="318" y="359"/>
                  </a:cubicBezTo>
                  <a:cubicBezTo>
                    <a:pt x="280" y="283"/>
                    <a:pt x="255" y="181"/>
                    <a:pt x="229" y="92"/>
                  </a:cubicBezTo>
                  <a:cubicBezTo>
                    <a:pt x="218" y="46"/>
                    <a:pt x="176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616784" y="393247"/>
              <a:ext cx="2823962" cy="1891225"/>
            </a:xfrm>
            <a:custGeom>
              <a:avLst/>
              <a:gdLst/>
              <a:ahLst/>
              <a:cxnLst/>
              <a:rect l="l" t="t" r="r" b="b"/>
              <a:pathLst>
                <a:path w="71606" h="47955" extrusionOk="0">
                  <a:moveTo>
                    <a:pt x="68698" y="1"/>
                  </a:moveTo>
                  <a:cubicBezTo>
                    <a:pt x="69029" y="167"/>
                    <a:pt x="69271" y="421"/>
                    <a:pt x="69411" y="765"/>
                  </a:cubicBezTo>
                  <a:cubicBezTo>
                    <a:pt x="69525" y="1032"/>
                    <a:pt x="69576" y="1351"/>
                    <a:pt x="69551" y="1733"/>
                  </a:cubicBezTo>
                  <a:lnTo>
                    <a:pt x="70633" y="43269"/>
                  </a:lnTo>
                  <a:cubicBezTo>
                    <a:pt x="70803" y="44879"/>
                    <a:pt x="70143" y="45695"/>
                    <a:pt x="68678" y="45695"/>
                  </a:cubicBezTo>
                  <a:cubicBezTo>
                    <a:pt x="68602" y="45695"/>
                    <a:pt x="68523" y="45693"/>
                    <a:pt x="68443" y="45688"/>
                  </a:cubicBezTo>
                  <a:cubicBezTo>
                    <a:pt x="67506" y="45678"/>
                    <a:pt x="66555" y="45674"/>
                    <a:pt x="65590" y="45674"/>
                  </a:cubicBezTo>
                  <a:cubicBezTo>
                    <a:pt x="62775" y="45674"/>
                    <a:pt x="59835" y="45714"/>
                    <a:pt x="56754" y="45790"/>
                  </a:cubicBezTo>
                  <a:cubicBezTo>
                    <a:pt x="50616" y="45930"/>
                    <a:pt x="43944" y="46210"/>
                    <a:pt x="36737" y="46618"/>
                  </a:cubicBezTo>
                  <a:lnTo>
                    <a:pt x="36724" y="46618"/>
                  </a:lnTo>
                  <a:lnTo>
                    <a:pt x="36737" y="47038"/>
                  </a:lnTo>
                  <a:cubicBezTo>
                    <a:pt x="49500" y="46495"/>
                    <a:pt x="58828" y="46218"/>
                    <a:pt x="64727" y="46218"/>
                  </a:cubicBezTo>
                  <a:cubicBezTo>
                    <a:pt x="66573" y="46218"/>
                    <a:pt x="68083" y="46245"/>
                    <a:pt x="69258" y="46299"/>
                  </a:cubicBezTo>
                  <a:cubicBezTo>
                    <a:pt x="69336" y="46304"/>
                    <a:pt x="69412" y="46307"/>
                    <a:pt x="69486" y="46307"/>
                  </a:cubicBezTo>
                  <a:cubicBezTo>
                    <a:pt x="70944" y="46307"/>
                    <a:pt x="71606" y="45351"/>
                    <a:pt x="71448" y="43473"/>
                  </a:cubicBezTo>
                  <a:lnTo>
                    <a:pt x="70366" y="1936"/>
                  </a:lnTo>
                  <a:cubicBezTo>
                    <a:pt x="70378" y="1020"/>
                    <a:pt x="70060" y="434"/>
                    <a:pt x="69411" y="179"/>
                  </a:cubicBezTo>
                  <a:cubicBezTo>
                    <a:pt x="69207" y="65"/>
                    <a:pt x="68965" y="14"/>
                    <a:pt x="68698" y="1"/>
                  </a:cubicBezTo>
                  <a:close/>
                  <a:moveTo>
                    <a:pt x="2280" y="2077"/>
                  </a:moveTo>
                  <a:lnTo>
                    <a:pt x="2280" y="2077"/>
                  </a:lnTo>
                  <a:cubicBezTo>
                    <a:pt x="701" y="2229"/>
                    <a:pt x="1" y="3223"/>
                    <a:pt x="179" y="5031"/>
                  </a:cubicBezTo>
                  <a:lnTo>
                    <a:pt x="1236" y="45879"/>
                  </a:lnTo>
                  <a:cubicBezTo>
                    <a:pt x="1177" y="47263"/>
                    <a:pt x="1799" y="47954"/>
                    <a:pt x="3070" y="47954"/>
                  </a:cubicBezTo>
                  <a:cubicBezTo>
                    <a:pt x="3168" y="47954"/>
                    <a:pt x="3270" y="47950"/>
                    <a:pt x="3375" y="47942"/>
                  </a:cubicBezTo>
                  <a:cubicBezTo>
                    <a:pt x="7450" y="47636"/>
                    <a:pt x="11588" y="47420"/>
                    <a:pt x="15803" y="47293"/>
                  </a:cubicBezTo>
                  <a:cubicBezTo>
                    <a:pt x="16287" y="47280"/>
                    <a:pt x="16771" y="47242"/>
                    <a:pt x="17255" y="47242"/>
                  </a:cubicBezTo>
                  <a:cubicBezTo>
                    <a:pt x="22071" y="47085"/>
                    <a:pt x="27031" y="47003"/>
                    <a:pt x="32128" y="47003"/>
                  </a:cubicBezTo>
                  <a:cubicBezTo>
                    <a:pt x="33648" y="47003"/>
                    <a:pt x="35180" y="47011"/>
                    <a:pt x="36724" y="47025"/>
                  </a:cubicBezTo>
                  <a:lnTo>
                    <a:pt x="36699" y="46605"/>
                  </a:lnTo>
                  <a:lnTo>
                    <a:pt x="36546" y="46605"/>
                  </a:lnTo>
                  <a:cubicBezTo>
                    <a:pt x="33801" y="46541"/>
                    <a:pt x="31084" y="46509"/>
                    <a:pt x="28397" y="46509"/>
                  </a:cubicBezTo>
                  <a:cubicBezTo>
                    <a:pt x="24628" y="46509"/>
                    <a:pt x="20917" y="46573"/>
                    <a:pt x="17267" y="46707"/>
                  </a:cubicBezTo>
                  <a:cubicBezTo>
                    <a:pt x="16784" y="46720"/>
                    <a:pt x="16300" y="46732"/>
                    <a:pt x="15816" y="46745"/>
                  </a:cubicBezTo>
                  <a:cubicBezTo>
                    <a:pt x="12098" y="46872"/>
                    <a:pt x="8431" y="47089"/>
                    <a:pt x="4840" y="47356"/>
                  </a:cubicBezTo>
                  <a:cubicBezTo>
                    <a:pt x="4733" y="47364"/>
                    <a:pt x="4631" y="47368"/>
                    <a:pt x="4532" y="47368"/>
                  </a:cubicBezTo>
                  <a:cubicBezTo>
                    <a:pt x="3252" y="47368"/>
                    <a:pt x="2641" y="46676"/>
                    <a:pt x="2700" y="45281"/>
                  </a:cubicBezTo>
                  <a:lnTo>
                    <a:pt x="1669" y="4432"/>
                  </a:lnTo>
                  <a:cubicBezTo>
                    <a:pt x="1656" y="4190"/>
                    <a:pt x="1644" y="3961"/>
                    <a:pt x="1644" y="3757"/>
                  </a:cubicBezTo>
                  <a:cubicBezTo>
                    <a:pt x="1656" y="3006"/>
                    <a:pt x="1873" y="2459"/>
                    <a:pt x="2280" y="2077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682092" y="381337"/>
              <a:ext cx="2726472" cy="1879434"/>
            </a:xfrm>
            <a:custGeom>
              <a:avLst/>
              <a:gdLst/>
              <a:ahLst/>
              <a:cxnLst/>
              <a:rect l="l" t="t" r="r" b="b"/>
              <a:pathLst>
                <a:path w="69134" h="47656" extrusionOk="0">
                  <a:moveTo>
                    <a:pt x="59161" y="1"/>
                  </a:moveTo>
                  <a:cubicBezTo>
                    <a:pt x="57821" y="1"/>
                    <a:pt x="56466" y="12"/>
                    <a:pt x="55098" y="36"/>
                  </a:cubicBezTo>
                  <a:cubicBezTo>
                    <a:pt x="48365" y="125"/>
                    <a:pt x="41314" y="468"/>
                    <a:pt x="33895" y="1053"/>
                  </a:cubicBezTo>
                  <a:lnTo>
                    <a:pt x="33895" y="1053"/>
                  </a:lnTo>
                  <a:cubicBezTo>
                    <a:pt x="30679" y="952"/>
                    <a:pt x="27452" y="898"/>
                    <a:pt x="24217" y="898"/>
                  </a:cubicBezTo>
                  <a:cubicBezTo>
                    <a:pt x="21376" y="898"/>
                    <a:pt x="18528" y="940"/>
                    <a:pt x="15675" y="1029"/>
                  </a:cubicBezTo>
                  <a:cubicBezTo>
                    <a:pt x="11168" y="1156"/>
                    <a:pt x="6698" y="1398"/>
                    <a:pt x="2190" y="1755"/>
                  </a:cubicBezTo>
                  <a:cubicBezTo>
                    <a:pt x="1516" y="1793"/>
                    <a:pt x="981" y="2009"/>
                    <a:pt x="637" y="2379"/>
                  </a:cubicBezTo>
                  <a:cubicBezTo>
                    <a:pt x="242" y="2761"/>
                    <a:pt x="13" y="3334"/>
                    <a:pt x="0" y="4059"/>
                  </a:cubicBezTo>
                  <a:cubicBezTo>
                    <a:pt x="0" y="4263"/>
                    <a:pt x="0" y="4492"/>
                    <a:pt x="26" y="4734"/>
                  </a:cubicBezTo>
                  <a:lnTo>
                    <a:pt x="1095" y="45570"/>
                  </a:lnTo>
                  <a:cubicBezTo>
                    <a:pt x="1036" y="46974"/>
                    <a:pt x="1655" y="47655"/>
                    <a:pt x="2952" y="47655"/>
                  </a:cubicBezTo>
                  <a:cubicBezTo>
                    <a:pt x="3043" y="47655"/>
                    <a:pt x="3137" y="47652"/>
                    <a:pt x="3235" y="47645"/>
                  </a:cubicBezTo>
                  <a:cubicBezTo>
                    <a:pt x="6825" y="47365"/>
                    <a:pt x="10493" y="47162"/>
                    <a:pt x="14211" y="47034"/>
                  </a:cubicBezTo>
                  <a:cubicBezTo>
                    <a:pt x="14695" y="47022"/>
                    <a:pt x="15179" y="46983"/>
                    <a:pt x="15662" y="46983"/>
                  </a:cubicBezTo>
                  <a:cubicBezTo>
                    <a:pt x="19311" y="46864"/>
                    <a:pt x="23020" y="46806"/>
                    <a:pt x="26786" y="46806"/>
                  </a:cubicBezTo>
                  <a:cubicBezTo>
                    <a:pt x="29472" y="46806"/>
                    <a:pt x="32187" y="46836"/>
                    <a:pt x="34928" y="46894"/>
                  </a:cubicBezTo>
                  <a:lnTo>
                    <a:pt x="35094" y="46894"/>
                  </a:lnTo>
                  <a:lnTo>
                    <a:pt x="35094" y="46893"/>
                  </a:lnTo>
                  <a:lnTo>
                    <a:pt x="35094" y="46893"/>
                  </a:lnTo>
                  <a:cubicBezTo>
                    <a:pt x="42296" y="46474"/>
                    <a:pt x="48964" y="46207"/>
                    <a:pt x="55098" y="46067"/>
                  </a:cubicBezTo>
                  <a:cubicBezTo>
                    <a:pt x="58596" y="45980"/>
                    <a:pt x="61930" y="45949"/>
                    <a:pt x="65078" y="45949"/>
                  </a:cubicBezTo>
                  <a:cubicBezTo>
                    <a:pt x="65654" y="45949"/>
                    <a:pt x="66224" y="45950"/>
                    <a:pt x="66787" y="45952"/>
                  </a:cubicBezTo>
                  <a:cubicBezTo>
                    <a:pt x="66877" y="45958"/>
                    <a:pt x="66964" y="45960"/>
                    <a:pt x="67049" y="45960"/>
                  </a:cubicBezTo>
                  <a:cubicBezTo>
                    <a:pt x="68483" y="45960"/>
                    <a:pt x="69133" y="45144"/>
                    <a:pt x="68977" y="43533"/>
                  </a:cubicBezTo>
                  <a:lnTo>
                    <a:pt x="67895" y="2022"/>
                  </a:lnTo>
                  <a:cubicBezTo>
                    <a:pt x="67920" y="1653"/>
                    <a:pt x="67857" y="1334"/>
                    <a:pt x="67755" y="1067"/>
                  </a:cubicBezTo>
                  <a:cubicBezTo>
                    <a:pt x="67615" y="723"/>
                    <a:pt x="67373" y="469"/>
                    <a:pt x="67042" y="303"/>
                  </a:cubicBezTo>
                  <a:cubicBezTo>
                    <a:pt x="66749" y="176"/>
                    <a:pt x="66405" y="99"/>
                    <a:pt x="65972" y="99"/>
                  </a:cubicBezTo>
                  <a:cubicBezTo>
                    <a:pt x="63747" y="35"/>
                    <a:pt x="61475" y="1"/>
                    <a:pt x="59161" y="1"/>
                  </a:cubicBezTo>
                  <a:close/>
                </a:path>
              </a:pathLst>
            </a:custGeom>
            <a:solidFill>
              <a:srgbClr val="FA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3385253" y="1073693"/>
              <a:ext cx="11595" cy="21809"/>
            </a:xfrm>
            <a:custGeom>
              <a:avLst/>
              <a:gdLst/>
              <a:ahLst/>
              <a:cxnLst/>
              <a:rect l="l" t="t" r="r" b="b"/>
              <a:pathLst>
                <a:path w="294" h="553" extrusionOk="0">
                  <a:moveTo>
                    <a:pt x="155" y="1"/>
                  </a:moveTo>
                  <a:cubicBezTo>
                    <a:pt x="126" y="1"/>
                    <a:pt x="89" y="18"/>
                    <a:pt x="64" y="52"/>
                  </a:cubicBezTo>
                  <a:cubicBezTo>
                    <a:pt x="51" y="77"/>
                    <a:pt x="38" y="128"/>
                    <a:pt x="26" y="166"/>
                  </a:cubicBezTo>
                  <a:cubicBezTo>
                    <a:pt x="26" y="192"/>
                    <a:pt x="0" y="204"/>
                    <a:pt x="26" y="230"/>
                  </a:cubicBezTo>
                  <a:cubicBezTo>
                    <a:pt x="26" y="230"/>
                    <a:pt x="26" y="243"/>
                    <a:pt x="38" y="243"/>
                  </a:cubicBezTo>
                  <a:cubicBezTo>
                    <a:pt x="51" y="243"/>
                    <a:pt x="102" y="255"/>
                    <a:pt x="102" y="255"/>
                  </a:cubicBezTo>
                  <a:cubicBezTo>
                    <a:pt x="102" y="255"/>
                    <a:pt x="77" y="268"/>
                    <a:pt x="51" y="268"/>
                  </a:cubicBezTo>
                  <a:cubicBezTo>
                    <a:pt x="38" y="268"/>
                    <a:pt x="38" y="294"/>
                    <a:pt x="38" y="294"/>
                  </a:cubicBezTo>
                  <a:cubicBezTo>
                    <a:pt x="38" y="370"/>
                    <a:pt x="38" y="434"/>
                    <a:pt x="89" y="510"/>
                  </a:cubicBezTo>
                  <a:cubicBezTo>
                    <a:pt x="89" y="523"/>
                    <a:pt x="102" y="523"/>
                    <a:pt x="115" y="548"/>
                  </a:cubicBezTo>
                  <a:cubicBezTo>
                    <a:pt x="127" y="551"/>
                    <a:pt x="140" y="553"/>
                    <a:pt x="152" y="553"/>
                  </a:cubicBezTo>
                  <a:cubicBezTo>
                    <a:pt x="193" y="553"/>
                    <a:pt x="232" y="536"/>
                    <a:pt x="242" y="497"/>
                  </a:cubicBezTo>
                  <a:cubicBezTo>
                    <a:pt x="280" y="434"/>
                    <a:pt x="280" y="357"/>
                    <a:pt x="280" y="268"/>
                  </a:cubicBezTo>
                  <a:cubicBezTo>
                    <a:pt x="280" y="268"/>
                    <a:pt x="280" y="255"/>
                    <a:pt x="255" y="255"/>
                  </a:cubicBezTo>
                  <a:cubicBezTo>
                    <a:pt x="242" y="255"/>
                    <a:pt x="217" y="243"/>
                    <a:pt x="217" y="243"/>
                  </a:cubicBezTo>
                  <a:cubicBezTo>
                    <a:pt x="217" y="243"/>
                    <a:pt x="255" y="230"/>
                    <a:pt x="280" y="230"/>
                  </a:cubicBezTo>
                  <a:cubicBezTo>
                    <a:pt x="293" y="230"/>
                    <a:pt x="293" y="204"/>
                    <a:pt x="293" y="204"/>
                  </a:cubicBezTo>
                  <a:cubicBezTo>
                    <a:pt x="293" y="179"/>
                    <a:pt x="280" y="166"/>
                    <a:pt x="280" y="141"/>
                  </a:cubicBezTo>
                  <a:cubicBezTo>
                    <a:pt x="280" y="115"/>
                    <a:pt x="268" y="64"/>
                    <a:pt x="229" y="39"/>
                  </a:cubicBezTo>
                  <a:cubicBezTo>
                    <a:pt x="229" y="13"/>
                    <a:pt x="217" y="13"/>
                    <a:pt x="191" y="13"/>
                  </a:cubicBezTo>
                  <a:cubicBezTo>
                    <a:pt x="183" y="5"/>
                    <a:pt x="170" y="1"/>
                    <a:pt x="155" y="1"/>
                  </a:cubicBezTo>
                  <a:close/>
                </a:path>
              </a:pathLst>
            </a:custGeom>
            <a:solidFill>
              <a:srgbClr val="4C1F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3382729" y="936491"/>
              <a:ext cx="12107" cy="122177"/>
            </a:xfrm>
            <a:custGeom>
              <a:avLst/>
              <a:gdLst/>
              <a:ahLst/>
              <a:cxnLst/>
              <a:rect l="l" t="t" r="r" b="b"/>
              <a:pathLst>
                <a:path w="307" h="3098" extrusionOk="0">
                  <a:moveTo>
                    <a:pt x="151" y="1"/>
                  </a:moveTo>
                  <a:cubicBezTo>
                    <a:pt x="148" y="1"/>
                    <a:pt x="144" y="2"/>
                    <a:pt x="141" y="3"/>
                  </a:cubicBezTo>
                  <a:cubicBezTo>
                    <a:pt x="102" y="3"/>
                    <a:pt x="51" y="42"/>
                    <a:pt x="51" y="93"/>
                  </a:cubicBezTo>
                  <a:cubicBezTo>
                    <a:pt x="39" y="322"/>
                    <a:pt x="26" y="576"/>
                    <a:pt x="26" y="818"/>
                  </a:cubicBezTo>
                  <a:cubicBezTo>
                    <a:pt x="26" y="946"/>
                    <a:pt x="1" y="1060"/>
                    <a:pt x="26" y="1188"/>
                  </a:cubicBezTo>
                  <a:cubicBezTo>
                    <a:pt x="26" y="1213"/>
                    <a:pt x="26" y="1251"/>
                    <a:pt x="39" y="1277"/>
                  </a:cubicBezTo>
                  <a:cubicBezTo>
                    <a:pt x="51" y="1315"/>
                    <a:pt x="102" y="1340"/>
                    <a:pt x="102" y="1379"/>
                  </a:cubicBezTo>
                  <a:cubicBezTo>
                    <a:pt x="102" y="1404"/>
                    <a:pt x="77" y="1442"/>
                    <a:pt x="51" y="1468"/>
                  </a:cubicBezTo>
                  <a:cubicBezTo>
                    <a:pt x="39" y="1506"/>
                    <a:pt x="39" y="1531"/>
                    <a:pt x="39" y="1570"/>
                  </a:cubicBezTo>
                  <a:cubicBezTo>
                    <a:pt x="51" y="1812"/>
                    <a:pt x="51" y="2066"/>
                    <a:pt x="77" y="2295"/>
                  </a:cubicBezTo>
                  <a:cubicBezTo>
                    <a:pt x="77" y="2537"/>
                    <a:pt x="90" y="2792"/>
                    <a:pt x="115" y="3034"/>
                  </a:cubicBezTo>
                  <a:cubicBezTo>
                    <a:pt x="141" y="3059"/>
                    <a:pt x="166" y="3098"/>
                    <a:pt x="204" y="3098"/>
                  </a:cubicBezTo>
                  <a:cubicBezTo>
                    <a:pt x="230" y="3098"/>
                    <a:pt x="281" y="3059"/>
                    <a:pt x="281" y="3021"/>
                  </a:cubicBezTo>
                  <a:cubicBezTo>
                    <a:pt x="293" y="2779"/>
                    <a:pt x="293" y="2525"/>
                    <a:pt x="293" y="2283"/>
                  </a:cubicBezTo>
                  <a:cubicBezTo>
                    <a:pt x="293" y="2041"/>
                    <a:pt x="281" y="1786"/>
                    <a:pt x="281" y="1557"/>
                  </a:cubicBezTo>
                  <a:cubicBezTo>
                    <a:pt x="281" y="1519"/>
                    <a:pt x="281" y="1493"/>
                    <a:pt x="255" y="1455"/>
                  </a:cubicBezTo>
                  <a:cubicBezTo>
                    <a:pt x="242" y="1430"/>
                    <a:pt x="217" y="1391"/>
                    <a:pt x="217" y="1366"/>
                  </a:cubicBezTo>
                  <a:cubicBezTo>
                    <a:pt x="217" y="1328"/>
                    <a:pt x="255" y="1302"/>
                    <a:pt x="281" y="1264"/>
                  </a:cubicBezTo>
                  <a:cubicBezTo>
                    <a:pt x="293" y="1239"/>
                    <a:pt x="293" y="1200"/>
                    <a:pt x="293" y="1175"/>
                  </a:cubicBezTo>
                  <a:cubicBezTo>
                    <a:pt x="306" y="1048"/>
                    <a:pt x="281" y="933"/>
                    <a:pt x="281" y="806"/>
                  </a:cubicBezTo>
                  <a:cubicBezTo>
                    <a:pt x="242" y="564"/>
                    <a:pt x="230" y="309"/>
                    <a:pt x="204" y="67"/>
                  </a:cubicBezTo>
                  <a:cubicBezTo>
                    <a:pt x="204" y="34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394796" y="1426417"/>
              <a:ext cx="12068" cy="94256"/>
            </a:xfrm>
            <a:custGeom>
              <a:avLst/>
              <a:gdLst/>
              <a:ahLst/>
              <a:cxnLst/>
              <a:rect l="l" t="t" r="r" b="b"/>
              <a:pathLst>
                <a:path w="306" h="2390" extrusionOk="0">
                  <a:moveTo>
                    <a:pt x="120" y="0"/>
                  </a:moveTo>
                  <a:cubicBezTo>
                    <a:pt x="82" y="0"/>
                    <a:pt x="51" y="32"/>
                    <a:pt x="51" y="72"/>
                  </a:cubicBezTo>
                  <a:cubicBezTo>
                    <a:pt x="38" y="250"/>
                    <a:pt x="13" y="454"/>
                    <a:pt x="13" y="645"/>
                  </a:cubicBezTo>
                  <a:cubicBezTo>
                    <a:pt x="13" y="734"/>
                    <a:pt x="0" y="836"/>
                    <a:pt x="13" y="925"/>
                  </a:cubicBezTo>
                  <a:cubicBezTo>
                    <a:pt x="13" y="938"/>
                    <a:pt x="13" y="976"/>
                    <a:pt x="38" y="989"/>
                  </a:cubicBezTo>
                  <a:cubicBezTo>
                    <a:pt x="51" y="1001"/>
                    <a:pt x="102" y="1040"/>
                    <a:pt x="102" y="1052"/>
                  </a:cubicBezTo>
                  <a:cubicBezTo>
                    <a:pt x="102" y="1090"/>
                    <a:pt x="64" y="1103"/>
                    <a:pt x="51" y="1129"/>
                  </a:cubicBezTo>
                  <a:cubicBezTo>
                    <a:pt x="38" y="1154"/>
                    <a:pt x="38" y="1180"/>
                    <a:pt x="38" y="1192"/>
                  </a:cubicBezTo>
                  <a:cubicBezTo>
                    <a:pt x="51" y="1574"/>
                    <a:pt x="64" y="1944"/>
                    <a:pt x="115" y="2326"/>
                  </a:cubicBezTo>
                  <a:cubicBezTo>
                    <a:pt x="127" y="2364"/>
                    <a:pt x="166" y="2389"/>
                    <a:pt x="191" y="2389"/>
                  </a:cubicBezTo>
                  <a:cubicBezTo>
                    <a:pt x="229" y="2389"/>
                    <a:pt x="268" y="2364"/>
                    <a:pt x="268" y="2313"/>
                  </a:cubicBezTo>
                  <a:cubicBezTo>
                    <a:pt x="306" y="1931"/>
                    <a:pt x="306" y="1562"/>
                    <a:pt x="293" y="1180"/>
                  </a:cubicBezTo>
                  <a:cubicBezTo>
                    <a:pt x="293" y="1167"/>
                    <a:pt x="293" y="1129"/>
                    <a:pt x="268" y="1116"/>
                  </a:cubicBezTo>
                  <a:cubicBezTo>
                    <a:pt x="255" y="1103"/>
                    <a:pt x="229" y="1065"/>
                    <a:pt x="229" y="1052"/>
                  </a:cubicBezTo>
                  <a:cubicBezTo>
                    <a:pt x="229" y="1027"/>
                    <a:pt x="268" y="1001"/>
                    <a:pt x="293" y="976"/>
                  </a:cubicBezTo>
                  <a:cubicBezTo>
                    <a:pt x="306" y="963"/>
                    <a:pt x="306" y="925"/>
                    <a:pt x="306" y="912"/>
                  </a:cubicBezTo>
                  <a:cubicBezTo>
                    <a:pt x="306" y="810"/>
                    <a:pt x="293" y="721"/>
                    <a:pt x="293" y="619"/>
                  </a:cubicBezTo>
                  <a:cubicBezTo>
                    <a:pt x="268" y="454"/>
                    <a:pt x="255" y="250"/>
                    <a:pt x="229" y="72"/>
                  </a:cubicBezTo>
                  <a:cubicBezTo>
                    <a:pt x="217" y="21"/>
                    <a:pt x="178" y="8"/>
                    <a:pt x="153" y="8"/>
                  </a:cubicBezTo>
                  <a:cubicBezTo>
                    <a:pt x="142" y="3"/>
                    <a:pt x="131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3397281" y="1534869"/>
              <a:ext cx="11595" cy="13567"/>
            </a:xfrm>
            <a:custGeom>
              <a:avLst/>
              <a:gdLst/>
              <a:ahLst/>
              <a:cxnLst/>
              <a:rect l="l" t="t" r="r" b="b"/>
              <a:pathLst>
                <a:path w="294" h="344" extrusionOk="0">
                  <a:moveTo>
                    <a:pt x="132" y="0"/>
                  </a:moveTo>
                  <a:cubicBezTo>
                    <a:pt x="109" y="0"/>
                    <a:pt x="86" y="3"/>
                    <a:pt x="64" y="9"/>
                  </a:cubicBezTo>
                  <a:cubicBezTo>
                    <a:pt x="52" y="34"/>
                    <a:pt x="39" y="59"/>
                    <a:pt x="14" y="85"/>
                  </a:cubicBezTo>
                  <a:cubicBezTo>
                    <a:pt x="14" y="85"/>
                    <a:pt x="1" y="98"/>
                    <a:pt x="14" y="123"/>
                  </a:cubicBezTo>
                  <a:cubicBezTo>
                    <a:pt x="14" y="136"/>
                    <a:pt x="14" y="136"/>
                    <a:pt x="39" y="136"/>
                  </a:cubicBezTo>
                  <a:lnTo>
                    <a:pt x="103" y="136"/>
                  </a:lnTo>
                  <a:cubicBezTo>
                    <a:pt x="103" y="149"/>
                    <a:pt x="64" y="149"/>
                    <a:pt x="52" y="149"/>
                  </a:cubicBezTo>
                  <a:lnTo>
                    <a:pt x="39" y="161"/>
                  </a:lnTo>
                  <a:cubicBezTo>
                    <a:pt x="39" y="212"/>
                    <a:pt x="39" y="263"/>
                    <a:pt x="77" y="301"/>
                  </a:cubicBezTo>
                  <a:lnTo>
                    <a:pt x="103" y="327"/>
                  </a:lnTo>
                  <a:cubicBezTo>
                    <a:pt x="118" y="337"/>
                    <a:pt x="139" y="344"/>
                    <a:pt x="160" y="344"/>
                  </a:cubicBezTo>
                  <a:cubicBezTo>
                    <a:pt x="189" y="344"/>
                    <a:pt x="220" y="331"/>
                    <a:pt x="243" y="301"/>
                  </a:cubicBezTo>
                  <a:cubicBezTo>
                    <a:pt x="268" y="263"/>
                    <a:pt x="268" y="212"/>
                    <a:pt x="268" y="161"/>
                  </a:cubicBezTo>
                  <a:cubicBezTo>
                    <a:pt x="268" y="149"/>
                    <a:pt x="268" y="149"/>
                    <a:pt x="255" y="149"/>
                  </a:cubicBezTo>
                  <a:lnTo>
                    <a:pt x="205" y="149"/>
                  </a:lnTo>
                  <a:cubicBezTo>
                    <a:pt x="205" y="136"/>
                    <a:pt x="255" y="136"/>
                    <a:pt x="268" y="136"/>
                  </a:cubicBezTo>
                  <a:lnTo>
                    <a:pt x="294" y="123"/>
                  </a:lnTo>
                  <a:cubicBezTo>
                    <a:pt x="294" y="98"/>
                    <a:pt x="268" y="98"/>
                    <a:pt x="268" y="85"/>
                  </a:cubicBezTo>
                  <a:cubicBezTo>
                    <a:pt x="268" y="72"/>
                    <a:pt x="255" y="34"/>
                    <a:pt x="230" y="21"/>
                  </a:cubicBezTo>
                  <a:cubicBezTo>
                    <a:pt x="200" y="6"/>
                    <a:pt x="166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3387264" y="1107845"/>
              <a:ext cx="14592" cy="305365"/>
            </a:xfrm>
            <a:custGeom>
              <a:avLst/>
              <a:gdLst/>
              <a:ahLst/>
              <a:cxnLst/>
              <a:rect l="l" t="t" r="r" b="b"/>
              <a:pathLst>
                <a:path w="370" h="7743" extrusionOk="0">
                  <a:moveTo>
                    <a:pt x="102" y="0"/>
                  </a:moveTo>
                  <a:cubicBezTo>
                    <a:pt x="51" y="0"/>
                    <a:pt x="26" y="26"/>
                    <a:pt x="26" y="77"/>
                  </a:cubicBezTo>
                  <a:cubicBezTo>
                    <a:pt x="0" y="701"/>
                    <a:pt x="26" y="1337"/>
                    <a:pt x="26" y="1974"/>
                  </a:cubicBezTo>
                  <a:cubicBezTo>
                    <a:pt x="26" y="2292"/>
                    <a:pt x="26" y="2611"/>
                    <a:pt x="38" y="2929"/>
                  </a:cubicBezTo>
                  <a:cubicBezTo>
                    <a:pt x="38" y="3006"/>
                    <a:pt x="38" y="3082"/>
                    <a:pt x="51" y="3158"/>
                  </a:cubicBezTo>
                  <a:cubicBezTo>
                    <a:pt x="64" y="3247"/>
                    <a:pt x="115" y="3324"/>
                    <a:pt x="115" y="3400"/>
                  </a:cubicBezTo>
                  <a:cubicBezTo>
                    <a:pt x="127" y="3477"/>
                    <a:pt x="102" y="3566"/>
                    <a:pt x="89" y="3642"/>
                  </a:cubicBezTo>
                  <a:cubicBezTo>
                    <a:pt x="51" y="3719"/>
                    <a:pt x="64" y="3795"/>
                    <a:pt x="64" y="3884"/>
                  </a:cubicBezTo>
                  <a:cubicBezTo>
                    <a:pt x="102" y="4521"/>
                    <a:pt x="102" y="5132"/>
                    <a:pt x="127" y="5769"/>
                  </a:cubicBezTo>
                  <a:cubicBezTo>
                    <a:pt x="153" y="6405"/>
                    <a:pt x="178" y="7029"/>
                    <a:pt x="217" y="7666"/>
                  </a:cubicBezTo>
                  <a:cubicBezTo>
                    <a:pt x="217" y="7717"/>
                    <a:pt x="242" y="7742"/>
                    <a:pt x="293" y="7742"/>
                  </a:cubicBezTo>
                  <a:cubicBezTo>
                    <a:pt x="344" y="7742"/>
                    <a:pt x="369" y="7717"/>
                    <a:pt x="369" y="7666"/>
                  </a:cubicBezTo>
                  <a:cubicBezTo>
                    <a:pt x="369" y="7042"/>
                    <a:pt x="369" y="6405"/>
                    <a:pt x="357" y="5769"/>
                  </a:cubicBezTo>
                  <a:cubicBezTo>
                    <a:pt x="344" y="5132"/>
                    <a:pt x="318" y="4521"/>
                    <a:pt x="306" y="3884"/>
                  </a:cubicBezTo>
                  <a:cubicBezTo>
                    <a:pt x="306" y="3795"/>
                    <a:pt x="306" y="3719"/>
                    <a:pt x="293" y="3642"/>
                  </a:cubicBezTo>
                  <a:cubicBezTo>
                    <a:pt x="280" y="3566"/>
                    <a:pt x="242" y="3477"/>
                    <a:pt x="242" y="3400"/>
                  </a:cubicBezTo>
                  <a:cubicBezTo>
                    <a:pt x="242" y="3324"/>
                    <a:pt x="293" y="3247"/>
                    <a:pt x="306" y="3158"/>
                  </a:cubicBezTo>
                  <a:cubicBezTo>
                    <a:pt x="318" y="3082"/>
                    <a:pt x="318" y="3006"/>
                    <a:pt x="318" y="2929"/>
                  </a:cubicBezTo>
                  <a:cubicBezTo>
                    <a:pt x="318" y="2611"/>
                    <a:pt x="306" y="2292"/>
                    <a:pt x="293" y="1974"/>
                  </a:cubicBezTo>
                  <a:cubicBezTo>
                    <a:pt x="255" y="1337"/>
                    <a:pt x="242" y="714"/>
                    <a:pt x="191" y="77"/>
                  </a:cubicBezTo>
                  <a:cubicBezTo>
                    <a:pt x="191" y="39"/>
                    <a:pt x="166" y="13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63004" y="764704"/>
              <a:ext cx="11595" cy="15460"/>
            </a:xfrm>
            <a:custGeom>
              <a:avLst/>
              <a:gdLst/>
              <a:ahLst/>
              <a:cxnLst/>
              <a:rect l="l" t="t" r="r" b="b"/>
              <a:pathLst>
                <a:path w="294" h="392" extrusionOk="0">
                  <a:moveTo>
                    <a:pt x="135" y="1"/>
                  </a:moveTo>
                  <a:cubicBezTo>
                    <a:pt x="105" y="1"/>
                    <a:pt x="74" y="13"/>
                    <a:pt x="51" y="43"/>
                  </a:cubicBezTo>
                  <a:cubicBezTo>
                    <a:pt x="26" y="107"/>
                    <a:pt x="26" y="145"/>
                    <a:pt x="26" y="196"/>
                  </a:cubicBezTo>
                  <a:cubicBezTo>
                    <a:pt x="26" y="208"/>
                    <a:pt x="26" y="208"/>
                    <a:pt x="39" y="208"/>
                  </a:cubicBezTo>
                  <a:cubicBezTo>
                    <a:pt x="51" y="234"/>
                    <a:pt x="90" y="234"/>
                    <a:pt x="90" y="234"/>
                  </a:cubicBezTo>
                  <a:cubicBezTo>
                    <a:pt x="90" y="234"/>
                    <a:pt x="39" y="247"/>
                    <a:pt x="26" y="247"/>
                  </a:cubicBezTo>
                  <a:lnTo>
                    <a:pt x="0" y="259"/>
                  </a:lnTo>
                  <a:cubicBezTo>
                    <a:pt x="0" y="259"/>
                    <a:pt x="26" y="272"/>
                    <a:pt x="26" y="285"/>
                  </a:cubicBezTo>
                  <a:cubicBezTo>
                    <a:pt x="26" y="323"/>
                    <a:pt x="39" y="336"/>
                    <a:pt x="64" y="374"/>
                  </a:cubicBezTo>
                  <a:cubicBezTo>
                    <a:pt x="87" y="385"/>
                    <a:pt x="115" y="392"/>
                    <a:pt x="142" y="392"/>
                  </a:cubicBezTo>
                  <a:cubicBezTo>
                    <a:pt x="176" y="392"/>
                    <a:pt x="209" y="382"/>
                    <a:pt x="230" y="361"/>
                  </a:cubicBezTo>
                  <a:cubicBezTo>
                    <a:pt x="242" y="323"/>
                    <a:pt x="255" y="310"/>
                    <a:pt x="281" y="272"/>
                  </a:cubicBezTo>
                  <a:cubicBezTo>
                    <a:pt x="281" y="272"/>
                    <a:pt x="293" y="259"/>
                    <a:pt x="281" y="247"/>
                  </a:cubicBezTo>
                  <a:cubicBezTo>
                    <a:pt x="281" y="234"/>
                    <a:pt x="281" y="234"/>
                    <a:pt x="255" y="234"/>
                  </a:cubicBezTo>
                  <a:lnTo>
                    <a:pt x="191" y="234"/>
                  </a:lnTo>
                  <a:cubicBezTo>
                    <a:pt x="191" y="208"/>
                    <a:pt x="230" y="208"/>
                    <a:pt x="242" y="208"/>
                  </a:cubicBezTo>
                  <a:lnTo>
                    <a:pt x="255" y="196"/>
                  </a:lnTo>
                  <a:cubicBezTo>
                    <a:pt x="255" y="132"/>
                    <a:pt x="255" y="81"/>
                    <a:pt x="217" y="43"/>
                  </a:cubicBezTo>
                  <a:lnTo>
                    <a:pt x="191" y="17"/>
                  </a:lnTo>
                  <a:cubicBezTo>
                    <a:pt x="176" y="7"/>
                    <a:pt x="155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83077" y="1543663"/>
              <a:ext cx="11595" cy="15617"/>
            </a:xfrm>
            <a:custGeom>
              <a:avLst/>
              <a:gdLst/>
              <a:ahLst/>
              <a:cxnLst/>
              <a:rect l="l" t="t" r="r" b="b"/>
              <a:pathLst>
                <a:path w="294" h="396" extrusionOk="0">
                  <a:moveTo>
                    <a:pt x="127" y="0"/>
                  </a:moveTo>
                  <a:cubicBezTo>
                    <a:pt x="100" y="0"/>
                    <a:pt x="72" y="13"/>
                    <a:pt x="52" y="40"/>
                  </a:cubicBezTo>
                  <a:cubicBezTo>
                    <a:pt x="26" y="91"/>
                    <a:pt x="26" y="129"/>
                    <a:pt x="26" y="180"/>
                  </a:cubicBezTo>
                  <a:cubicBezTo>
                    <a:pt x="26" y="193"/>
                    <a:pt x="26" y="193"/>
                    <a:pt x="39" y="193"/>
                  </a:cubicBezTo>
                  <a:cubicBezTo>
                    <a:pt x="52" y="218"/>
                    <a:pt x="90" y="218"/>
                    <a:pt x="90" y="218"/>
                  </a:cubicBezTo>
                  <a:cubicBezTo>
                    <a:pt x="90" y="218"/>
                    <a:pt x="39" y="231"/>
                    <a:pt x="26" y="231"/>
                  </a:cubicBezTo>
                  <a:lnTo>
                    <a:pt x="1" y="244"/>
                  </a:lnTo>
                  <a:cubicBezTo>
                    <a:pt x="1" y="244"/>
                    <a:pt x="26" y="257"/>
                    <a:pt x="26" y="282"/>
                  </a:cubicBezTo>
                  <a:cubicBezTo>
                    <a:pt x="26" y="308"/>
                    <a:pt x="39" y="320"/>
                    <a:pt x="64" y="359"/>
                  </a:cubicBezTo>
                  <a:cubicBezTo>
                    <a:pt x="89" y="383"/>
                    <a:pt x="115" y="395"/>
                    <a:pt x="142" y="395"/>
                  </a:cubicBezTo>
                  <a:cubicBezTo>
                    <a:pt x="173" y="395"/>
                    <a:pt x="203" y="379"/>
                    <a:pt x="230" y="346"/>
                  </a:cubicBezTo>
                  <a:cubicBezTo>
                    <a:pt x="243" y="308"/>
                    <a:pt x="255" y="295"/>
                    <a:pt x="281" y="257"/>
                  </a:cubicBezTo>
                  <a:cubicBezTo>
                    <a:pt x="281" y="257"/>
                    <a:pt x="294" y="244"/>
                    <a:pt x="281" y="231"/>
                  </a:cubicBezTo>
                  <a:cubicBezTo>
                    <a:pt x="281" y="218"/>
                    <a:pt x="281" y="218"/>
                    <a:pt x="255" y="218"/>
                  </a:cubicBezTo>
                  <a:lnTo>
                    <a:pt x="192" y="218"/>
                  </a:lnTo>
                  <a:cubicBezTo>
                    <a:pt x="192" y="193"/>
                    <a:pt x="230" y="193"/>
                    <a:pt x="243" y="193"/>
                  </a:cubicBezTo>
                  <a:lnTo>
                    <a:pt x="255" y="180"/>
                  </a:lnTo>
                  <a:cubicBezTo>
                    <a:pt x="255" y="129"/>
                    <a:pt x="255" y="91"/>
                    <a:pt x="217" y="40"/>
                  </a:cubicBezTo>
                  <a:lnTo>
                    <a:pt x="192" y="27"/>
                  </a:lnTo>
                  <a:cubicBezTo>
                    <a:pt x="174" y="10"/>
                    <a:pt x="151" y="0"/>
                    <a:pt x="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78069" y="1236883"/>
              <a:ext cx="13606" cy="293809"/>
            </a:xfrm>
            <a:custGeom>
              <a:avLst/>
              <a:gdLst/>
              <a:ahLst/>
              <a:cxnLst/>
              <a:rect l="l" t="t" r="r" b="b"/>
              <a:pathLst>
                <a:path w="345" h="7450" extrusionOk="0">
                  <a:moveTo>
                    <a:pt x="90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689"/>
                    <a:pt x="0" y="1312"/>
                    <a:pt x="26" y="1911"/>
                  </a:cubicBezTo>
                  <a:cubicBezTo>
                    <a:pt x="39" y="2522"/>
                    <a:pt x="51" y="3133"/>
                    <a:pt x="64" y="3745"/>
                  </a:cubicBezTo>
                  <a:cubicBezTo>
                    <a:pt x="64" y="3808"/>
                    <a:pt x="64" y="3885"/>
                    <a:pt x="90" y="3961"/>
                  </a:cubicBezTo>
                  <a:cubicBezTo>
                    <a:pt x="102" y="4025"/>
                    <a:pt x="128" y="4114"/>
                    <a:pt x="128" y="4190"/>
                  </a:cubicBezTo>
                  <a:cubicBezTo>
                    <a:pt x="128" y="4254"/>
                    <a:pt x="90" y="4330"/>
                    <a:pt x="64" y="4407"/>
                  </a:cubicBezTo>
                  <a:cubicBezTo>
                    <a:pt x="51" y="4470"/>
                    <a:pt x="51" y="4559"/>
                    <a:pt x="51" y="4636"/>
                  </a:cubicBezTo>
                  <a:cubicBezTo>
                    <a:pt x="51" y="4941"/>
                    <a:pt x="64" y="5234"/>
                    <a:pt x="90" y="5540"/>
                  </a:cubicBezTo>
                  <a:cubicBezTo>
                    <a:pt x="115" y="6164"/>
                    <a:pt x="128" y="6762"/>
                    <a:pt x="179" y="7374"/>
                  </a:cubicBezTo>
                  <a:cubicBezTo>
                    <a:pt x="179" y="7424"/>
                    <a:pt x="217" y="7450"/>
                    <a:pt x="255" y="7450"/>
                  </a:cubicBezTo>
                  <a:cubicBezTo>
                    <a:pt x="306" y="7450"/>
                    <a:pt x="344" y="7424"/>
                    <a:pt x="344" y="7374"/>
                  </a:cubicBezTo>
                  <a:lnTo>
                    <a:pt x="344" y="5540"/>
                  </a:lnTo>
                  <a:cubicBezTo>
                    <a:pt x="344" y="5234"/>
                    <a:pt x="344" y="4941"/>
                    <a:pt x="319" y="4636"/>
                  </a:cubicBezTo>
                  <a:cubicBezTo>
                    <a:pt x="319" y="4572"/>
                    <a:pt x="319" y="4496"/>
                    <a:pt x="306" y="4407"/>
                  </a:cubicBezTo>
                  <a:cubicBezTo>
                    <a:pt x="293" y="4330"/>
                    <a:pt x="242" y="4267"/>
                    <a:pt x="242" y="4190"/>
                  </a:cubicBezTo>
                  <a:cubicBezTo>
                    <a:pt x="230" y="4127"/>
                    <a:pt x="255" y="4050"/>
                    <a:pt x="281" y="3961"/>
                  </a:cubicBezTo>
                  <a:cubicBezTo>
                    <a:pt x="306" y="3897"/>
                    <a:pt x="293" y="3821"/>
                    <a:pt x="293" y="3745"/>
                  </a:cubicBezTo>
                  <a:cubicBezTo>
                    <a:pt x="281" y="3133"/>
                    <a:pt x="281" y="2522"/>
                    <a:pt x="242" y="1911"/>
                  </a:cubicBezTo>
                  <a:cubicBezTo>
                    <a:pt x="230" y="1312"/>
                    <a:pt x="191" y="689"/>
                    <a:pt x="166" y="77"/>
                  </a:cubicBezTo>
                  <a:cubicBezTo>
                    <a:pt x="166" y="39"/>
                    <a:pt x="128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56970" y="1177649"/>
              <a:ext cx="13606" cy="294795"/>
            </a:xfrm>
            <a:custGeom>
              <a:avLst/>
              <a:gdLst/>
              <a:ahLst/>
              <a:cxnLst/>
              <a:rect l="l" t="t" r="r" b="b"/>
              <a:pathLst>
                <a:path w="345" h="7475" extrusionOk="0">
                  <a:moveTo>
                    <a:pt x="77" y="0"/>
                  </a:moveTo>
                  <a:cubicBezTo>
                    <a:pt x="26" y="0"/>
                    <a:pt x="1" y="39"/>
                    <a:pt x="1" y="90"/>
                  </a:cubicBezTo>
                  <a:cubicBezTo>
                    <a:pt x="1" y="688"/>
                    <a:pt x="1" y="1312"/>
                    <a:pt x="13" y="1910"/>
                  </a:cubicBezTo>
                  <a:cubicBezTo>
                    <a:pt x="26" y="2522"/>
                    <a:pt x="52" y="3146"/>
                    <a:pt x="64" y="3744"/>
                  </a:cubicBezTo>
                  <a:cubicBezTo>
                    <a:pt x="64" y="3808"/>
                    <a:pt x="64" y="3884"/>
                    <a:pt x="77" y="3973"/>
                  </a:cubicBezTo>
                  <a:cubicBezTo>
                    <a:pt x="90" y="4037"/>
                    <a:pt x="128" y="4113"/>
                    <a:pt x="128" y="4190"/>
                  </a:cubicBezTo>
                  <a:cubicBezTo>
                    <a:pt x="128" y="4253"/>
                    <a:pt x="77" y="4330"/>
                    <a:pt x="64" y="4419"/>
                  </a:cubicBezTo>
                  <a:cubicBezTo>
                    <a:pt x="52" y="4483"/>
                    <a:pt x="52" y="4559"/>
                    <a:pt x="52" y="4635"/>
                  </a:cubicBezTo>
                  <a:cubicBezTo>
                    <a:pt x="52" y="4954"/>
                    <a:pt x="64" y="5259"/>
                    <a:pt x="77" y="5565"/>
                  </a:cubicBezTo>
                  <a:cubicBezTo>
                    <a:pt x="115" y="6163"/>
                    <a:pt x="128" y="6787"/>
                    <a:pt x="179" y="7398"/>
                  </a:cubicBezTo>
                  <a:cubicBezTo>
                    <a:pt x="192" y="7437"/>
                    <a:pt x="217" y="7475"/>
                    <a:pt x="255" y="7475"/>
                  </a:cubicBezTo>
                  <a:cubicBezTo>
                    <a:pt x="306" y="7475"/>
                    <a:pt x="332" y="7437"/>
                    <a:pt x="332" y="7398"/>
                  </a:cubicBezTo>
                  <a:cubicBezTo>
                    <a:pt x="344" y="6787"/>
                    <a:pt x="332" y="6163"/>
                    <a:pt x="332" y="5565"/>
                  </a:cubicBezTo>
                  <a:cubicBezTo>
                    <a:pt x="332" y="5247"/>
                    <a:pt x="332" y="4941"/>
                    <a:pt x="319" y="4635"/>
                  </a:cubicBezTo>
                  <a:cubicBezTo>
                    <a:pt x="319" y="4572"/>
                    <a:pt x="319" y="4495"/>
                    <a:pt x="306" y="4419"/>
                  </a:cubicBezTo>
                  <a:cubicBezTo>
                    <a:pt x="281" y="4355"/>
                    <a:pt x="243" y="4266"/>
                    <a:pt x="243" y="4190"/>
                  </a:cubicBezTo>
                  <a:cubicBezTo>
                    <a:pt x="217" y="4126"/>
                    <a:pt x="255" y="4050"/>
                    <a:pt x="268" y="3973"/>
                  </a:cubicBezTo>
                  <a:cubicBezTo>
                    <a:pt x="306" y="3910"/>
                    <a:pt x="281" y="3820"/>
                    <a:pt x="281" y="3744"/>
                  </a:cubicBezTo>
                  <a:cubicBezTo>
                    <a:pt x="268" y="3146"/>
                    <a:pt x="268" y="2522"/>
                    <a:pt x="243" y="1910"/>
                  </a:cubicBezTo>
                  <a:cubicBezTo>
                    <a:pt x="217" y="1312"/>
                    <a:pt x="192" y="688"/>
                    <a:pt x="153" y="90"/>
                  </a:cubicBezTo>
                  <a:cubicBezTo>
                    <a:pt x="153" y="39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92621" y="1903092"/>
              <a:ext cx="10609" cy="21809"/>
            </a:xfrm>
            <a:custGeom>
              <a:avLst/>
              <a:gdLst/>
              <a:ahLst/>
              <a:cxnLst/>
              <a:rect l="l" t="t" r="r" b="b"/>
              <a:pathLst>
                <a:path w="269" h="553" extrusionOk="0">
                  <a:moveTo>
                    <a:pt x="136" y="0"/>
                  </a:moveTo>
                  <a:cubicBezTo>
                    <a:pt x="101" y="0"/>
                    <a:pt x="61" y="17"/>
                    <a:pt x="52" y="56"/>
                  </a:cubicBezTo>
                  <a:cubicBezTo>
                    <a:pt x="13" y="120"/>
                    <a:pt x="13" y="196"/>
                    <a:pt x="13" y="285"/>
                  </a:cubicBezTo>
                  <a:cubicBezTo>
                    <a:pt x="13" y="285"/>
                    <a:pt x="13" y="298"/>
                    <a:pt x="39" y="298"/>
                  </a:cubicBezTo>
                  <a:cubicBezTo>
                    <a:pt x="52" y="298"/>
                    <a:pt x="77" y="311"/>
                    <a:pt x="77" y="311"/>
                  </a:cubicBezTo>
                  <a:cubicBezTo>
                    <a:pt x="77" y="311"/>
                    <a:pt x="26" y="336"/>
                    <a:pt x="13" y="336"/>
                  </a:cubicBezTo>
                  <a:cubicBezTo>
                    <a:pt x="1" y="336"/>
                    <a:pt x="1" y="349"/>
                    <a:pt x="1" y="349"/>
                  </a:cubicBezTo>
                  <a:cubicBezTo>
                    <a:pt x="1" y="374"/>
                    <a:pt x="13" y="400"/>
                    <a:pt x="13" y="413"/>
                  </a:cubicBezTo>
                  <a:cubicBezTo>
                    <a:pt x="39" y="438"/>
                    <a:pt x="52" y="489"/>
                    <a:pt x="77" y="527"/>
                  </a:cubicBezTo>
                  <a:cubicBezTo>
                    <a:pt x="77" y="540"/>
                    <a:pt x="103" y="540"/>
                    <a:pt x="77" y="540"/>
                  </a:cubicBezTo>
                  <a:cubicBezTo>
                    <a:pt x="94" y="548"/>
                    <a:pt x="111" y="553"/>
                    <a:pt x="127" y="553"/>
                  </a:cubicBezTo>
                  <a:cubicBezTo>
                    <a:pt x="159" y="553"/>
                    <a:pt x="187" y="536"/>
                    <a:pt x="204" y="502"/>
                  </a:cubicBezTo>
                  <a:cubicBezTo>
                    <a:pt x="243" y="476"/>
                    <a:pt x="243" y="425"/>
                    <a:pt x="255" y="400"/>
                  </a:cubicBezTo>
                  <a:cubicBezTo>
                    <a:pt x="255" y="362"/>
                    <a:pt x="268" y="349"/>
                    <a:pt x="255" y="336"/>
                  </a:cubicBezTo>
                  <a:cubicBezTo>
                    <a:pt x="255" y="336"/>
                    <a:pt x="255" y="311"/>
                    <a:pt x="243" y="311"/>
                  </a:cubicBezTo>
                  <a:cubicBezTo>
                    <a:pt x="230" y="298"/>
                    <a:pt x="179" y="298"/>
                    <a:pt x="179" y="298"/>
                  </a:cubicBezTo>
                  <a:cubicBezTo>
                    <a:pt x="179" y="298"/>
                    <a:pt x="204" y="285"/>
                    <a:pt x="230" y="285"/>
                  </a:cubicBezTo>
                  <a:cubicBezTo>
                    <a:pt x="243" y="285"/>
                    <a:pt x="243" y="260"/>
                    <a:pt x="243" y="260"/>
                  </a:cubicBezTo>
                  <a:cubicBezTo>
                    <a:pt x="243" y="183"/>
                    <a:pt x="243" y="120"/>
                    <a:pt x="192" y="43"/>
                  </a:cubicBezTo>
                  <a:cubicBezTo>
                    <a:pt x="192" y="31"/>
                    <a:pt x="179" y="31"/>
                    <a:pt x="166" y="5"/>
                  </a:cubicBezTo>
                  <a:cubicBezTo>
                    <a:pt x="157" y="2"/>
                    <a:pt x="147" y="0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75545" y="2010242"/>
              <a:ext cx="11595" cy="39871"/>
            </a:xfrm>
            <a:custGeom>
              <a:avLst/>
              <a:gdLst/>
              <a:ahLst/>
              <a:cxnLst/>
              <a:rect l="l" t="t" r="r" b="b"/>
              <a:pathLst>
                <a:path w="294" h="1011" extrusionOk="0">
                  <a:moveTo>
                    <a:pt x="154" y="0"/>
                  </a:moveTo>
                  <a:cubicBezTo>
                    <a:pt x="103" y="0"/>
                    <a:pt x="64" y="13"/>
                    <a:pt x="52" y="64"/>
                  </a:cubicBezTo>
                  <a:cubicBezTo>
                    <a:pt x="26" y="229"/>
                    <a:pt x="26" y="370"/>
                    <a:pt x="26" y="510"/>
                  </a:cubicBezTo>
                  <a:cubicBezTo>
                    <a:pt x="26" y="522"/>
                    <a:pt x="26" y="522"/>
                    <a:pt x="39" y="548"/>
                  </a:cubicBezTo>
                  <a:cubicBezTo>
                    <a:pt x="52" y="561"/>
                    <a:pt x="90" y="561"/>
                    <a:pt x="90" y="573"/>
                  </a:cubicBezTo>
                  <a:cubicBezTo>
                    <a:pt x="90" y="586"/>
                    <a:pt x="39" y="586"/>
                    <a:pt x="26" y="611"/>
                  </a:cubicBezTo>
                  <a:cubicBezTo>
                    <a:pt x="1" y="624"/>
                    <a:pt x="1" y="624"/>
                    <a:pt x="1" y="637"/>
                  </a:cubicBezTo>
                  <a:cubicBezTo>
                    <a:pt x="1" y="675"/>
                    <a:pt x="26" y="713"/>
                    <a:pt x="26" y="752"/>
                  </a:cubicBezTo>
                  <a:cubicBezTo>
                    <a:pt x="39" y="828"/>
                    <a:pt x="52" y="892"/>
                    <a:pt x="90" y="968"/>
                  </a:cubicBezTo>
                  <a:cubicBezTo>
                    <a:pt x="99" y="997"/>
                    <a:pt x="109" y="1011"/>
                    <a:pt x="113" y="1011"/>
                  </a:cubicBezTo>
                  <a:cubicBezTo>
                    <a:pt x="115" y="1011"/>
                    <a:pt x="115" y="1009"/>
                    <a:pt x="115" y="1006"/>
                  </a:cubicBezTo>
                  <a:cubicBezTo>
                    <a:pt x="127" y="1009"/>
                    <a:pt x="139" y="1011"/>
                    <a:pt x="151" y="1011"/>
                  </a:cubicBezTo>
                  <a:cubicBezTo>
                    <a:pt x="188" y="1011"/>
                    <a:pt x="220" y="994"/>
                    <a:pt x="230" y="955"/>
                  </a:cubicBezTo>
                  <a:cubicBezTo>
                    <a:pt x="255" y="879"/>
                    <a:pt x="255" y="815"/>
                    <a:pt x="281" y="739"/>
                  </a:cubicBezTo>
                  <a:cubicBezTo>
                    <a:pt x="281" y="701"/>
                    <a:pt x="294" y="650"/>
                    <a:pt x="281" y="624"/>
                  </a:cubicBezTo>
                  <a:cubicBezTo>
                    <a:pt x="281" y="611"/>
                    <a:pt x="281" y="611"/>
                    <a:pt x="255" y="586"/>
                  </a:cubicBezTo>
                  <a:cubicBezTo>
                    <a:pt x="243" y="573"/>
                    <a:pt x="192" y="573"/>
                    <a:pt x="192" y="561"/>
                  </a:cubicBezTo>
                  <a:cubicBezTo>
                    <a:pt x="192" y="548"/>
                    <a:pt x="230" y="548"/>
                    <a:pt x="243" y="522"/>
                  </a:cubicBezTo>
                  <a:cubicBezTo>
                    <a:pt x="255" y="510"/>
                    <a:pt x="255" y="510"/>
                    <a:pt x="255" y="497"/>
                  </a:cubicBezTo>
                  <a:cubicBezTo>
                    <a:pt x="255" y="357"/>
                    <a:pt x="255" y="204"/>
                    <a:pt x="217" y="64"/>
                  </a:cubicBezTo>
                  <a:cubicBezTo>
                    <a:pt x="192" y="38"/>
                    <a:pt x="179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95145" y="1942963"/>
              <a:ext cx="12581" cy="149153"/>
            </a:xfrm>
            <a:custGeom>
              <a:avLst/>
              <a:gdLst/>
              <a:ahLst/>
              <a:cxnLst/>
              <a:rect l="l" t="t" r="r" b="b"/>
              <a:pathLst>
                <a:path w="319" h="3782" extrusionOk="0">
                  <a:moveTo>
                    <a:pt x="115" y="0"/>
                  </a:moveTo>
                  <a:cubicBezTo>
                    <a:pt x="64" y="0"/>
                    <a:pt x="39" y="38"/>
                    <a:pt x="39" y="89"/>
                  </a:cubicBezTo>
                  <a:cubicBezTo>
                    <a:pt x="13" y="382"/>
                    <a:pt x="13" y="688"/>
                    <a:pt x="13" y="993"/>
                  </a:cubicBezTo>
                  <a:cubicBezTo>
                    <a:pt x="13" y="1299"/>
                    <a:pt x="13" y="1592"/>
                    <a:pt x="39" y="1897"/>
                  </a:cubicBezTo>
                  <a:cubicBezTo>
                    <a:pt x="39" y="1935"/>
                    <a:pt x="39" y="1974"/>
                    <a:pt x="51" y="2012"/>
                  </a:cubicBezTo>
                  <a:cubicBezTo>
                    <a:pt x="64" y="2037"/>
                    <a:pt x="102" y="2088"/>
                    <a:pt x="102" y="2126"/>
                  </a:cubicBezTo>
                  <a:cubicBezTo>
                    <a:pt x="102" y="2152"/>
                    <a:pt x="51" y="2203"/>
                    <a:pt x="39" y="2228"/>
                  </a:cubicBezTo>
                  <a:cubicBezTo>
                    <a:pt x="13" y="2267"/>
                    <a:pt x="13" y="2317"/>
                    <a:pt x="13" y="2343"/>
                  </a:cubicBezTo>
                  <a:cubicBezTo>
                    <a:pt x="0" y="2483"/>
                    <a:pt x="39" y="2649"/>
                    <a:pt x="39" y="2789"/>
                  </a:cubicBezTo>
                  <a:cubicBezTo>
                    <a:pt x="51" y="3094"/>
                    <a:pt x="77" y="3400"/>
                    <a:pt x="115" y="3693"/>
                  </a:cubicBezTo>
                  <a:cubicBezTo>
                    <a:pt x="115" y="3744"/>
                    <a:pt x="140" y="3756"/>
                    <a:pt x="191" y="3782"/>
                  </a:cubicBezTo>
                  <a:cubicBezTo>
                    <a:pt x="230" y="3782"/>
                    <a:pt x="268" y="3744"/>
                    <a:pt x="268" y="3693"/>
                  </a:cubicBezTo>
                  <a:cubicBezTo>
                    <a:pt x="293" y="3400"/>
                    <a:pt x="306" y="3094"/>
                    <a:pt x="306" y="2789"/>
                  </a:cubicBezTo>
                  <a:cubicBezTo>
                    <a:pt x="306" y="2649"/>
                    <a:pt x="319" y="2483"/>
                    <a:pt x="306" y="2343"/>
                  </a:cubicBezTo>
                  <a:cubicBezTo>
                    <a:pt x="306" y="2317"/>
                    <a:pt x="306" y="2267"/>
                    <a:pt x="293" y="2228"/>
                  </a:cubicBezTo>
                  <a:cubicBezTo>
                    <a:pt x="268" y="2203"/>
                    <a:pt x="230" y="2152"/>
                    <a:pt x="230" y="2126"/>
                  </a:cubicBezTo>
                  <a:cubicBezTo>
                    <a:pt x="230" y="2088"/>
                    <a:pt x="255" y="2037"/>
                    <a:pt x="268" y="2012"/>
                  </a:cubicBezTo>
                  <a:cubicBezTo>
                    <a:pt x="306" y="1974"/>
                    <a:pt x="293" y="1935"/>
                    <a:pt x="293" y="1897"/>
                  </a:cubicBezTo>
                  <a:cubicBezTo>
                    <a:pt x="268" y="1592"/>
                    <a:pt x="268" y="1299"/>
                    <a:pt x="255" y="993"/>
                  </a:cubicBezTo>
                  <a:cubicBezTo>
                    <a:pt x="242" y="688"/>
                    <a:pt x="230" y="382"/>
                    <a:pt x="191" y="89"/>
                  </a:cubicBezTo>
                  <a:cubicBezTo>
                    <a:pt x="191" y="38"/>
                    <a:pt x="166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687613" y="1576356"/>
              <a:ext cx="14592" cy="310373"/>
            </a:xfrm>
            <a:custGeom>
              <a:avLst/>
              <a:gdLst/>
              <a:ahLst/>
              <a:cxnLst/>
              <a:rect l="l" t="t" r="r" b="b"/>
              <a:pathLst>
                <a:path w="370" h="7870" extrusionOk="0">
                  <a:moveTo>
                    <a:pt x="77" y="1"/>
                  </a:moveTo>
                  <a:cubicBezTo>
                    <a:pt x="39" y="1"/>
                    <a:pt x="0" y="39"/>
                    <a:pt x="0" y="77"/>
                  </a:cubicBezTo>
                  <a:cubicBezTo>
                    <a:pt x="0" y="714"/>
                    <a:pt x="0" y="1376"/>
                    <a:pt x="13" y="2013"/>
                  </a:cubicBezTo>
                  <a:cubicBezTo>
                    <a:pt x="39" y="2649"/>
                    <a:pt x="51" y="3299"/>
                    <a:pt x="64" y="3935"/>
                  </a:cubicBezTo>
                  <a:cubicBezTo>
                    <a:pt x="64" y="4012"/>
                    <a:pt x="64" y="4088"/>
                    <a:pt x="77" y="4177"/>
                  </a:cubicBezTo>
                  <a:cubicBezTo>
                    <a:pt x="102" y="4254"/>
                    <a:pt x="128" y="4330"/>
                    <a:pt x="128" y="4406"/>
                  </a:cubicBezTo>
                  <a:cubicBezTo>
                    <a:pt x="128" y="4496"/>
                    <a:pt x="77" y="4572"/>
                    <a:pt x="64" y="4648"/>
                  </a:cubicBezTo>
                  <a:cubicBezTo>
                    <a:pt x="51" y="4725"/>
                    <a:pt x="51" y="4814"/>
                    <a:pt x="51" y="4890"/>
                  </a:cubicBezTo>
                  <a:cubicBezTo>
                    <a:pt x="51" y="5221"/>
                    <a:pt x="64" y="5540"/>
                    <a:pt x="77" y="5858"/>
                  </a:cubicBezTo>
                  <a:cubicBezTo>
                    <a:pt x="115" y="6495"/>
                    <a:pt x="128" y="7157"/>
                    <a:pt x="179" y="7793"/>
                  </a:cubicBezTo>
                  <a:cubicBezTo>
                    <a:pt x="179" y="7819"/>
                    <a:pt x="204" y="7857"/>
                    <a:pt x="268" y="7870"/>
                  </a:cubicBezTo>
                  <a:cubicBezTo>
                    <a:pt x="319" y="7870"/>
                    <a:pt x="357" y="7832"/>
                    <a:pt x="357" y="7793"/>
                  </a:cubicBezTo>
                  <a:cubicBezTo>
                    <a:pt x="370" y="7157"/>
                    <a:pt x="357" y="6495"/>
                    <a:pt x="357" y="5858"/>
                  </a:cubicBezTo>
                  <a:cubicBezTo>
                    <a:pt x="357" y="5527"/>
                    <a:pt x="357" y="5209"/>
                    <a:pt x="331" y="4890"/>
                  </a:cubicBezTo>
                  <a:cubicBezTo>
                    <a:pt x="331" y="4814"/>
                    <a:pt x="331" y="4725"/>
                    <a:pt x="319" y="4648"/>
                  </a:cubicBezTo>
                  <a:cubicBezTo>
                    <a:pt x="306" y="4572"/>
                    <a:pt x="255" y="4496"/>
                    <a:pt x="255" y="4406"/>
                  </a:cubicBezTo>
                  <a:cubicBezTo>
                    <a:pt x="242" y="4330"/>
                    <a:pt x="268" y="4254"/>
                    <a:pt x="293" y="4177"/>
                  </a:cubicBezTo>
                  <a:cubicBezTo>
                    <a:pt x="319" y="4088"/>
                    <a:pt x="306" y="4012"/>
                    <a:pt x="306" y="3935"/>
                  </a:cubicBezTo>
                  <a:cubicBezTo>
                    <a:pt x="268" y="3299"/>
                    <a:pt x="268" y="2649"/>
                    <a:pt x="242" y="2013"/>
                  </a:cubicBezTo>
                  <a:cubicBezTo>
                    <a:pt x="230" y="1376"/>
                    <a:pt x="191" y="714"/>
                    <a:pt x="166" y="77"/>
                  </a:cubicBezTo>
                  <a:cubicBezTo>
                    <a:pt x="166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64503" y="1501032"/>
              <a:ext cx="19640" cy="493166"/>
            </a:xfrm>
            <a:custGeom>
              <a:avLst/>
              <a:gdLst/>
              <a:ahLst/>
              <a:cxnLst/>
              <a:rect l="l" t="t" r="r" b="b"/>
              <a:pathLst>
                <a:path w="498" h="12505" extrusionOk="0">
                  <a:moveTo>
                    <a:pt x="77" y="1"/>
                  </a:moveTo>
                  <a:cubicBezTo>
                    <a:pt x="26" y="1"/>
                    <a:pt x="1" y="39"/>
                    <a:pt x="1" y="90"/>
                  </a:cubicBezTo>
                  <a:lnTo>
                    <a:pt x="13" y="1631"/>
                  </a:lnTo>
                  <a:lnTo>
                    <a:pt x="52" y="3171"/>
                  </a:lnTo>
                  <a:lnTo>
                    <a:pt x="128" y="6265"/>
                  </a:lnTo>
                  <a:cubicBezTo>
                    <a:pt x="141" y="6393"/>
                    <a:pt x="128" y="6520"/>
                    <a:pt x="153" y="6647"/>
                  </a:cubicBezTo>
                  <a:cubicBezTo>
                    <a:pt x="179" y="6775"/>
                    <a:pt x="204" y="6902"/>
                    <a:pt x="204" y="7029"/>
                  </a:cubicBezTo>
                  <a:cubicBezTo>
                    <a:pt x="217" y="7157"/>
                    <a:pt x="179" y="7284"/>
                    <a:pt x="153" y="7411"/>
                  </a:cubicBezTo>
                  <a:lnTo>
                    <a:pt x="153" y="7793"/>
                  </a:lnTo>
                  <a:cubicBezTo>
                    <a:pt x="153" y="8303"/>
                    <a:pt x="192" y="8825"/>
                    <a:pt x="204" y="9334"/>
                  </a:cubicBezTo>
                  <a:cubicBezTo>
                    <a:pt x="243" y="10366"/>
                    <a:pt x="281" y="11384"/>
                    <a:pt x="332" y="12416"/>
                  </a:cubicBezTo>
                  <a:cubicBezTo>
                    <a:pt x="332" y="12467"/>
                    <a:pt x="370" y="12505"/>
                    <a:pt x="408" y="12505"/>
                  </a:cubicBezTo>
                  <a:cubicBezTo>
                    <a:pt x="459" y="12505"/>
                    <a:pt x="497" y="12467"/>
                    <a:pt x="497" y="12416"/>
                  </a:cubicBezTo>
                  <a:cubicBezTo>
                    <a:pt x="497" y="11384"/>
                    <a:pt x="472" y="10366"/>
                    <a:pt x="459" y="9334"/>
                  </a:cubicBezTo>
                  <a:cubicBezTo>
                    <a:pt x="446" y="8825"/>
                    <a:pt x="459" y="8303"/>
                    <a:pt x="434" y="7793"/>
                  </a:cubicBezTo>
                  <a:cubicBezTo>
                    <a:pt x="408" y="7666"/>
                    <a:pt x="408" y="7539"/>
                    <a:pt x="395" y="7411"/>
                  </a:cubicBezTo>
                  <a:cubicBezTo>
                    <a:pt x="370" y="7284"/>
                    <a:pt x="319" y="7157"/>
                    <a:pt x="319" y="7029"/>
                  </a:cubicBezTo>
                  <a:cubicBezTo>
                    <a:pt x="306" y="6902"/>
                    <a:pt x="332" y="6775"/>
                    <a:pt x="344" y="6647"/>
                  </a:cubicBezTo>
                  <a:cubicBezTo>
                    <a:pt x="370" y="6520"/>
                    <a:pt x="344" y="6393"/>
                    <a:pt x="344" y="6265"/>
                  </a:cubicBezTo>
                  <a:lnTo>
                    <a:pt x="268" y="3171"/>
                  </a:lnTo>
                  <a:lnTo>
                    <a:pt x="217" y="1631"/>
                  </a:lnTo>
                  <a:lnTo>
                    <a:pt x="153" y="90"/>
                  </a:lnTo>
                  <a:cubicBezTo>
                    <a:pt x="153" y="39"/>
                    <a:pt x="128" y="1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666514" y="799527"/>
              <a:ext cx="17629" cy="412319"/>
            </a:xfrm>
            <a:custGeom>
              <a:avLst/>
              <a:gdLst/>
              <a:ahLst/>
              <a:cxnLst/>
              <a:rect l="l" t="t" r="r" b="b"/>
              <a:pathLst>
                <a:path w="447" h="10455" extrusionOk="0">
                  <a:moveTo>
                    <a:pt x="77" y="0"/>
                  </a:moveTo>
                  <a:cubicBezTo>
                    <a:pt x="26" y="0"/>
                    <a:pt x="1" y="26"/>
                    <a:pt x="1" y="77"/>
                  </a:cubicBezTo>
                  <a:lnTo>
                    <a:pt x="13" y="1363"/>
                  </a:lnTo>
                  <a:lnTo>
                    <a:pt x="26" y="2662"/>
                  </a:lnTo>
                  <a:lnTo>
                    <a:pt x="90" y="5234"/>
                  </a:lnTo>
                  <a:cubicBezTo>
                    <a:pt x="90" y="5348"/>
                    <a:pt x="77" y="5437"/>
                    <a:pt x="102" y="5552"/>
                  </a:cubicBezTo>
                  <a:cubicBezTo>
                    <a:pt x="115" y="5667"/>
                    <a:pt x="153" y="5756"/>
                    <a:pt x="153" y="5870"/>
                  </a:cubicBezTo>
                  <a:cubicBezTo>
                    <a:pt x="166" y="5972"/>
                    <a:pt x="115" y="6074"/>
                    <a:pt x="102" y="6189"/>
                  </a:cubicBezTo>
                  <a:lnTo>
                    <a:pt x="102" y="6507"/>
                  </a:lnTo>
                  <a:cubicBezTo>
                    <a:pt x="102" y="6940"/>
                    <a:pt x="141" y="7373"/>
                    <a:pt x="153" y="7793"/>
                  </a:cubicBezTo>
                  <a:cubicBezTo>
                    <a:pt x="192" y="8659"/>
                    <a:pt x="217" y="9512"/>
                    <a:pt x="268" y="10378"/>
                  </a:cubicBezTo>
                  <a:cubicBezTo>
                    <a:pt x="268" y="10429"/>
                    <a:pt x="293" y="10454"/>
                    <a:pt x="357" y="10454"/>
                  </a:cubicBezTo>
                  <a:cubicBezTo>
                    <a:pt x="408" y="10454"/>
                    <a:pt x="446" y="10429"/>
                    <a:pt x="446" y="10378"/>
                  </a:cubicBezTo>
                  <a:cubicBezTo>
                    <a:pt x="446" y="9512"/>
                    <a:pt x="421" y="8659"/>
                    <a:pt x="421" y="7793"/>
                  </a:cubicBezTo>
                  <a:cubicBezTo>
                    <a:pt x="408" y="7373"/>
                    <a:pt x="408" y="6940"/>
                    <a:pt x="395" y="6507"/>
                  </a:cubicBezTo>
                  <a:cubicBezTo>
                    <a:pt x="395" y="6392"/>
                    <a:pt x="395" y="6303"/>
                    <a:pt x="383" y="6189"/>
                  </a:cubicBezTo>
                  <a:cubicBezTo>
                    <a:pt x="357" y="6074"/>
                    <a:pt x="319" y="5985"/>
                    <a:pt x="319" y="5870"/>
                  </a:cubicBezTo>
                  <a:cubicBezTo>
                    <a:pt x="293" y="5781"/>
                    <a:pt x="332" y="5667"/>
                    <a:pt x="344" y="5552"/>
                  </a:cubicBezTo>
                  <a:cubicBezTo>
                    <a:pt x="357" y="5437"/>
                    <a:pt x="344" y="5348"/>
                    <a:pt x="344" y="5234"/>
                  </a:cubicBezTo>
                  <a:lnTo>
                    <a:pt x="268" y="2662"/>
                  </a:lnTo>
                  <a:lnTo>
                    <a:pt x="217" y="1363"/>
                  </a:lnTo>
                  <a:lnTo>
                    <a:pt x="153" y="77"/>
                  </a:lnTo>
                  <a:cubicBezTo>
                    <a:pt x="153" y="26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44429" y="722704"/>
              <a:ext cx="17116" cy="408296"/>
            </a:xfrm>
            <a:custGeom>
              <a:avLst/>
              <a:gdLst/>
              <a:ahLst/>
              <a:cxnLst/>
              <a:rect l="l" t="t" r="r" b="b"/>
              <a:pathLst>
                <a:path w="434" h="10353" extrusionOk="0">
                  <a:moveTo>
                    <a:pt x="77" y="0"/>
                  </a:moveTo>
                  <a:cubicBezTo>
                    <a:pt x="26" y="0"/>
                    <a:pt x="0" y="38"/>
                    <a:pt x="0" y="76"/>
                  </a:cubicBezTo>
                  <a:lnTo>
                    <a:pt x="13" y="1350"/>
                  </a:lnTo>
                  <a:lnTo>
                    <a:pt x="26" y="2623"/>
                  </a:lnTo>
                  <a:lnTo>
                    <a:pt x="89" y="5170"/>
                  </a:lnTo>
                  <a:cubicBezTo>
                    <a:pt x="89" y="5284"/>
                    <a:pt x="89" y="5386"/>
                    <a:pt x="115" y="5488"/>
                  </a:cubicBezTo>
                  <a:cubicBezTo>
                    <a:pt x="128" y="5603"/>
                    <a:pt x="153" y="5705"/>
                    <a:pt x="153" y="5806"/>
                  </a:cubicBezTo>
                  <a:cubicBezTo>
                    <a:pt x="179" y="5921"/>
                    <a:pt x="128" y="6023"/>
                    <a:pt x="115" y="6125"/>
                  </a:cubicBezTo>
                  <a:lnTo>
                    <a:pt x="115" y="6443"/>
                  </a:lnTo>
                  <a:cubicBezTo>
                    <a:pt x="115" y="6876"/>
                    <a:pt x="140" y="7296"/>
                    <a:pt x="153" y="7729"/>
                  </a:cubicBezTo>
                  <a:cubicBezTo>
                    <a:pt x="191" y="8570"/>
                    <a:pt x="217" y="9423"/>
                    <a:pt x="268" y="10276"/>
                  </a:cubicBezTo>
                  <a:cubicBezTo>
                    <a:pt x="268" y="10314"/>
                    <a:pt x="306" y="10352"/>
                    <a:pt x="344" y="10352"/>
                  </a:cubicBezTo>
                  <a:cubicBezTo>
                    <a:pt x="395" y="10352"/>
                    <a:pt x="433" y="10314"/>
                    <a:pt x="433" y="10276"/>
                  </a:cubicBezTo>
                  <a:cubicBezTo>
                    <a:pt x="433" y="9423"/>
                    <a:pt x="408" y="8570"/>
                    <a:pt x="408" y="7729"/>
                  </a:cubicBezTo>
                  <a:cubicBezTo>
                    <a:pt x="395" y="7296"/>
                    <a:pt x="395" y="6876"/>
                    <a:pt x="382" y="6443"/>
                  </a:cubicBezTo>
                  <a:cubicBezTo>
                    <a:pt x="382" y="6341"/>
                    <a:pt x="382" y="6239"/>
                    <a:pt x="370" y="6125"/>
                  </a:cubicBezTo>
                  <a:cubicBezTo>
                    <a:pt x="344" y="6023"/>
                    <a:pt x="306" y="5921"/>
                    <a:pt x="306" y="5806"/>
                  </a:cubicBezTo>
                  <a:cubicBezTo>
                    <a:pt x="280" y="5705"/>
                    <a:pt x="319" y="5603"/>
                    <a:pt x="331" y="5488"/>
                  </a:cubicBezTo>
                  <a:cubicBezTo>
                    <a:pt x="344" y="5386"/>
                    <a:pt x="331" y="5284"/>
                    <a:pt x="331" y="5170"/>
                  </a:cubicBezTo>
                  <a:lnTo>
                    <a:pt x="268" y="2623"/>
                  </a:lnTo>
                  <a:lnTo>
                    <a:pt x="217" y="1350"/>
                  </a:lnTo>
                  <a:lnTo>
                    <a:pt x="153" y="76"/>
                  </a:lnTo>
                  <a:cubicBezTo>
                    <a:pt x="153" y="38"/>
                    <a:pt x="128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618795" y="371675"/>
              <a:ext cx="2822779" cy="1916150"/>
            </a:xfrm>
            <a:custGeom>
              <a:avLst/>
              <a:gdLst/>
              <a:ahLst/>
              <a:cxnLst/>
              <a:rect l="l" t="t" r="r" b="b"/>
              <a:pathLst>
                <a:path w="71576" h="48587" extrusionOk="0">
                  <a:moveTo>
                    <a:pt x="62463" y="440"/>
                  </a:moveTo>
                  <a:cubicBezTo>
                    <a:pt x="63155" y="440"/>
                    <a:pt x="63846" y="446"/>
                    <a:pt x="64534" y="459"/>
                  </a:cubicBezTo>
                  <a:lnTo>
                    <a:pt x="66609" y="472"/>
                  </a:lnTo>
                  <a:lnTo>
                    <a:pt x="67641" y="484"/>
                  </a:lnTo>
                  <a:cubicBezTo>
                    <a:pt x="67972" y="484"/>
                    <a:pt x="68316" y="535"/>
                    <a:pt x="68596" y="663"/>
                  </a:cubicBezTo>
                  <a:cubicBezTo>
                    <a:pt x="68608" y="675"/>
                    <a:pt x="68634" y="675"/>
                    <a:pt x="68647" y="675"/>
                  </a:cubicBezTo>
                  <a:cubicBezTo>
                    <a:pt x="68665" y="676"/>
                    <a:pt x="68684" y="677"/>
                    <a:pt x="68703" y="678"/>
                  </a:cubicBezTo>
                  <a:lnTo>
                    <a:pt x="68703" y="678"/>
                  </a:lnTo>
                  <a:cubicBezTo>
                    <a:pt x="68858" y="770"/>
                    <a:pt x="68999" y="883"/>
                    <a:pt x="69105" y="1032"/>
                  </a:cubicBezTo>
                  <a:cubicBezTo>
                    <a:pt x="69232" y="1197"/>
                    <a:pt x="69309" y="1414"/>
                    <a:pt x="69360" y="1618"/>
                  </a:cubicBezTo>
                  <a:cubicBezTo>
                    <a:pt x="69411" y="1821"/>
                    <a:pt x="69423" y="2038"/>
                    <a:pt x="69423" y="2267"/>
                  </a:cubicBezTo>
                  <a:lnTo>
                    <a:pt x="69462" y="2955"/>
                  </a:lnTo>
                  <a:lnTo>
                    <a:pt x="69538" y="5680"/>
                  </a:lnTo>
                  <a:lnTo>
                    <a:pt x="69678" y="11117"/>
                  </a:lnTo>
                  <a:lnTo>
                    <a:pt x="69971" y="22004"/>
                  </a:lnTo>
                  <a:lnTo>
                    <a:pt x="70518" y="43790"/>
                  </a:lnTo>
                  <a:cubicBezTo>
                    <a:pt x="70557" y="44147"/>
                    <a:pt x="70557" y="44529"/>
                    <a:pt x="70468" y="44873"/>
                  </a:cubicBezTo>
                  <a:cubicBezTo>
                    <a:pt x="70391" y="45229"/>
                    <a:pt x="70213" y="45560"/>
                    <a:pt x="69933" y="45789"/>
                  </a:cubicBezTo>
                  <a:cubicBezTo>
                    <a:pt x="69640" y="46006"/>
                    <a:pt x="69296" y="46108"/>
                    <a:pt x="68927" y="46133"/>
                  </a:cubicBezTo>
                  <a:cubicBezTo>
                    <a:pt x="68838" y="46140"/>
                    <a:pt x="68752" y="46143"/>
                    <a:pt x="68664" y="46143"/>
                  </a:cubicBezTo>
                  <a:cubicBezTo>
                    <a:pt x="68577" y="46143"/>
                    <a:pt x="68487" y="46140"/>
                    <a:pt x="68392" y="46133"/>
                  </a:cubicBezTo>
                  <a:lnTo>
                    <a:pt x="67832" y="46133"/>
                  </a:lnTo>
                  <a:cubicBezTo>
                    <a:pt x="67093" y="46127"/>
                    <a:pt x="66348" y="46124"/>
                    <a:pt x="65603" y="46124"/>
                  </a:cubicBezTo>
                  <a:cubicBezTo>
                    <a:pt x="64858" y="46124"/>
                    <a:pt x="64114" y="46127"/>
                    <a:pt x="63375" y="46133"/>
                  </a:cubicBezTo>
                  <a:cubicBezTo>
                    <a:pt x="60395" y="46146"/>
                    <a:pt x="57441" y="46210"/>
                    <a:pt x="54462" y="46299"/>
                  </a:cubicBezTo>
                  <a:cubicBezTo>
                    <a:pt x="51482" y="46375"/>
                    <a:pt x="48502" y="46464"/>
                    <a:pt x="45548" y="46592"/>
                  </a:cubicBezTo>
                  <a:cubicBezTo>
                    <a:pt x="42632" y="46717"/>
                    <a:pt x="39715" y="46842"/>
                    <a:pt x="36799" y="47003"/>
                  </a:cubicBezTo>
                  <a:lnTo>
                    <a:pt x="36799" y="47003"/>
                  </a:lnTo>
                  <a:cubicBezTo>
                    <a:pt x="36748" y="43229"/>
                    <a:pt x="36672" y="39454"/>
                    <a:pt x="36584" y="35679"/>
                  </a:cubicBezTo>
                  <a:lnTo>
                    <a:pt x="36304" y="24219"/>
                  </a:lnTo>
                  <a:lnTo>
                    <a:pt x="35985" y="12759"/>
                  </a:lnTo>
                  <a:cubicBezTo>
                    <a:pt x="35872" y="8979"/>
                    <a:pt x="35746" y="5199"/>
                    <a:pt x="35620" y="1418"/>
                  </a:cubicBezTo>
                  <a:lnTo>
                    <a:pt x="35620" y="1418"/>
                  </a:lnTo>
                  <a:cubicBezTo>
                    <a:pt x="38356" y="1231"/>
                    <a:pt x="41067" y="1055"/>
                    <a:pt x="43804" y="917"/>
                  </a:cubicBezTo>
                  <a:cubicBezTo>
                    <a:pt x="46567" y="777"/>
                    <a:pt x="49317" y="663"/>
                    <a:pt x="52093" y="586"/>
                  </a:cubicBezTo>
                  <a:cubicBezTo>
                    <a:pt x="54844" y="523"/>
                    <a:pt x="57620" y="459"/>
                    <a:pt x="60383" y="459"/>
                  </a:cubicBezTo>
                  <a:cubicBezTo>
                    <a:pt x="61077" y="446"/>
                    <a:pt x="61771" y="440"/>
                    <a:pt x="62463" y="440"/>
                  </a:cubicBezTo>
                  <a:close/>
                  <a:moveTo>
                    <a:pt x="69071" y="732"/>
                  </a:moveTo>
                  <a:lnTo>
                    <a:pt x="69071" y="732"/>
                  </a:lnTo>
                  <a:cubicBezTo>
                    <a:pt x="69314" y="791"/>
                    <a:pt x="69542" y="899"/>
                    <a:pt x="69729" y="1070"/>
                  </a:cubicBezTo>
                  <a:cubicBezTo>
                    <a:pt x="70009" y="1325"/>
                    <a:pt x="70136" y="1719"/>
                    <a:pt x="70175" y="2127"/>
                  </a:cubicBezTo>
                  <a:lnTo>
                    <a:pt x="70238" y="4661"/>
                  </a:lnTo>
                  <a:lnTo>
                    <a:pt x="70353" y="9716"/>
                  </a:lnTo>
                  <a:lnTo>
                    <a:pt x="70608" y="19864"/>
                  </a:lnTo>
                  <a:lnTo>
                    <a:pt x="71130" y="40161"/>
                  </a:lnTo>
                  <a:lnTo>
                    <a:pt x="71193" y="42695"/>
                  </a:lnTo>
                  <a:lnTo>
                    <a:pt x="71219" y="43969"/>
                  </a:lnTo>
                  <a:cubicBezTo>
                    <a:pt x="71257" y="44376"/>
                    <a:pt x="71257" y="44796"/>
                    <a:pt x="71193" y="45191"/>
                  </a:cubicBezTo>
                  <a:cubicBezTo>
                    <a:pt x="71117" y="45586"/>
                    <a:pt x="70964" y="45980"/>
                    <a:pt x="70684" y="46248"/>
                  </a:cubicBezTo>
                  <a:cubicBezTo>
                    <a:pt x="70404" y="46503"/>
                    <a:pt x="70009" y="46630"/>
                    <a:pt x="69614" y="46655"/>
                  </a:cubicBezTo>
                  <a:cubicBezTo>
                    <a:pt x="69546" y="46664"/>
                    <a:pt x="69480" y="46667"/>
                    <a:pt x="69413" y="46667"/>
                  </a:cubicBezTo>
                  <a:cubicBezTo>
                    <a:pt x="69279" y="46667"/>
                    <a:pt x="69143" y="46655"/>
                    <a:pt x="68990" y="46655"/>
                  </a:cubicBezTo>
                  <a:lnTo>
                    <a:pt x="68354" y="46630"/>
                  </a:lnTo>
                  <a:lnTo>
                    <a:pt x="67080" y="46592"/>
                  </a:lnTo>
                  <a:cubicBezTo>
                    <a:pt x="66370" y="46581"/>
                    <a:pt x="65655" y="46577"/>
                    <a:pt x="64939" y="46577"/>
                  </a:cubicBezTo>
                  <a:cubicBezTo>
                    <a:pt x="63962" y="46577"/>
                    <a:pt x="62983" y="46584"/>
                    <a:pt x="62013" y="46592"/>
                  </a:cubicBezTo>
                  <a:cubicBezTo>
                    <a:pt x="60319" y="46617"/>
                    <a:pt x="58613" y="46643"/>
                    <a:pt x="56932" y="46694"/>
                  </a:cubicBezTo>
                  <a:cubicBezTo>
                    <a:pt x="50212" y="46871"/>
                    <a:pt x="43479" y="47136"/>
                    <a:pt x="36758" y="47414"/>
                  </a:cubicBezTo>
                  <a:lnTo>
                    <a:pt x="36758" y="47414"/>
                  </a:lnTo>
                  <a:lnTo>
                    <a:pt x="36753" y="47247"/>
                  </a:lnTo>
                  <a:lnTo>
                    <a:pt x="36753" y="47247"/>
                  </a:lnTo>
                  <a:cubicBezTo>
                    <a:pt x="39692" y="47071"/>
                    <a:pt x="42595" y="46908"/>
                    <a:pt x="45536" y="46770"/>
                  </a:cubicBezTo>
                  <a:cubicBezTo>
                    <a:pt x="48490" y="46643"/>
                    <a:pt x="51469" y="46528"/>
                    <a:pt x="54423" y="46439"/>
                  </a:cubicBezTo>
                  <a:cubicBezTo>
                    <a:pt x="57403" y="46362"/>
                    <a:pt x="60370" y="46299"/>
                    <a:pt x="63337" y="46273"/>
                  </a:cubicBezTo>
                  <a:cubicBezTo>
                    <a:pt x="64330" y="46273"/>
                    <a:pt x="65323" y="46268"/>
                    <a:pt x="66313" y="46268"/>
                  </a:cubicBezTo>
                  <a:cubicBezTo>
                    <a:pt x="66807" y="46268"/>
                    <a:pt x="67301" y="46269"/>
                    <a:pt x="67794" y="46273"/>
                  </a:cubicBezTo>
                  <a:lnTo>
                    <a:pt x="68354" y="46273"/>
                  </a:lnTo>
                  <a:cubicBezTo>
                    <a:pt x="68443" y="46286"/>
                    <a:pt x="68535" y="46292"/>
                    <a:pt x="68629" y="46292"/>
                  </a:cubicBezTo>
                  <a:cubicBezTo>
                    <a:pt x="68723" y="46292"/>
                    <a:pt x="68819" y="46286"/>
                    <a:pt x="68914" y="46273"/>
                  </a:cubicBezTo>
                  <a:cubicBezTo>
                    <a:pt x="69283" y="46248"/>
                    <a:pt x="69678" y="46133"/>
                    <a:pt x="69984" y="45891"/>
                  </a:cubicBezTo>
                  <a:cubicBezTo>
                    <a:pt x="70136" y="45789"/>
                    <a:pt x="70264" y="45624"/>
                    <a:pt x="70366" y="45471"/>
                  </a:cubicBezTo>
                  <a:cubicBezTo>
                    <a:pt x="70455" y="45293"/>
                    <a:pt x="70518" y="45115"/>
                    <a:pt x="70569" y="44924"/>
                  </a:cubicBezTo>
                  <a:cubicBezTo>
                    <a:pt x="70646" y="44542"/>
                    <a:pt x="70646" y="44160"/>
                    <a:pt x="70620" y="43790"/>
                  </a:cubicBezTo>
                  <a:lnTo>
                    <a:pt x="70060" y="22004"/>
                  </a:lnTo>
                  <a:lnTo>
                    <a:pt x="69793" y="11117"/>
                  </a:lnTo>
                  <a:lnTo>
                    <a:pt x="69665" y="5680"/>
                  </a:lnTo>
                  <a:lnTo>
                    <a:pt x="69602" y="2955"/>
                  </a:lnTo>
                  <a:lnTo>
                    <a:pt x="69576" y="2267"/>
                  </a:lnTo>
                  <a:cubicBezTo>
                    <a:pt x="69576" y="2025"/>
                    <a:pt x="69563" y="1796"/>
                    <a:pt x="69513" y="1567"/>
                  </a:cubicBezTo>
                  <a:cubicBezTo>
                    <a:pt x="69474" y="1325"/>
                    <a:pt x="69372" y="1108"/>
                    <a:pt x="69232" y="917"/>
                  </a:cubicBezTo>
                  <a:cubicBezTo>
                    <a:pt x="69184" y="852"/>
                    <a:pt x="69130" y="789"/>
                    <a:pt x="69071" y="732"/>
                  </a:cubicBezTo>
                  <a:close/>
                  <a:moveTo>
                    <a:pt x="1984" y="2713"/>
                  </a:moveTo>
                  <a:cubicBezTo>
                    <a:pt x="1895" y="2826"/>
                    <a:pt x="1822" y="2950"/>
                    <a:pt x="1758" y="3069"/>
                  </a:cubicBezTo>
                  <a:cubicBezTo>
                    <a:pt x="1669" y="3260"/>
                    <a:pt x="1605" y="3477"/>
                    <a:pt x="1554" y="3680"/>
                  </a:cubicBezTo>
                  <a:cubicBezTo>
                    <a:pt x="1478" y="4113"/>
                    <a:pt x="1478" y="4546"/>
                    <a:pt x="1529" y="4979"/>
                  </a:cubicBezTo>
                  <a:lnTo>
                    <a:pt x="2586" y="43052"/>
                  </a:lnTo>
                  <a:lnTo>
                    <a:pt x="2649" y="45433"/>
                  </a:lnTo>
                  <a:lnTo>
                    <a:pt x="2649" y="45739"/>
                  </a:lnTo>
                  <a:lnTo>
                    <a:pt x="2649" y="46044"/>
                  </a:lnTo>
                  <a:cubicBezTo>
                    <a:pt x="2649" y="46248"/>
                    <a:pt x="2675" y="46439"/>
                    <a:pt x="2713" y="46643"/>
                  </a:cubicBezTo>
                  <a:cubicBezTo>
                    <a:pt x="2751" y="46846"/>
                    <a:pt x="2828" y="47037"/>
                    <a:pt x="2942" y="47216"/>
                  </a:cubicBezTo>
                  <a:cubicBezTo>
                    <a:pt x="3031" y="47407"/>
                    <a:pt x="3197" y="47547"/>
                    <a:pt x="3375" y="47661"/>
                  </a:cubicBezTo>
                  <a:cubicBezTo>
                    <a:pt x="3719" y="47890"/>
                    <a:pt x="4152" y="47954"/>
                    <a:pt x="4547" y="47954"/>
                  </a:cubicBezTo>
                  <a:cubicBezTo>
                    <a:pt x="4750" y="47954"/>
                    <a:pt x="4967" y="47929"/>
                    <a:pt x="5158" y="47916"/>
                  </a:cubicBezTo>
                  <a:lnTo>
                    <a:pt x="5744" y="47865"/>
                  </a:lnTo>
                  <a:lnTo>
                    <a:pt x="8112" y="47712"/>
                  </a:lnTo>
                  <a:cubicBezTo>
                    <a:pt x="11283" y="47508"/>
                    <a:pt x="14466" y="47381"/>
                    <a:pt x="17637" y="47267"/>
                  </a:cubicBezTo>
                  <a:cubicBezTo>
                    <a:pt x="20913" y="47168"/>
                    <a:pt x="24192" y="47117"/>
                    <a:pt x="27474" y="47117"/>
                  </a:cubicBezTo>
                  <a:cubicBezTo>
                    <a:pt x="30495" y="47117"/>
                    <a:pt x="33517" y="47160"/>
                    <a:pt x="36540" y="47249"/>
                  </a:cubicBezTo>
                  <a:lnTo>
                    <a:pt x="36540" y="47249"/>
                  </a:lnTo>
                  <a:lnTo>
                    <a:pt x="36553" y="47455"/>
                  </a:lnTo>
                  <a:lnTo>
                    <a:pt x="36553" y="47455"/>
                  </a:lnTo>
                  <a:cubicBezTo>
                    <a:pt x="34783" y="47430"/>
                    <a:pt x="33007" y="47418"/>
                    <a:pt x="31231" y="47418"/>
                  </a:cubicBezTo>
                  <a:cubicBezTo>
                    <a:pt x="29648" y="47418"/>
                    <a:pt x="28064" y="47427"/>
                    <a:pt x="26486" y="47445"/>
                  </a:cubicBezTo>
                  <a:cubicBezTo>
                    <a:pt x="23074" y="47483"/>
                    <a:pt x="19649" y="47547"/>
                    <a:pt x="16249" y="47674"/>
                  </a:cubicBezTo>
                  <a:cubicBezTo>
                    <a:pt x="12823" y="47789"/>
                    <a:pt x="9424" y="47954"/>
                    <a:pt x="6011" y="48171"/>
                  </a:cubicBezTo>
                  <a:lnTo>
                    <a:pt x="3452" y="48349"/>
                  </a:lnTo>
                  <a:cubicBezTo>
                    <a:pt x="3322" y="48356"/>
                    <a:pt x="3195" y="48362"/>
                    <a:pt x="3070" y="48362"/>
                  </a:cubicBezTo>
                  <a:cubicBezTo>
                    <a:pt x="2777" y="48362"/>
                    <a:pt x="2497" y="48332"/>
                    <a:pt x="2229" y="48234"/>
                  </a:cubicBezTo>
                  <a:cubicBezTo>
                    <a:pt x="2038" y="48171"/>
                    <a:pt x="1860" y="48056"/>
                    <a:pt x="1733" y="47916"/>
                  </a:cubicBezTo>
                  <a:cubicBezTo>
                    <a:pt x="1593" y="47776"/>
                    <a:pt x="1491" y="47598"/>
                    <a:pt x="1427" y="47407"/>
                  </a:cubicBezTo>
                  <a:cubicBezTo>
                    <a:pt x="1363" y="47216"/>
                    <a:pt x="1338" y="47012"/>
                    <a:pt x="1312" y="46808"/>
                  </a:cubicBezTo>
                  <a:cubicBezTo>
                    <a:pt x="1300" y="46592"/>
                    <a:pt x="1312" y="46375"/>
                    <a:pt x="1300" y="46171"/>
                  </a:cubicBezTo>
                  <a:lnTo>
                    <a:pt x="1274" y="44898"/>
                  </a:lnTo>
                  <a:lnTo>
                    <a:pt x="1211" y="42326"/>
                  </a:lnTo>
                  <a:lnTo>
                    <a:pt x="663" y="21864"/>
                  </a:lnTo>
                  <a:lnTo>
                    <a:pt x="396" y="11626"/>
                  </a:lnTo>
                  <a:lnTo>
                    <a:pt x="268" y="6507"/>
                  </a:lnTo>
                  <a:cubicBezTo>
                    <a:pt x="281" y="5654"/>
                    <a:pt x="90" y="4788"/>
                    <a:pt x="357" y="3999"/>
                  </a:cubicBezTo>
                  <a:cubicBezTo>
                    <a:pt x="485" y="3604"/>
                    <a:pt x="727" y="3273"/>
                    <a:pt x="1083" y="3044"/>
                  </a:cubicBezTo>
                  <a:cubicBezTo>
                    <a:pt x="1346" y="2872"/>
                    <a:pt x="1657" y="2772"/>
                    <a:pt x="1984" y="2713"/>
                  </a:cubicBezTo>
                  <a:close/>
                  <a:moveTo>
                    <a:pt x="60332" y="0"/>
                  </a:moveTo>
                  <a:cubicBezTo>
                    <a:pt x="58957" y="0"/>
                    <a:pt x="57569" y="26"/>
                    <a:pt x="56181" y="39"/>
                  </a:cubicBezTo>
                  <a:cubicBezTo>
                    <a:pt x="54793" y="51"/>
                    <a:pt x="53418" y="90"/>
                    <a:pt x="52030" y="128"/>
                  </a:cubicBezTo>
                  <a:cubicBezTo>
                    <a:pt x="49279" y="230"/>
                    <a:pt x="46503" y="344"/>
                    <a:pt x="43740" y="510"/>
                  </a:cubicBezTo>
                  <a:cubicBezTo>
                    <a:pt x="40977" y="675"/>
                    <a:pt x="38214" y="879"/>
                    <a:pt x="35463" y="1134"/>
                  </a:cubicBezTo>
                  <a:cubicBezTo>
                    <a:pt x="35400" y="1146"/>
                    <a:pt x="35349" y="1197"/>
                    <a:pt x="35349" y="1261"/>
                  </a:cubicBezTo>
                  <a:lnTo>
                    <a:pt x="35591" y="12721"/>
                  </a:lnTo>
                  <a:lnTo>
                    <a:pt x="35858" y="24181"/>
                  </a:lnTo>
                  <a:lnTo>
                    <a:pt x="36164" y="35641"/>
                  </a:lnTo>
                  <a:cubicBezTo>
                    <a:pt x="36265" y="39422"/>
                    <a:pt x="36390" y="43204"/>
                    <a:pt x="36541" y="46985"/>
                  </a:cubicBezTo>
                  <a:lnTo>
                    <a:pt x="36541" y="46985"/>
                  </a:lnTo>
                  <a:cubicBezTo>
                    <a:pt x="34194" y="46952"/>
                    <a:pt x="31843" y="46934"/>
                    <a:pt x="29491" y="46934"/>
                  </a:cubicBezTo>
                  <a:cubicBezTo>
                    <a:pt x="25524" y="46934"/>
                    <a:pt x="21552" y="46987"/>
                    <a:pt x="17586" y="47114"/>
                  </a:cubicBezTo>
                  <a:cubicBezTo>
                    <a:pt x="14415" y="47228"/>
                    <a:pt x="11232" y="47356"/>
                    <a:pt x="8061" y="47572"/>
                  </a:cubicBezTo>
                  <a:lnTo>
                    <a:pt x="5693" y="47725"/>
                  </a:lnTo>
                  <a:lnTo>
                    <a:pt x="5107" y="47776"/>
                  </a:lnTo>
                  <a:cubicBezTo>
                    <a:pt x="4916" y="47789"/>
                    <a:pt x="4712" y="47801"/>
                    <a:pt x="4521" y="47801"/>
                  </a:cubicBezTo>
                  <a:cubicBezTo>
                    <a:pt x="4114" y="47801"/>
                    <a:pt x="3719" y="47738"/>
                    <a:pt x="3401" y="47534"/>
                  </a:cubicBezTo>
                  <a:cubicBezTo>
                    <a:pt x="3082" y="47343"/>
                    <a:pt x="2879" y="46986"/>
                    <a:pt x="2802" y="46617"/>
                  </a:cubicBezTo>
                  <a:cubicBezTo>
                    <a:pt x="2751" y="46413"/>
                    <a:pt x="2739" y="46222"/>
                    <a:pt x="2739" y="46031"/>
                  </a:cubicBezTo>
                  <a:lnTo>
                    <a:pt x="2739" y="45739"/>
                  </a:lnTo>
                  <a:lnTo>
                    <a:pt x="2739" y="45433"/>
                  </a:lnTo>
                  <a:lnTo>
                    <a:pt x="2675" y="43052"/>
                  </a:lnTo>
                  <a:lnTo>
                    <a:pt x="1720" y="4928"/>
                  </a:lnTo>
                  <a:cubicBezTo>
                    <a:pt x="1682" y="4508"/>
                    <a:pt x="1682" y="4101"/>
                    <a:pt x="1758" y="3706"/>
                  </a:cubicBezTo>
                  <a:cubicBezTo>
                    <a:pt x="1796" y="3489"/>
                    <a:pt x="1860" y="3298"/>
                    <a:pt x="1949" y="3133"/>
                  </a:cubicBezTo>
                  <a:cubicBezTo>
                    <a:pt x="2051" y="2955"/>
                    <a:pt x="2166" y="2789"/>
                    <a:pt x="2306" y="2649"/>
                  </a:cubicBezTo>
                  <a:cubicBezTo>
                    <a:pt x="2331" y="2636"/>
                    <a:pt x="2331" y="2598"/>
                    <a:pt x="2331" y="2573"/>
                  </a:cubicBezTo>
                  <a:cubicBezTo>
                    <a:pt x="2318" y="2522"/>
                    <a:pt x="2267" y="2496"/>
                    <a:pt x="2229" y="2496"/>
                  </a:cubicBezTo>
                  <a:cubicBezTo>
                    <a:pt x="1796" y="2534"/>
                    <a:pt x="1351" y="2649"/>
                    <a:pt x="969" y="2891"/>
                  </a:cubicBezTo>
                  <a:cubicBezTo>
                    <a:pt x="587" y="3133"/>
                    <a:pt x="319" y="3528"/>
                    <a:pt x="166" y="3935"/>
                  </a:cubicBezTo>
                  <a:cubicBezTo>
                    <a:pt x="26" y="4368"/>
                    <a:pt x="1" y="4814"/>
                    <a:pt x="14" y="5247"/>
                  </a:cubicBezTo>
                  <a:cubicBezTo>
                    <a:pt x="14" y="5361"/>
                    <a:pt x="14" y="5450"/>
                    <a:pt x="26" y="5565"/>
                  </a:cubicBezTo>
                  <a:lnTo>
                    <a:pt x="39" y="5883"/>
                  </a:lnTo>
                  <a:lnTo>
                    <a:pt x="65" y="6520"/>
                  </a:lnTo>
                  <a:lnTo>
                    <a:pt x="192" y="11639"/>
                  </a:lnTo>
                  <a:lnTo>
                    <a:pt x="459" y="21876"/>
                  </a:lnTo>
                  <a:lnTo>
                    <a:pt x="981" y="42351"/>
                  </a:lnTo>
                  <a:lnTo>
                    <a:pt x="1096" y="44898"/>
                  </a:lnTo>
                  <a:lnTo>
                    <a:pt x="1121" y="46171"/>
                  </a:lnTo>
                  <a:cubicBezTo>
                    <a:pt x="1147" y="46388"/>
                    <a:pt x="1121" y="46592"/>
                    <a:pt x="1147" y="46821"/>
                  </a:cubicBezTo>
                  <a:cubicBezTo>
                    <a:pt x="1160" y="47037"/>
                    <a:pt x="1185" y="47267"/>
                    <a:pt x="1274" y="47470"/>
                  </a:cubicBezTo>
                  <a:cubicBezTo>
                    <a:pt x="1338" y="47699"/>
                    <a:pt x="1440" y="47890"/>
                    <a:pt x="1605" y="48056"/>
                  </a:cubicBezTo>
                  <a:cubicBezTo>
                    <a:pt x="1758" y="48234"/>
                    <a:pt x="1975" y="48362"/>
                    <a:pt x="2178" y="48438"/>
                  </a:cubicBezTo>
                  <a:cubicBezTo>
                    <a:pt x="2471" y="48550"/>
                    <a:pt x="2769" y="48586"/>
                    <a:pt x="3061" y="48586"/>
                  </a:cubicBezTo>
                  <a:cubicBezTo>
                    <a:pt x="3202" y="48586"/>
                    <a:pt x="3341" y="48578"/>
                    <a:pt x="3477" y="48565"/>
                  </a:cubicBezTo>
                  <a:lnTo>
                    <a:pt x="6024" y="48400"/>
                  </a:lnTo>
                  <a:cubicBezTo>
                    <a:pt x="9436" y="48171"/>
                    <a:pt x="12836" y="48018"/>
                    <a:pt x="16249" y="47903"/>
                  </a:cubicBezTo>
                  <a:cubicBezTo>
                    <a:pt x="21974" y="47689"/>
                    <a:pt x="27708" y="47601"/>
                    <a:pt x="33444" y="47601"/>
                  </a:cubicBezTo>
                  <a:cubicBezTo>
                    <a:pt x="34489" y="47601"/>
                    <a:pt x="35535" y="47604"/>
                    <a:pt x="36581" y="47610"/>
                  </a:cubicBezTo>
                  <a:lnTo>
                    <a:pt x="36581" y="47610"/>
                  </a:lnTo>
                  <a:cubicBezTo>
                    <a:pt x="36605" y="47641"/>
                    <a:pt x="36645" y="47661"/>
                    <a:pt x="36686" y="47661"/>
                  </a:cubicBezTo>
                  <a:cubicBezTo>
                    <a:pt x="43435" y="47394"/>
                    <a:pt x="50196" y="47139"/>
                    <a:pt x="56957" y="46974"/>
                  </a:cubicBezTo>
                  <a:cubicBezTo>
                    <a:pt x="59472" y="46926"/>
                    <a:pt x="62002" y="46879"/>
                    <a:pt x="64524" y="46879"/>
                  </a:cubicBezTo>
                  <a:cubicBezTo>
                    <a:pt x="65386" y="46879"/>
                    <a:pt x="66247" y="46884"/>
                    <a:pt x="67106" y="46897"/>
                  </a:cubicBezTo>
                  <a:lnTo>
                    <a:pt x="68379" y="46935"/>
                  </a:lnTo>
                  <a:lnTo>
                    <a:pt x="69016" y="46948"/>
                  </a:lnTo>
                  <a:cubicBezTo>
                    <a:pt x="69152" y="46948"/>
                    <a:pt x="69293" y="46954"/>
                    <a:pt x="69440" y="46954"/>
                  </a:cubicBezTo>
                  <a:cubicBezTo>
                    <a:pt x="69514" y="46954"/>
                    <a:pt x="69589" y="46952"/>
                    <a:pt x="69665" y="46948"/>
                  </a:cubicBezTo>
                  <a:cubicBezTo>
                    <a:pt x="70111" y="46910"/>
                    <a:pt x="70569" y="46770"/>
                    <a:pt x="70900" y="46452"/>
                  </a:cubicBezTo>
                  <a:cubicBezTo>
                    <a:pt x="71244" y="46133"/>
                    <a:pt x="71410" y="45688"/>
                    <a:pt x="71499" y="45255"/>
                  </a:cubicBezTo>
                  <a:cubicBezTo>
                    <a:pt x="71575" y="44834"/>
                    <a:pt x="71563" y="44389"/>
                    <a:pt x="71524" y="43969"/>
                  </a:cubicBezTo>
                  <a:lnTo>
                    <a:pt x="71499" y="42695"/>
                  </a:lnTo>
                  <a:lnTo>
                    <a:pt x="71372" y="40136"/>
                  </a:lnTo>
                  <a:lnTo>
                    <a:pt x="70837" y="19839"/>
                  </a:lnTo>
                  <a:lnTo>
                    <a:pt x="70569" y="9703"/>
                  </a:lnTo>
                  <a:lnTo>
                    <a:pt x="70442" y="4623"/>
                  </a:lnTo>
                  <a:lnTo>
                    <a:pt x="70417" y="3349"/>
                  </a:lnTo>
                  <a:lnTo>
                    <a:pt x="70391" y="2713"/>
                  </a:lnTo>
                  <a:lnTo>
                    <a:pt x="70391" y="2394"/>
                  </a:lnTo>
                  <a:cubicBezTo>
                    <a:pt x="70391" y="2280"/>
                    <a:pt x="70391" y="2165"/>
                    <a:pt x="70378" y="2063"/>
                  </a:cubicBezTo>
                  <a:cubicBezTo>
                    <a:pt x="70366" y="1834"/>
                    <a:pt x="70315" y="1618"/>
                    <a:pt x="70238" y="1401"/>
                  </a:cubicBezTo>
                  <a:cubicBezTo>
                    <a:pt x="70162" y="1185"/>
                    <a:pt x="70035" y="994"/>
                    <a:pt x="69856" y="828"/>
                  </a:cubicBezTo>
                  <a:cubicBezTo>
                    <a:pt x="69678" y="675"/>
                    <a:pt x="69474" y="561"/>
                    <a:pt x="69271" y="484"/>
                  </a:cubicBezTo>
                  <a:cubicBezTo>
                    <a:pt x="69062" y="411"/>
                    <a:pt x="68854" y="373"/>
                    <a:pt x="68635" y="359"/>
                  </a:cubicBezTo>
                  <a:lnTo>
                    <a:pt x="68635" y="359"/>
                  </a:lnTo>
                  <a:cubicBezTo>
                    <a:pt x="68309" y="214"/>
                    <a:pt x="67937" y="166"/>
                    <a:pt x="67590" y="153"/>
                  </a:cubicBezTo>
                  <a:lnTo>
                    <a:pt x="66558" y="115"/>
                  </a:lnTo>
                  <a:cubicBezTo>
                    <a:pt x="65871" y="90"/>
                    <a:pt x="65170" y="64"/>
                    <a:pt x="64496" y="51"/>
                  </a:cubicBezTo>
                  <a:cubicBezTo>
                    <a:pt x="63108" y="39"/>
                    <a:pt x="61720" y="0"/>
                    <a:pt x="60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40"/>
          <p:cNvSpPr txBox="1">
            <a:spLocks noGrp="1"/>
          </p:cNvSpPr>
          <p:nvPr>
            <p:ph type="title"/>
          </p:nvPr>
        </p:nvSpPr>
        <p:spPr>
          <a:xfrm>
            <a:off x="1207615" y="3169940"/>
            <a:ext cx="2326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Mercury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6" name="Google Shape;646;p40"/>
          <p:cNvSpPr txBox="1">
            <a:spLocks noGrp="1"/>
          </p:cNvSpPr>
          <p:nvPr>
            <p:ph type="subTitle" idx="1"/>
          </p:nvPr>
        </p:nvSpPr>
        <p:spPr>
          <a:xfrm>
            <a:off x="1340755" y="3793130"/>
            <a:ext cx="2060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Food By category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title" idx="2"/>
          </p:nvPr>
        </p:nvSpPr>
        <p:spPr>
          <a:xfrm>
            <a:off x="5610185" y="3169815"/>
            <a:ext cx="2326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Mars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48" name="Google Shape;648;p40"/>
          <p:cNvSpPr txBox="1">
            <a:spLocks noGrp="1"/>
          </p:cNvSpPr>
          <p:nvPr>
            <p:ph type="subTitle" idx="3"/>
          </p:nvPr>
        </p:nvSpPr>
        <p:spPr>
          <a:xfrm>
            <a:off x="5743324" y="3793130"/>
            <a:ext cx="2060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After category is tapped app moves to screen with list of meals by chosen category </a:t>
            </a:r>
            <a:endParaRPr sz="1200" dirty="0"/>
          </a:p>
        </p:txBody>
      </p:sp>
      <p:grpSp>
        <p:nvGrpSpPr>
          <p:cNvPr id="651" name="Google Shape;651;p40"/>
          <p:cNvGrpSpPr/>
          <p:nvPr/>
        </p:nvGrpSpPr>
        <p:grpSpPr>
          <a:xfrm flipH="1">
            <a:off x="1759041" y="474681"/>
            <a:ext cx="1025224" cy="276460"/>
            <a:chOff x="5228874" y="132801"/>
            <a:chExt cx="3104856" cy="837503"/>
          </a:xfrm>
        </p:grpSpPr>
        <p:sp>
          <p:nvSpPr>
            <p:cNvPr id="652" name="Google Shape;652;p40"/>
            <p:cNvSpPr/>
            <p:nvPr/>
          </p:nvSpPr>
          <p:spPr>
            <a:xfrm>
              <a:off x="5305373" y="132801"/>
              <a:ext cx="3028357" cy="837500"/>
            </a:xfrm>
            <a:custGeom>
              <a:avLst/>
              <a:gdLst/>
              <a:ahLst/>
              <a:cxnLst/>
              <a:rect l="l" t="t" r="r" b="b"/>
              <a:pathLst>
                <a:path w="10101" h="2745" extrusionOk="0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Category</a:t>
              </a: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5228874" y="132810"/>
              <a:ext cx="3104850" cy="837494"/>
            </a:xfrm>
            <a:custGeom>
              <a:avLst/>
              <a:gdLst/>
              <a:ahLst/>
              <a:cxnLst/>
              <a:rect l="l" t="t" r="r" b="b"/>
              <a:pathLst>
                <a:path w="10256" h="2903" extrusionOk="0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40"/>
          <p:cNvGrpSpPr/>
          <p:nvPr/>
        </p:nvGrpSpPr>
        <p:grpSpPr>
          <a:xfrm flipH="1">
            <a:off x="5932412" y="288183"/>
            <a:ext cx="2007081" cy="591628"/>
            <a:chOff x="5228874" y="132800"/>
            <a:chExt cx="3104856" cy="837504"/>
          </a:xfrm>
        </p:grpSpPr>
        <p:sp>
          <p:nvSpPr>
            <p:cNvPr id="655" name="Google Shape;655;p40"/>
            <p:cNvSpPr/>
            <p:nvPr/>
          </p:nvSpPr>
          <p:spPr>
            <a:xfrm>
              <a:off x="5305375" y="132800"/>
              <a:ext cx="3028356" cy="837500"/>
            </a:xfrm>
            <a:custGeom>
              <a:avLst/>
              <a:gdLst/>
              <a:ahLst/>
              <a:cxnLst/>
              <a:rect l="l" t="t" r="r" b="b"/>
              <a:pathLst>
                <a:path w="10101" h="2745" extrusionOk="0">
                  <a:moveTo>
                    <a:pt x="4266" y="1"/>
                  </a:moveTo>
                  <a:cubicBezTo>
                    <a:pt x="3893" y="1"/>
                    <a:pt x="264" y="55"/>
                    <a:pt x="264" y="55"/>
                  </a:cubicBezTo>
                  <a:lnTo>
                    <a:pt x="601" y="310"/>
                  </a:lnTo>
                  <a:lnTo>
                    <a:pt x="537" y="405"/>
                  </a:lnTo>
                  <a:lnTo>
                    <a:pt x="73" y="683"/>
                  </a:lnTo>
                  <a:cubicBezTo>
                    <a:pt x="73" y="683"/>
                    <a:pt x="514" y="1219"/>
                    <a:pt x="464" y="1242"/>
                  </a:cubicBezTo>
                  <a:cubicBezTo>
                    <a:pt x="414" y="1269"/>
                    <a:pt x="0" y="1656"/>
                    <a:pt x="0" y="1656"/>
                  </a:cubicBezTo>
                  <a:lnTo>
                    <a:pt x="487" y="1970"/>
                  </a:lnTo>
                  <a:lnTo>
                    <a:pt x="164" y="2179"/>
                  </a:lnTo>
                  <a:lnTo>
                    <a:pt x="396" y="2397"/>
                  </a:lnTo>
                  <a:lnTo>
                    <a:pt x="200" y="2743"/>
                  </a:lnTo>
                  <a:cubicBezTo>
                    <a:pt x="200" y="2743"/>
                    <a:pt x="541" y="2703"/>
                    <a:pt x="724" y="2703"/>
                  </a:cubicBezTo>
                  <a:cubicBezTo>
                    <a:pt x="755" y="2703"/>
                    <a:pt x="781" y="2704"/>
                    <a:pt x="801" y="2706"/>
                  </a:cubicBezTo>
                  <a:cubicBezTo>
                    <a:pt x="824" y="2709"/>
                    <a:pt x="890" y="2710"/>
                    <a:pt x="984" y="2710"/>
                  </a:cubicBezTo>
                  <a:cubicBezTo>
                    <a:pt x="1314" y="2710"/>
                    <a:pt x="1994" y="2699"/>
                    <a:pt x="2447" y="2699"/>
                  </a:cubicBezTo>
                  <a:cubicBezTo>
                    <a:pt x="2642" y="2699"/>
                    <a:pt x="2795" y="2701"/>
                    <a:pt x="2861" y="2706"/>
                  </a:cubicBezTo>
                  <a:cubicBezTo>
                    <a:pt x="3129" y="2729"/>
                    <a:pt x="6385" y="2720"/>
                    <a:pt x="7258" y="2738"/>
                  </a:cubicBezTo>
                  <a:cubicBezTo>
                    <a:pt x="7551" y="2743"/>
                    <a:pt x="7960" y="2744"/>
                    <a:pt x="8376" y="2744"/>
                  </a:cubicBezTo>
                  <a:cubicBezTo>
                    <a:pt x="9207" y="2744"/>
                    <a:pt x="10064" y="2738"/>
                    <a:pt x="10064" y="2738"/>
                  </a:cubicBezTo>
                  <a:lnTo>
                    <a:pt x="9928" y="2511"/>
                  </a:lnTo>
                  <a:cubicBezTo>
                    <a:pt x="9928" y="2511"/>
                    <a:pt x="9737" y="2120"/>
                    <a:pt x="9759" y="2065"/>
                  </a:cubicBezTo>
                  <a:cubicBezTo>
                    <a:pt x="9782" y="2011"/>
                    <a:pt x="10101" y="1851"/>
                    <a:pt x="10101" y="1851"/>
                  </a:cubicBezTo>
                  <a:cubicBezTo>
                    <a:pt x="10101" y="1851"/>
                    <a:pt x="9869" y="1692"/>
                    <a:pt x="9791" y="1606"/>
                  </a:cubicBezTo>
                  <a:cubicBezTo>
                    <a:pt x="9709" y="1519"/>
                    <a:pt x="9646" y="1301"/>
                    <a:pt x="9646" y="1301"/>
                  </a:cubicBezTo>
                  <a:lnTo>
                    <a:pt x="10010" y="1156"/>
                  </a:lnTo>
                  <a:cubicBezTo>
                    <a:pt x="10010" y="1156"/>
                    <a:pt x="9923" y="1028"/>
                    <a:pt x="9832" y="942"/>
                  </a:cubicBezTo>
                  <a:cubicBezTo>
                    <a:pt x="9746" y="856"/>
                    <a:pt x="9755" y="633"/>
                    <a:pt x="9782" y="483"/>
                  </a:cubicBezTo>
                  <a:cubicBezTo>
                    <a:pt x="9814" y="333"/>
                    <a:pt x="10010" y="73"/>
                    <a:pt x="10010" y="73"/>
                  </a:cubicBezTo>
                  <a:lnTo>
                    <a:pt x="10010" y="73"/>
                  </a:lnTo>
                  <a:lnTo>
                    <a:pt x="9900" y="96"/>
                  </a:lnTo>
                  <a:lnTo>
                    <a:pt x="8841" y="55"/>
                  </a:lnTo>
                  <a:cubicBezTo>
                    <a:pt x="8841" y="55"/>
                    <a:pt x="7354" y="42"/>
                    <a:pt x="6935" y="28"/>
                  </a:cubicBezTo>
                  <a:cubicBezTo>
                    <a:pt x="6517" y="19"/>
                    <a:pt x="4643" y="1"/>
                    <a:pt x="426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Food by category</a:t>
              </a:r>
              <a:endParaRPr dirty="0"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5228874" y="132810"/>
              <a:ext cx="3104850" cy="837494"/>
            </a:xfrm>
            <a:custGeom>
              <a:avLst/>
              <a:gdLst/>
              <a:ahLst/>
              <a:cxnLst/>
              <a:rect l="l" t="t" r="r" b="b"/>
              <a:pathLst>
                <a:path w="10256" h="2903" extrusionOk="0">
                  <a:moveTo>
                    <a:pt x="4139" y="113"/>
                  </a:moveTo>
                  <a:cubicBezTo>
                    <a:pt x="5398" y="118"/>
                    <a:pt x="6654" y="131"/>
                    <a:pt x="7909" y="159"/>
                  </a:cubicBezTo>
                  <a:cubicBezTo>
                    <a:pt x="8600" y="172"/>
                    <a:pt x="9296" y="195"/>
                    <a:pt x="9987" y="213"/>
                  </a:cubicBezTo>
                  <a:cubicBezTo>
                    <a:pt x="9946" y="282"/>
                    <a:pt x="9914" y="354"/>
                    <a:pt x="9878" y="427"/>
                  </a:cubicBezTo>
                  <a:cubicBezTo>
                    <a:pt x="9832" y="509"/>
                    <a:pt x="9764" y="604"/>
                    <a:pt x="9773" y="700"/>
                  </a:cubicBezTo>
                  <a:cubicBezTo>
                    <a:pt x="9782" y="786"/>
                    <a:pt x="9832" y="868"/>
                    <a:pt x="9869" y="936"/>
                  </a:cubicBezTo>
                  <a:cubicBezTo>
                    <a:pt x="9910" y="1018"/>
                    <a:pt x="9960" y="1096"/>
                    <a:pt x="10010" y="1173"/>
                  </a:cubicBezTo>
                  <a:cubicBezTo>
                    <a:pt x="9919" y="1232"/>
                    <a:pt x="9828" y="1291"/>
                    <a:pt x="9732" y="1350"/>
                  </a:cubicBezTo>
                  <a:cubicBezTo>
                    <a:pt x="9705" y="1368"/>
                    <a:pt x="9691" y="1405"/>
                    <a:pt x="9710" y="1432"/>
                  </a:cubicBezTo>
                  <a:cubicBezTo>
                    <a:pt x="9805" y="1614"/>
                    <a:pt x="9932" y="1773"/>
                    <a:pt x="10082" y="1900"/>
                  </a:cubicBezTo>
                  <a:cubicBezTo>
                    <a:pt x="10005" y="1941"/>
                    <a:pt x="9928" y="1982"/>
                    <a:pt x="9860" y="2032"/>
                  </a:cubicBezTo>
                  <a:cubicBezTo>
                    <a:pt x="9805" y="2073"/>
                    <a:pt x="9778" y="2123"/>
                    <a:pt x="9791" y="2196"/>
                  </a:cubicBezTo>
                  <a:cubicBezTo>
                    <a:pt x="9814" y="2296"/>
                    <a:pt x="9882" y="2401"/>
                    <a:pt x="9928" y="2492"/>
                  </a:cubicBezTo>
                  <a:cubicBezTo>
                    <a:pt x="9973" y="2573"/>
                    <a:pt x="10019" y="2660"/>
                    <a:pt x="10064" y="2742"/>
                  </a:cubicBezTo>
                  <a:cubicBezTo>
                    <a:pt x="9009" y="2755"/>
                    <a:pt x="7959" y="2760"/>
                    <a:pt x="6908" y="2760"/>
                  </a:cubicBezTo>
                  <a:cubicBezTo>
                    <a:pt x="5521" y="2730"/>
                    <a:pt x="4134" y="2677"/>
                    <a:pt x="2743" y="2677"/>
                  </a:cubicBezTo>
                  <a:cubicBezTo>
                    <a:pt x="2639" y="2677"/>
                    <a:pt x="2534" y="2677"/>
                    <a:pt x="2429" y="2678"/>
                  </a:cubicBezTo>
                  <a:cubicBezTo>
                    <a:pt x="2074" y="2678"/>
                    <a:pt x="1719" y="2683"/>
                    <a:pt x="1360" y="2692"/>
                  </a:cubicBezTo>
                  <a:cubicBezTo>
                    <a:pt x="1351" y="2696"/>
                    <a:pt x="1337" y="2696"/>
                    <a:pt x="1324" y="2696"/>
                  </a:cubicBezTo>
                  <a:cubicBezTo>
                    <a:pt x="1028" y="2687"/>
                    <a:pt x="737" y="2683"/>
                    <a:pt x="441" y="2678"/>
                  </a:cubicBezTo>
                  <a:cubicBezTo>
                    <a:pt x="482" y="2601"/>
                    <a:pt x="519" y="2523"/>
                    <a:pt x="560" y="2451"/>
                  </a:cubicBezTo>
                  <a:cubicBezTo>
                    <a:pt x="582" y="2414"/>
                    <a:pt x="569" y="2369"/>
                    <a:pt x="528" y="2355"/>
                  </a:cubicBezTo>
                  <a:cubicBezTo>
                    <a:pt x="455" y="2328"/>
                    <a:pt x="391" y="2292"/>
                    <a:pt x="328" y="2242"/>
                  </a:cubicBezTo>
                  <a:cubicBezTo>
                    <a:pt x="423" y="2196"/>
                    <a:pt x="514" y="2151"/>
                    <a:pt x="610" y="2105"/>
                  </a:cubicBezTo>
                  <a:cubicBezTo>
                    <a:pt x="651" y="2082"/>
                    <a:pt x="646" y="2019"/>
                    <a:pt x="614" y="1996"/>
                  </a:cubicBezTo>
                  <a:cubicBezTo>
                    <a:pt x="464" y="1891"/>
                    <a:pt x="319" y="1791"/>
                    <a:pt x="173" y="1691"/>
                  </a:cubicBezTo>
                  <a:cubicBezTo>
                    <a:pt x="250" y="1623"/>
                    <a:pt x="332" y="1555"/>
                    <a:pt x="414" y="1487"/>
                  </a:cubicBezTo>
                  <a:cubicBezTo>
                    <a:pt x="478" y="1437"/>
                    <a:pt x="605" y="1368"/>
                    <a:pt x="601" y="1268"/>
                  </a:cubicBezTo>
                  <a:cubicBezTo>
                    <a:pt x="601" y="1173"/>
                    <a:pt x="487" y="1073"/>
                    <a:pt x="437" y="1005"/>
                  </a:cubicBezTo>
                  <a:lnTo>
                    <a:pt x="223" y="723"/>
                  </a:lnTo>
                  <a:cubicBezTo>
                    <a:pt x="382" y="650"/>
                    <a:pt x="542" y="563"/>
                    <a:pt x="687" y="459"/>
                  </a:cubicBezTo>
                  <a:cubicBezTo>
                    <a:pt x="714" y="436"/>
                    <a:pt x="733" y="377"/>
                    <a:pt x="687" y="359"/>
                  </a:cubicBezTo>
                  <a:cubicBezTo>
                    <a:pt x="573" y="300"/>
                    <a:pt x="482" y="204"/>
                    <a:pt x="382" y="118"/>
                  </a:cubicBezTo>
                  <a:lnTo>
                    <a:pt x="382" y="118"/>
                  </a:lnTo>
                  <a:cubicBezTo>
                    <a:pt x="560" y="123"/>
                    <a:pt x="739" y="125"/>
                    <a:pt x="917" y="125"/>
                  </a:cubicBezTo>
                  <a:cubicBezTo>
                    <a:pt x="1364" y="125"/>
                    <a:pt x="1811" y="113"/>
                    <a:pt x="2256" y="113"/>
                  </a:cubicBezTo>
                  <a:close/>
                  <a:moveTo>
                    <a:pt x="4870" y="0"/>
                  </a:moveTo>
                  <a:cubicBezTo>
                    <a:pt x="4074" y="0"/>
                    <a:pt x="3278" y="6"/>
                    <a:pt x="2483" y="18"/>
                  </a:cubicBezTo>
                  <a:cubicBezTo>
                    <a:pt x="1783" y="31"/>
                    <a:pt x="1078" y="27"/>
                    <a:pt x="373" y="72"/>
                  </a:cubicBezTo>
                  <a:cubicBezTo>
                    <a:pt x="360" y="72"/>
                    <a:pt x="351" y="91"/>
                    <a:pt x="355" y="104"/>
                  </a:cubicBezTo>
                  <a:cubicBezTo>
                    <a:pt x="341" y="109"/>
                    <a:pt x="328" y="127"/>
                    <a:pt x="337" y="145"/>
                  </a:cubicBezTo>
                  <a:cubicBezTo>
                    <a:pt x="401" y="245"/>
                    <a:pt x="482" y="318"/>
                    <a:pt x="564" y="395"/>
                  </a:cubicBezTo>
                  <a:cubicBezTo>
                    <a:pt x="414" y="491"/>
                    <a:pt x="264" y="573"/>
                    <a:pt x="100" y="641"/>
                  </a:cubicBezTo>
                  <a:cubicBezTo>
                    <a:pt x="64" y="659"/>
                    <a:pt x="64" y="709"/>
                    <a:pt x="87" y="741"/>
                  </a:cubicBezTo>
                  <a:cubicBezTo>
                    <a:pt x="150" y="827"/>
                    <a:pt x="214" y="914"/>
                    <a:pt x="282" y="1000"/>
                  </a:cubicBezTo>
                  <a:lnTo>
                    <a:pt x="364" y="1109"/>
                  </a:lnTo>
                  <a:cubicBezTo>
                    <a:pt x="391" y="1146"/>
                    <a:pt x="451" y="1200"/>
                    <a:pt x="455" y="1250"/>
                  </a:cubicBezTo>
                  <a:cubicBezTo>
                    <a:pt x="473" y="1282"/>
                    <a:pt x="469" y="1300"/>
                    <a:pt x="432" y="1309"/>
                  </a:cubicBezTo>
                  <a:cubicBezTo>
                    <a:pt x="410" y="1327"/>
                    <a:pt x="387" y="1350"/>
                    <a:pt x="364" y="1368"/>
                  </a:cubicBezTo>
                  <a:cubicBezTo>
                    <a:pt x="332" y="1396"/>
                    <a:pt x="296" y="1423"/>
                    <a:pt x="264" y="1450"/>
                  </a:cubicBezTo>
                  <a:cubicBezTo>
                    <a:pt x="187" y="1518"/>
                    <a:pt x="109" y="1582"/>
                    <a:pt x="28" y="1650"/>
                  </a:cubicBezTo>
                  <a:cubicBezTo>
                    <a:pt x="0" y="1673"/>
                    <a:pt x="9" y="1728"/>
                    <a:pt x="37" y="1750"/>
                  </a:cubicBezTo>
                  <a:cubicBezTo>
                    <a:pt x="178" y="1846"/>
                    <a:pt x="319" y="1941"/>
                    <a:pt x="460" y="2037"/>
                  </a:cubicBezTo>
                  <a:cubicBezTo>
                    <a:pt x="369" y="2082"/>
                    <a:pt x="278" y="2128"/>
                    <a:pt x="191" y="2173"/>
                  </a:cubicBezTo>
                  <a:cubicBezTo>
                    <a:pt x="160" y="2187"/>
                    <a:pt x="146" y="2242"/>
                    <a:pt x="173" y="2269"/>
                  </a:cubicBezTo>
                  <a:cubicBezTo>
                    <a:pt x="250" y="2346"/>
                    <a:pt x="332" y="2401"/>
                    <a:pt x="423" y="2446"/>
                  </a:cubicBezTo>
                  <a:cubicBezTo>
                    <a:pt x="405" y="2478"/>
                    <a:pt x="387" y="2514"/>
                    <a:pt x="369" y="2551"/>
                  </a:cubicBezTo>
                  <a:cubicBezTo>
                    <a:pt x="337" y="2587"/>
                    <a:pt x="314" y="2628"/>
                    <a:pt x="287" y="2669"/>
                  </a:cubicBezTo>
                  <a:cubicBezTo>
                    <a:pt x="269" y="2696"/>
                    <a:pt x="241" y="2724"/>
                    <a:pt x="223" y="2755"/>
                  </a:cubicBezTo>
                  <a:cubicBezTo>
                    <a:pt x="196" y="2769"/>
                    <a:pt x="205" y="2828"/>
                    <a:pt x="241" y="2828"/>
                  </a:cubicBezTo>
                  <a:lnTo>
                    <a:pt x="278" y="2828"/>
                  </a:lnTo>
                  <a:cubicBezTo>
                    <a:pt x="282" y="2828"/>
                    <a:pt x="291" y="2833"/>
                    <a:pt x="296" y="2833"/>
                  </a:cubicBezTo>
                  <a:lnTo>
                    <a:pt x="300" y="2833"/>
                  </a:lnTo>
                  <a:cubicBezTo>
                    <a:pt x="305" y="2833"/>
                    <a:pt x="310" y="2837"/>
                    <a:pt x="314" y="2837"/>
                  </a:cubicBezTo>
                  <a:cubicBezTo>
                    <a:pt x="366" y="2839"/>
                    <a:pt x="419" y="2839"/>
                    <a:pt x="471" y="2839"/>
                  </a:cubicBezTo>
                  <a:cubicBezTo>
                    <a:pt x="743" y="2839"/>
                    <a:pt x="1017" y="2822"/>
                    <a:pt x="1292" y="2815"/>
                  </a:cubicBezTo>
                  <a:cubicBezTo>
                    <a:pt x="1524" y="2810"/>
                    <a:pt x="1756" y="2805"/>
                    <a:pt x="1988" y="2805"/>
                  </a:cubicBezTo>
                  <a:cubicBezTo>
                    <a:pt x="3716" y="2865"/>
                    <a:pt x="5448" y="2892"/>
                    <a:pt x="7176" y="2892"/>
                  </a:cubicBezTo>
                  <a:cubicBezTo>
                    <a:pt x="7427" y="2896"/>
                    <a:pt x="7677" y="2896"/>
                    <a:pt x="7927" y="2901"/>
                  </a:cubicBezTo>
                  <a:cubicBezTo>
                    <a:pt x="8081" y="2902"/>
                    <a:pt x="8234" y="2902"/>
                    <a:pt x="8388" y="2902"/>
                  </a:cubicBezTo>
                  <a:cubicBezTo>
                    <a:pt x="8948" y="2902"/>
                    <a:pt x="9508" y="2895"/>
                    <a:pt x="10064" y="2874"/>
                  </a:cubicBezTo>
                  <a:cubicBezTo>
                    <a:pt x="10078" y="2869"/>
                    <a:pt x="10082" y="2869"/>
                    <a:pt x="10092" y="2865"/>
                  </a:cubicBezTo>
                  <a:lnTo>
                    <a:pt x="10137" y="2865"/>
                  </a:lnTo>
                  <a:cubicBezTo>
                    <a:pt x="10151" y="2865"/>
                    <a:pt x="10160" y="2860"/>
                    <a:pt x="10169" y="2855"/>
                  </a:cubicBezTo>
                  <a:cubicBezTo>
                    <a:pt x="10205" y="2855"/>
                    <a:pt x="10237" y="2819"/>
                    <a:pt x="10214" y="2774"/>
                  </a:cubicBezTo>
                  <a:cubicBezTo>
                    <a:pt x="10132" y="2624"/>
                    <a:pt x="10046" y="2473"/>
                    <a:pt x="9973" y="2323"/>
                  </a:cubicBezTo>
                  <a:cubicBezTo>
                    <a:pt x="9955" y="2287"/>
                    <a:pt x="9923" y="2242"/>
                    <a:pt x="9914" y="2205"/>
                  </a:cubicBezTo>
                  <a:cubicBezTo>
                    <a:pt x="9905" y="2137"/>
                    <a:pt x="9937" y="2119"/>
                    <a:pt x="9987" y="2091"/>
                  </a:cubicBezTo>
                  <a:cubicBezTo>
                    <a:pt x="10060" y="2051"/>
                    <a:pt x="10142" y="2005"/>
                    <a:pt x="10219" y="1964"/>
                  </a:cubicBezTo>
                  <a:cubicBezTo>
                    <a:pt x="10255" y="1941"/>
                    <a:pt x="10255" y="1887"/>
                    <a:pt x="10219" y="1860"/>
                  </a:cubicBezTo>
                  <a:cubicBezTo>
                    <a:pt x="10064" y="1741"/>
                    <a:pt x="9937" y="1596"/>
                    <a:pt x="9837" y="1423"/>
                  </a:cubicBezTo>
                  <a:cubicBezTo>
                    <a:pt x="9932" y="1364"/>
                    <a:pt x="10023" y="1300"/>
                    <a:pt x="10119" y="1241"/>
                  </a:cubicBezTo>
                  <a:cubicBezTo>
                    <a:pt x="10151" y="1218"/>
                    <a:pt x="10160" y="1182"/>
                    <a:pt x="10132" y="1150"/>
                  </a:cubicBezTo>
                  <a:cubicBezTo>
                    <a:pt x="10046" y="1027"/>
                    <a:pt x="9864" y="800"/>
                    <a:pt x="9891" y="636"/>
                  </a:cubicBezTo>
                  <a:cubicBezTo>
                    <a:pt x="9901" y="554"/>
                    <a:pt x="9955" y="463"/>
                    <a:pt x="9991" y="386"/>
                  </a:cubicBezTo>
                  <a:cubicBezTo>
                    <a:pt x="10028" y="300"/>
                    <a:pt x="10069" y="213"/>
                    <a:pt x="10101" y="122"/>
                  </a:cubicBezTo>
                  <a:cubicBezTo>
                    <a:pt x="10107" y="103"/>
                    <a:pt x="10090" y="88"/>
                    <a:pt x="10073" y="88"/>
                  </a:cubicBezTo>
                  <a:cubicBezTo>
                    <a:pt x="10067" y="88"/>
                    <a:pt x="10060" y="90"/>
                    <a:pt x="10055" y="95"/>
                  </a:cubicBezTo>
                  <a:cubicBezTo>
                    <a:pt x="10051" y="95"/>
                    <a:pt x="10051" y="100"/>
                    <a:pt x="10051" y="100"/>
                  </a:cubicBezTo>
                  <a:cubicBezTo>
                    <a:pt x="10041" y="95"/>
                    <a:pt x="10032" y="91"/>
                    <a:pt x="10023" y="91"/>
                  </a:cubicBezTo>
                  <a:cubicBezTo>
                    <a:pt x="8308" y="28"/>
                    <a:pt x="6588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604C606-786A-4BBF-94EE-9EC9EF76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69" y="758812"/>
            <a:ext cx="1868494" cy="30391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42F7218-95D4-47EE-B69D-4CC124375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81" y="751140"/>
            <a:ext cx="1306050" cy="20577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A68EFE-90A0-47F4-9E12-5A6CFFFE37DA}"/>
              </a:ext>
            </a:extLst>
          </p:cNvPr>
          <p:cNvSpPr/>
          <p:nvPr/>
        </p:nvSpPr>
        <p:spPr>
          <a:xfrm>
            <a:off x="3243617" y="2019300"/>
            <a:ext cx="693289" cy="1600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553CE-2E76-4269-BA47-B4549692B55E}"/>
              </a:ext>
            </a:extLst>
          </p:cNvPr>
          <p:cNvSpPr/>
          <p:nvPr/>
        </p:nvSpPr>
        <p:spPr>
          <a:xfrm>
            <a:off x="2178932" y="985851"/>
            <a:ext cx="834146" cy="765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CD49F7-B89F-46C3-AC0E-98B16820A66E}"/>
              </a:ext>
            </a:extLst>
          </p:cNvPr>
          <p:cNvCxnSpPr/>
          <p:nvPr/>
        </p:nvCxnSpPr>
        <p:spPr>
          <a:xfrm>
            <a:off x="3013078" y="1751028"/>
            <a:ext cx="2730246" cy="7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81A4EB7-7B67-463A-BD0D-2A7763A91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175" y="1078603"/>
            <a:ext cx="1686622" cy="27801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44"/>
          <p:cNvGrpSpPr/>
          <p:nvPr/>
        </p:nvGrpSpPr>
        <p:grpSpPr>
          <a:xfrm>
            <a:off x="4311340" y="475808"/>
            <a:ext cx="4391461" cy="4250530"/>
            <a:chOff x="2050157" y="433850"/>
            <a:chExt cx="4943669" cy="4785016"/>
          </a:xfrm>
        </p:grpSpPr>
        <p:sp>
          <p:nvSpPr>
            <p:cNvPr id="854" name="Google Shape;854;p44"/>
            <p:cNvSpPr/>
            <p:nvPr/>
          </p:nvSpPr>
          <p:spPr>
            <a:xfrm>
              <a:off x="2075250" y="461112"/>
              <a:ext cx="4915787" cy="4731113"/>
            </a:xfrm>
            <a:custGeom>
              <a:avLst/>
              <a:gdLst/>
              <a:ahLst/>
              <a:cxnLst/>
              <a:rect l="l" t="t" r="r" b="b"/>
              <a:pathLst>
                <a:path w="15868" h="15272" extrusionOk="0">
                  <a:moveTo>
                    <a:pt x="5508" y="0"/>
                  </a:moveTo>
                  <a:lnTo>
                    <a:pt x="4162" y="55"/>
                  </a:lnTo>
                  <a:cubicBezTo>
                    <a:pt x="4130" y="60"/>
                    <a:pt x="4098" y="78"/>
                    <a:pt x="4089" y="114"/>
                  </a:cubicBezTo>
                  <a:cubicBezTo>
                    <a:pt x="4035" y="310"/>
                    <a:pt x="4057" y="478"/>
                    <a:pt x="4103" y="673"/>
                  </a:cubicBezTo>
                  <a:cubicBezTo>
                    <a:pt x="4135" y="824"/>
                    <a:pt x="4180" y="964"/>
                    <a:pt x="4157" y="1110"/>
                  </a:cubicBezTo>
                  <a:cubicBezTo>
                    <a:pt x="4187" y="1339"/>
                    <a:pt x="3997" y="1578"/>
                    <a:pt x="3780" y="1578"/>
                  </a:cubicBezTo>
                  <a:cubicBezTo>
                    <a:pt x="3731" y="1578"/>
                    <a:pt x="3680" y="1565"/>
                    <a:pt x="3630" y="1537"/>
                  </a:cubicBezTo>
                  <a:cubicBezTo>
                    <a:pt x="3594" y="1515"/>
                    <a:pt x="3557" y="1487"/>
                    <a:pt x="3530" y="1451"/>
                  </a:cubicBezTo>
                  <a:cubicBezTo>
                    <a:pt x="3494" y="1419"/>
                    <a:pt x="3475" y="1383"/>
                    <a:pt x="3471" y="1337"/>
                  </a:cubicBezTo>
                  <a:cubicBezTo>
                    <a:pt x="3448" y="1265"/>
                    <a:pt x="3444" y="1187"/>
                    <a:pt x="3462" y="1115"/>
                  </a:cubicBezTo>
                  <a:cubicBezTo>
                    <a:pt x="3507" y="955"/>
                    <a:pt x="3644" y="874"/>
                    <a:pt x="3794" y="846"/>
                  </a:cubicBezTo>
                  <a:cubicBezTo>
                    <a:pt x="3798" y="846"/>
                    <a:pt x="3803" y="842"/>
                    <a:pt x="3812" y="842"/>
                  </a:cubicBezTo>
                  <a:cubicBezTo>
                    <a:pt x="3821" y="824"/>
                    <a:pt x="3826" y="801"/>
                    <a:pt x="3821" y="778"/>
                  </a:cubicBezTo>
                  <a:cubicBezTo>
                    <a:pt x="3794" y="569"/>
                    <a:pt x="3762" y="360"/>
                    <a:pt x="3735" y="150"/>
                  </a:cubicBezTo>
                  <a:cubicBezTo>
                    <a:pt x="3730" y="114"/>
                    <a:pt x="3689" y="96"/>
                    <a:pt x="3662" y="96"/>
                  </a:cubicBezTo>
                  <a:cubicBezTo>
                    <a:pt x="3446" y="75"/>
                    <a:pt x="3233" y="64"/>
                    <a:pt x="3020" y="64"/>
                  </a:cubicBezTo>
                  <a:cubicBezTo>
                    <a:pt x="2774" y="64"/>
                    <a:pt x="2528" y="78"/>
                    <a:pt x="2279" y="105"/>
                  </a:cubicBezTo>
                  <a:cubicBezTo>
                    <a:pt x="2247" y="110"/>
                    <a:pt x="2220" y="128"/>
                    <a:pt x="2207" y="164"/>
                  </a:cubicBezTo>
                  <a:cubicBezTo>
                    <a:pt x="2125" y="446"/>
                    <a:pt x="2166" y="660"/>
                    <a:pt x="2275" y="896"/>
                  </a:cubicBezTo>
                  <a:cubicBezTo>
                    <a:pt x="2416" y="1001"/>
                    <a:pt x="2539" y="1183"/>
                    <a:pt x="2552" y="1337"/>
                  </a:cubicBezTo>
                  <a:cubicBezTo>
                    <a:pt x="2561" y="1515"/>
                    <a:pt x="2466" y="1624"/>
                    <a:pt x="2343" y="1669"/>
                  </a:cubicBezTo>
                  <a:cubicBezTo>
                    <a:pt x="2298" y="1701"/>
                    <a:pt x="2238" y="1724"/>
                    <a:pt x="2161" y="1738"/>
                  </a:cubicBezTo>
                  <a:cubicBezTo>
                    <a:pt x="2111" y="1747"/>
                    <a:pt x="2061" y="1751"/>
                    <a:pt x="2011" y="1760"/>
                  </a:cubicBezTo>
                  <a:cubicBezTo>
                    <a:pt x="1720" y="1760"/>
                    <a:pt x="1529" y="1592"/>
                    <a:pt x="1643" y="1192"/>
                  </a:cubicBezTo>
                  <a:cubicBezTo>
                    <a:pt x="1670" y="1105"/>
                    <a:pt x="1743" y="1024"/>
                    <a:pt x="1784" y="942"/>
                  </a:cubicBezTo>
                  <a:cubicBezTo>
                    <a:pt x="2147" y="146"/>
                    <a:pt x="1161" y="187"/>
                    <a:pt x="674" y="128"/>
                  </a:cubicBezTo>
                  <a:cubicBezTo>
                    <a:pt x="669" y="125"/>
                    <a:pt x="665" y="124"/>
                    <a:pt x="660" y="124"/>
                  </a:cubicBezTo>
                  <a:cubicBezTo>
                    <a:pt x="656" y="124"/>
                    <a:pt x="651" y="125"/>
                    <a:pt x="647" y="128"/>
                  </a:cubicBezTo>
                  <a:cubicBezTo>
                    <a:pt x="636" y="124"/>
                    <a:pt x="624" y="122"/>
                    <a:pt x="613" y="122"/>
                  </a:cubicBezTo>
                  <a:cubicBezTo>
                    <a:pt x="566" y="122"/>
                    <a:pt x="520" y="152"/>
                    <a:pt x="524" y="214"/>
                  </a:cubicBezTo>
                  <a:cubicBezTo>
                    <a:pt x="588" y="4107"/>
                    <a:pt x="497" y="7995"/>
                    <a:pt x="251" y="11879"/>
                  </a:cubicBezTo>
                  <a:cubicBezTo>
                    <a:pt x="183" y="12975"/>
                    <a:pt x="101" y="14075"/>
                    <a:pt x="6" y="15171"/>
                  </a:cubicBezTo>
                  <a:cubicBezTo>
                    <a:pt x="1" y="15226"/>
                    <a:pt x="51" y="15271"/>
                    <a:pt x="101" y="15271"/>
                  </a:cubicBezTo>
                  <a:cubicBezTo>
                    <a:pt x="4139" y="15244"/>
                    <a:pt x="8178" y="15071"/>
                    <a:pt x="12202" y="14762"/>
                  </a:cubicBezTo>
                  <a:cubicBezTo>
                    <a:pt x="13339" y="14671"/>
                    <a:pt x="14603" y="14735"/>
                    <a:pt x="15736" y="14625"/>
                  </a:cubicBezTo>
                  <a:cubicBezTo>
                    <a:pt x="15738" y="14625"/>
                    <a:pt x="15739" y="14625"/>
                    <a:pt x="15741" y="14625"/>
                  </a:cubicBezTo>
                  <a:cubicBezTo>
                    <a:pt x="15770" y="14625"/>
                    <a:pt x="15782" y="14647"/>
                    <a:pt x="15786" y="14647"/>
                  </a:cubicBezTo>
                  <a:cubicBezTo>
                    <a:pt x="15788" y="14647"/>
                    <a:pt x="15787" y="14641"/>
                    <a:pt x="15786" y="14621"/>
                  </a:cubicBezTo>
                  <a:cubicBezTo>
                    <a:pt x="15567" y="10928"/>
                    <a:pt x="15868" y="6976"/>
                    <a:pt x="15704" y="3288"/>
                  </a:cubicBezTo>
                  <a:cubicBezTo>
                    <a:pt x="15631" y="1692"/>
                    <a:pt x="15381" y="155"/>
                    <a:pt x="15381" y="155"/>
                  </a:cubicBezTo>
                  <a:lnTo>
                    <a:pt x="15340" y="155"/>
                  </a:lnTo>
                  <a:cubicBezTo>
                    <a:pt x="15172" y="164"/>
                    <a:pt x="14999" y="173"/>
                    <a:pt x="14831" y="182"/>
                  </a:cubicBezTo>
                  <a:cubicBezTo>
                    <a:pt x="14672" y="173"/>
                    <a:pt x="14512" y="160"/>
                    <a:pt x="14353" y="150"/>
                  </a:cubicBezTo>
                  <a:cubicBezTo>
                    <a:pt x="14296" y="148"/>
                    <a:pt x="14213" y="128"/>
                    <a:pt x="14138" y="128"/>
                  </a:cubicBezTo>
                  <a:cubicBezTo>
                    <a:pt x="14094" y="128"/>
                    <a:pt x="14053" y="135"/>
                    <a:pt x="14021" y="155"/>
                  </a:cubicBezTo>
                  <a:cubicBezTo>
                    <a:pt x="13835" y="278"/>
                    <a:pt x="13930" y="555"/>
                    <a:pt x="14012" y="705"/>
                  </a:cubicBezTo>
                  <a:cubicBezTo>
                    <a:pt x="14058" y="787"/>
                    <a:pt x="14162" y="851"/>
                    <a:pt x="14190" y="937"/>
                  </a:cubicBezTo>
                  <a:cubicBezTo>
                    <a:pt x="14267" y="1165"/>
                    <a:pt x="14180" y="1387"/>
                    <a:pt x="13971" y="1465"/>
                  </a:cubicBezTo>
                  <a:cubicBezTo>
                    <a:pt x="13907" y="1489"/>
                    <a:pt x="13804" y="1514"/>
                    <a:pt x="13708" y="1514"/>
                  </a:cubicBezTo>
                  <a:cubicBezTo>
                    <a:pt x="13627" y="1514"/>
                    <a:pt x="13551" y="1496"/>
                    <a:pt x="13507" y="1447"/>
                  </a:cubicBezTo>
                  <a:cubicBezTo>
                    <a:pt x="13380" y="1301"/>
                    <a:pt x="13430" y="1010"/>
                    <a:pt x="13516" y="864"/>
                  </a:cubicBezTo>
                  <a:cubicBezTo>
                    <a:pt x="13653" y="646"/>
                    <a:pt x="13762" y="432"/>
                    <a:pt x="13626" y="187"/>
                  </a:cubicBezTo>
                  <a:cubicBezTo>
                    <a:pt x="13612" y="160"/>
                    <a:pt x="13589" y="146"/>
                    <a:pt x="13562" y="146"/>
                  </a:cubicBezTo>
                  <a:cubicBezTo>
                    <a:pt x="13012" y="150"/>
                    <a:pt x="12466" y="191"/>
                    <a:pt x="11925" y="269"/>
                  </a:cubicBezTo>
                  <a:cubicBezTo>
                    <a:pt x="11902" y="273"/>
                    <a:pt x="11875" y="301"/>
                    <a:pt x="11870" y="323"/>
                  </a:cubicBezTo>
                  <a:cubicBezTo>
                    <a:pt x="11843" y="501"/>
                    <a:pt x="11816" y="678"/>
                    <a:pt x="11784" y="855"/>
                  </a:cubicBezTo>
                  <a:cubicBezTo>
                    <a:pt x="11779" y="905"/>
                    <a:pt x="11807" y="955"/>
                    <a:pt x="11857" y="955"/>
                  </a:cubicBezTo>
                  <a:cubicBezTo>
                    <a:pt x="12207" y="1169"/>
                    <a:pt x="12184" y="1365"/>
                    <a:pt x="11797" y="1551"/>
                  </a:cubicBezTo>
                  <a:cubicBezTo>
                    <a:pt x="11746" y="1563"/>
                    <a:pt x="11695" y="1569"/>
                    <a:pt x="11644" y="1569"/>
                  </a:cubicBezTo>
                  <a:cubicBezTo>
                    <a:pt x="11543" y="1569"/>
                    <a:pt x="11444" y="1545"/>
                    <a:pt x="11347" y="1497"/>
                  </a:cubicBezTo>
                  <a:cubicBezTo>
                    <a:pt x="10724" y="1019"/>
                    <a:pt x="11420" y="987"/>
                    <a:pt x="11516" y="805"/>
                  </a:cubicBezTo>
                  <a:cubicBezTo>
                    <a:pt x="11602" y="642"/>
                    <a:pt x="11543" y="391"/>
                    <a:pt x="11511" y="219"/>
                  </a:cubicBezTo>
                  <a:cubicBezTo>
                    <a:pt x="11502" y="182"/>
                    <a:pt x="11466" y="160"/>
                    <a:pt x="11434" y="160"/>
                  </a:cubicBezTo>
                  <a:cubicBezTo>
                    <a:pt x="10933" y="178"/>
                    <a:pt x="10433" y="191"/>
                    <a:pt x="9933" y="210"/>
                  </a:cubicBezTo>
                  <a:cubicBezTo>
                    <a:pt x="9887" y="264"/>
                    <a:pt x="9860" y="332"/>
                    <a:pt x="9837" y="401"/>
                  </a:cubicBezTo>
                  <a:cubicBezTo>
                    <a:pt x="9828" y="451"/>
                    <a:pt x="9824" y="496"/>
                    <a:pt x="9819" y="546"/>
                  </a:cubicBezTo>
                  <a:cubicBezTo>
                    <a:pt x="9874" y="760"/>
                    <a:pt x="10065" y="996"/>
                    <a:pt x="10056" y="1196"/>
                  </a:cubicBezTo>
                  <a:cubicBezTo>
                    <a:pt x="10043" y="1386"/>
                    <a:pt x="9937" y="1466"/>
                    <a:pt x="9809" y="1466"/>
                  </a:cubicBezTo>
                  <a:cubicBezTo>
                    <a:pt x="9799" y="1466"/>
                    <a:pt x="9789" y="1466"/>
                    <a:pt x="9778" y="1465"/>
                  </a:cubicBezTo>
                  <a:cubicBezTo>
                    <a:pt x="9750" y="1473"/>
                    <a:pt x="9718" y="1478"/>
                    <a:pt x="9683" y="1478"/>
                  </a:cubicBezTo>
                  <a:cubicBezTo>
                    <a:pt x="9643" y="1478"/>
                    <a:pt x="9599" y="1472"/>
                    <a:pt x="9551" y="1460"/>
                  </a:cubicBezTo>
                  <a:cubicBezTo>
                    <a:pt x="9319" y="1415"/>
                    <a:pt x="9228" y="1265"/>
                    <a:pt x="9278" y="1005"/>
                  </a:cubicBezTo>
                  <a:cubicBezTo>
                    <a:pt x="9301" y="887"/>
                    <a:pt x="9374" y="773"/>
                    <a:pt x="9415" y="660"/>
                  </a:cubicBezTo>
                  <a:cubicBezTo>
                    <a:pt x="9474" y="496"/>
                    <a:pt x="9487" y="369"/>
                    <a:pt x="9410" y="205"/>
                  </a:cubicBezTo>
                  <a:cubicBezTo>
                    <a:pt x="9401" y="182"/>
                    <a:pt x="9369" y="169"/>
                    <a:pt x="9346" y="169"/>
                  </a:cubicBezTo>
                  <a:cubicBezTo>
                    <a:pt x="8919" y="182"/>
                    <a:pt x="8487" y="196"/>
                    <a:pt x="8059" y="210"/>
                  </a:cubicBezTo>
                  <a:cubicBezTo>
                    <a:pt x="8023" y="210"/>
                    <a:pt x="7982" y="246"/>
                    <a:pt x="7987" y="287"/>
                  </a:cubicBezTo>
                  <a:cubicBezTo>
                    <a:pt x="8005" y="605"/>
                    <a:pt x="7837" y="783"/>
                    <a:pt x="8096" y="1005"/>
                  </a:cubicBezTo>
                  <a:cubicBezTo>
                    <a:pt x="8173" y="1078"/>
                    <a:pt x="8355" y="1146"/>
                    <a:pt x="8378" y="1283"/>
                  </a:cubicBezTo>
                  <a:cubicBezTo>
                    <a:pt x="8417" y="1572"/>
                    <a:pt x="8089" y="1688"/>
                    <a:pt x="7862" y="1688"/>
                  </a:cubicBezTo>
                  <a:cubicBezTo>
                    <a:pt x="7853" y="1688"/>
                    <a:pt x="7845" y="1688"/>
                    <a:pt x="7837" y="1688"/>
                  </a:cubicBezTo>
                  <a:cubicBezTo>
                    <a:pt x="7723" y="1683"/>
                    <a:pt x="7477" y="1633"/>
                    <a:pt x="7377" y="1551"/>
                  </a:cubicBezTo>
                  <a:cubicBezTo>
                    <a:pt x="7095" y="1319"/>
                    <a:pt x="7332" y="1051"/>
                    <a:pt x="7445" y="851"/>
                  </a:cubicBezTo>
                  <a:cubicBezTo>
                    <a:pt x="7532" y="692"/>
                    <a:pt x="7709" y="291"/>
                    <a:pt x="7486" y="150"/>
                  </a:cubicBezTo>
                  <a:cubicBezTo>
                    <a:pt x="7444" y="125"/>
                    <a:pt x="7382" y="117"/>
                    <a:pt x="7313" y="117"/>
                  </a:cubicBezTo>
                  <a:cubicBezTo>
                    <a:pt x="7186" y="117"/>
                    <a:pt x="7036" y="146"/>
                    <a:pt x="6950" y="146"/>
                  </a:cubicBezTo>
                  <a:cubicBezTo>
                    <a:pt x="6645" y="146"/>
                    <a:pt x="6340" y="141"/>
                    <a:pt x="6036" y="128"/>
                  </a:cubicBezTo>
                  <a:cubicBezTo>
                    <a:pt x="5995" y="128"/>
                    <a:pt x="5963" y="164"/>
                    <a:pt x="5958" y="205"/>
                  </a:cubicBezTo>
                  <a:cubicBezTo>
                    <a:pt x="5949" y="410"/>
                    <a:pt x="5936" y="610"/>
                    <a:pt x="5927" y="810"/>
                  </a:cubicBezTo>
                  <a:cubicBezTo>
                    <a:pt x="6145" y="919"/>
                    <a:pt x="6359" y="1142"/>
                    <a:pt x="6177" y="1396"/>
                  </a:cubicBezTo>
                  <a:cubicBezTo>
                    <a:pt x="6086" y="1519"/>
                    <a:pt x="5933" y="1573"/>
                    <a:pt x="5781" y="1573"/>
                  </a:cubicBezTo>
                  <a:cubicBezTo>
                    <a:pt x="5758" y="1573"/>
                    <a:pt x="5735" y="1572"/>
                    <a:pt x="5713" y="1569"/>
                  </a:cubicBezTo>
                  <a:cubicBezTo>
                    <a:pt x="5699" y="1571"/>
                    <a:pt x="5685" y="1572"/>
                    <a:pt x="5671" y="1572"/>
                  </a:cubicBezTo>
                  <a:cubicBezTo>
                    <a:pt x="5556" y="1572"/>
                    <a:pt x="5439" y="1522"/>
                    <a:pt x="5354" y="1428"/>
                  </a:cubicBezTo>
                  <a:cubicBezTo>
                    <a:pt x="5294" y="1365"/>
                    <a:pt x="5244" y="1283"/>
                    <a:pt x="5240" y="1192"/>
                  </a:cubicBezTo>
                  <a:cubicBezTo>
                    <a:pt x="5235" y="1187"/>
                    <a:pt x="5231" y="1183"/>
                    <a:pt x="5226" y="1178"/>
                  </a:cubicBezTo>
                  <a:lnTo>
                    <a:pt x="5240" y="1160"/>
                  </a:lnTo>
                  <a:cubicBezTo>
                    <a:pt x="5244" y="1083"/>
                    <a:pt x="5276" y="1024"/>
                    <a:pt x="5326" y="983"/>
                  </a:cubicBezTo>
                  <a:cubicBezTo>
                    <a:pt x="5358" y="942"/>
                    <a:pt x="5394" y="910"/>
                    <a:pt x="5431" y="878"/>
                  </a:cubicBezTo>
                  <a:cubicBezTo>
                    <a:pt x="5435" y="878"/>
                    <a:pt x="5435" y="874"/>
                    <a:pt x="5440" y="869"/>
                  </a:cubicBezTo>
                  <a:cubicBezTo>
                    <a:pt x="5449" y="860"/>
                    <a:pt x="5458" y="855"/>
                    <a:pt x="5467" y="846"/>
                  </a:cubicBezTo>
                  <a:cubicBezTo>
                    <a:pt x="5504" y="814"/>
                    <a:pt x="5535" y="773"/>
                    <a:pt x="5558" y="723"/>
                  </a:cubicBezTo>
                  <a:cubicBezTo>
                    <a:pt x="5599" y="628"/>
                    <a:pt x="5608" y="523"/>
                    <a:pt x="5604" y="414"/>
                  </a:cubicBezTo>
                  <a:cubicBezTo>
                    <a:pt x="5590" y="351"/>
                    <a:pt x="5581" y="287"/>
                    <a:pt x="5576" y="219"/>
                  </a:cubicBezTo>
                  <a:cubicBezTo>
                    <a:pt x="5572" y="210"/>
                    <a:pt x="5572" y="200"/>
                    <a:pt x="5567" y="191"/>
                  </a:cubicBezTo>
                  <a:cubicBezTo>
                    <a:pt x="5558" y="132"/>
                    <a:pt x="5549" y="73"/>
                    <a:pt x="5545" y="9"/>
                  </a:cubicBezTo>
                  <a:cubicBezTo>
                    <a:pt x="5535" y="5"/>
                    <a:pt x="5522" y="0"/>
                    <a:pt x="550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2050157" y="433850"/>
              <a:ext cx="4943669" cy="4785016"/>
            </a:xfrm>
            <a:custGeom>
              <a:avLst/>
              <a:gdLst/>
              <a:ahLst/>
              <a:cxnLst/>
              <a:rect l="l" t="t" r="r" b="b"/>
              <a:pathLst>
                <a:path w="15958" h="15446" extrusionOk="0">
                  <a:moveTo>
                    <a:pt x="5548" y="175"/>
                  </a:moveTo>
                  <a:cubicBezTo>
                    <a:pt x="5553" y="216"/>
                    <a:pt x="5557" y="257"/>
                    <a:pt x="5566" y="298"/>
                  </a:cubicBezTo>
                  <a:cubicBezTo>
                    <a:pt x="5566" y="307"/>
                    <a:pt x="5571" y="316"/>
                    <a:pt x="5571" y="325"/>
                  </a:cubicBezTo>
                  <a:cubicBezTo>
                    <a:pt x="5575" y="384"/>
                    <a:pt x="5585" y="434"/>
                    <a:pt x="5594" y="489"/>
                  </a:cubicBezTo>
                  <a:lnTo>
                    <a:pt x="5598" y="511"/>
                  </a:lnTo>
                  <a:cubicBezTo>
                    <a:pt x="5603" y="620"/>
                    <a:pt x="5594" y="707"/>
                    <a:pt x="5562" y="780"/>
                  </a:cubicBezTo>
                  <a:cubicBezTo>
                    <a:pt x="5548" y="811"/>
                    <a:pt x="5530" y="839"/>
                    <a:pt x="5494" y="871"/>
                  </a:cubicBezTo>
                  <a:cubicBezTo>
                    <a:pt x="5480" y="880"/>
                    <a:pt x="5471" y="889"/>
                    <a:pt x="5462" y="898"/>
                  </a:cubicBezTo>
                  <a:lnTo>
                    <a:pt x="5444" y="916"/>
                  </a:lnTo>
                  <a:cubicBezTo>
                    <a:pt x="5412" y="948"/>
                    <a:pt x="5375" y="975"/>
                    <a:pt x="5348" y="1012"/>
                  </a:cubicBezTo>
                  <a:cubicBezTo>
                    <a:pt x="5284" y="1066"/>
                    <a:pt x="5248" y="1139"/>
                    <a:pt x="5239" y="1221"/>
                  </a:cubicBezTo>
                  <a:lnTo>
                    <a:pt x="5203" y="1271"/>
                  </a:lnTo>
                  <a:lnTo>
                    <a:pt x="5239" y="1316"/>
                  </a:lnTo>
                  <a:cubicBezTo>
                    <a:pt x="5253" y="1407"/>
                    <a:pt x="5298" y="1498"/>
                    <a:pt x="5371" y="1575"/>
                  </a:cubicBezTo>
                  <a:cubicBezTo>
                    <a:pt x="5478" y="1687"/>
                    <a:pt x="5611" y="1746"/>
                    <a:pt x="5750" y="1746"/>
                  </a:cubicBezTo>
                  <a:cubicBezTo>
                    <a:pt x="5765" y="1746"/>
                    <a:pt x="5779" y="1745"/>
                    <a:pt x="5794" y="1744"/>
                  </a:cubicBezTo>
                  <a:cubicBezTo>
                    <a:pt x="5817" y="1746"/>
                    <a:pt x="5839" y="1746"/>
                    <a:pt x="5861" y="1746"/>
                  </a:cubicBezTo>
                  <a:cubicBezTo>
                    <a:pt x="6059" y="1746"/>
                    <a:pt x="6223" y="1674"/>
                    <a:pt x="6321" y="1535"/>
                  </a:cubicBezTo>
                  <a:cubicBezTo>
                    <a:pt x="6399" y="1430"/>
                    <a:pt x="6426" y="1312"/>
                    <a:pt x="6399" y="1203"/>
                  </a:cubicBezTo>
                  <a:cubicBezTo>
                    <a:pt x="6367" y="1066"/>
                    <a:pt x="6253" y="939"/>
                    <a:pt x="6094" y="848"/>
                  </a:cubicBezTo>
                  <a:lnTo>
                    <a:pt x="6126" y="302"/>
                  </a:lnTo>
                  <a:cubicBezTo>
                    <a:pt x="6453" y="316"/>
                    <a:pt x="6749" y="320"/>
                    <a:pt x="7031" y="320"/>
                  </a:cubicBezTo>
                  <a:cubicBezTo>
                    <a:pt x="7072" y="320"/>
                    <a:pt x="7126" y="311"/>
                    <a:pt x="7181" y="307"/>
                  </a:cubicBezTo>
                  <a:cubicBezTo>
                    <a:pt x="7242" y="299"/>
                    <a:pt x="7318" y="291"/>
                    <a:pt x="7385" y="291"/>
                  </a:cubicBezTo>
                  <a:cubicBezTo>
                    <a:pt x="7442" y="291"/>
                    <a:pt x="7493" y="297"/>
                    <a:pt x="7522" y="316"/>
                  </a:cubicBezTo>
                  <a:cubicBezTo>
                    <a:pt x="7672" y="407"/>
                    <a:pt x="7540" y="734"/>
                    <a:pt x="7454" y="893"/>
                  </a:cubicBezTo>
                  <a:cubicBezTo>
                    <a:pt x="7435" y="921"/>
                    <a:pt x="7417" y="952"/>
                    <a:pt x="7399" y="980"/>
                  </a:cubicBezTo>
                  <a:cubicBezTo>
                    <a:pt x="7285" y="1171"/>
                    <a:pt x="7108" y="1457"/>
                    <a:pt x="7404" y="1703"/>
                  </a:cubicBezTo>
                  <a:cubicBezTo>
                    <a:pt x="7536" y="1812"/>
                    <a:pt x="7808" y="1857"/>
                    <a:pt x="7913" y="1862"/>
                  </a:cubicBezTo>
                  <a:cubicBezTo>
                    <a:pt x="7920" y="1862"/>
                    <a:pt x="7927" y="1862"/>
                    <a:pt x="7933" y="1862"/>
                  </a:cubicBezTo>
                  <a:cubicBezTo>
                    <a:pt x="8108" y="1862"/>
                    <a:pt x="8331" y="1806"/>
                    <a:pt x="8450" y="1666"/>
                  </a:cubicBezTo>
                  <a:cubicBezTo>
                    <a:pt x="8527" y="1580"/>
                    <a:pt x="8554" y="1475"/>
                    <a:pt x="8541" y="1362"/>
                  </a:cubicBezTo>
                  <a:cubicBezTo>
                    <a:pt x="8518" y="1221"/>
                    <a:pt x="8395" y="1139"/>
                    <a:pt x="8304" y="1080"/>
                  </a:cubicBezTo>
                  <a:cubicBezTo>
                    <a:pt x="8277" y="1062"/>
                    <a:pt x="8245" y="1043"/>
                    <a:pt x="8231" y="1030"/>
                  </a:cubicBezTo>
                  <a:cubicBezTo>
                    <a:pt x="8090" y="907"/>
                    <a:pt x="8104" y="821"/>
                    <a:pt x="8131" y="661"/>
                  </a:cubicBezTo>
                  <a:cubicBezTo>
                    <a:pt x="8140" y="580"/>
                    <a:pt x="8154" y="489"/>
                    <a:pt x="8149" y="384"/>
                  </a:cubicBezTo>
                  <a:lnTo>
                    <a:pt x="9423" y="343"/>
                  </a:lnTo>
                  <a:lnTo>
                    <a:pt x="9423" y="343"/>
                  </a:lnTo>
                  <a:cubicBezTo>
                    <a:pt x="9482" y="475"/>
                    <a:pt x="9468" y="580"/>
                    <a:pt x="9418" y="721"/>
                  </a:cubicBezTo>
                  <a:cubicBezTo>
                    <a:pt x="9405" y="761"/>
                    <a:pt x="9382" y="802"/>
                    <a:pt x="9364" y="843"/>
                  </a:cubicBezTo>
                  <a:cubicBezTo>
                    <a:pt x="9327" y="916"/>
                    <a:pt x="9291" y="993"/>
                    <a:pt x="9277" y="1075"/>
                  </a:cubicBezTo>
                  <a:cubicBezTo>
                    <a:pt x="9218" y="1380"/>
                    <a:pt x="9341" y="1580"/>
                    <a:pt x="9614" y="1635"/>
                  </a:cubicBezTo>
                  <a:cubicBezTo>
                    <a:pt x="9667" y="1647"/>
                    <a:pt x="9714" y="1652"/>
                    <a:pt x="9758" y="1652"/>
                  </a:cubicBezTo>
                  <a:cubicBezTo>
                    <a:pt x="9798" y="1652"/>
                    <a:pt x="9834" y="1648"/>
                    <a:pt x="9868" y="1639"/>
                  </a:cubicBezTo>
                  <a:cubicBezTo>
                    <a:pt x="9875" y="1639"/>
                    <a:pt x="9881" y="1640"/>
                    <a:pt x="9888" y="1640"/>
                  </a:cubicBezTo>
                  <a:cubicBezTo>
                    <a:pt x="9971" y="1640"/>
                    <a:pt x="10046" y="1612"/>
                    <a:pt x="10105" y="1562"/>
                  </a:cubicBezTo>
                  <a:cubicBezTo>
                    <a:pt x="10150" y="1521"/>
                    <a:pt x="10210" y="1439"/>
                    <a:pt x="10219" y="1293"/>
                  </a:cubicBezTo>
                  <a:cubicBezTo>
                    <a:pt x="10228" y="1148"/>
                    <a:pt x="10155" y="1002"/>
                    <a:pt x="10087" y="861"/>
                  </a:cubicBezTo>
                  <a:cubicBezTo>
                    <a:pt x="10046" y="780"/>
                    <a:pt x="10005" y="702"/>
                    <a:pt x="9987" y="630"/>
                  </a:cubicBezTo>
                  <a:cubicBezTo>
                    <a:pt x="9991" y="589"/>
                    <a:pt x="9996" y="548"/>
                    <a:pt x="10000" y="507"/>
                  </a:cubicBezTo>
                  <a:cubicBezTo>
                    <a:pt x="10014" y="457"/>
                    <a:pt x="10032" y="416"/>
                    <a:pt x="10055" y="384"/>
                  </a:cubicBezTo>
                  <a:lnTo>
                    <a:pt x="11510" y="334"/>
                  </a:lnTo>
                  <a:lnTo>
                    <a:pt x="11519" y="370"/>
                  </a:lnTo>
                  <a:cubicBezTo>
                    <a:pt x="11547" y="525"/>
                    <a:pt x="11587" y="734"/>
                    <a:pt x="11524" y="852"/>
                  </a:cubicBezTo>
                  <a:cubicBezTo>
                    <a:pt x="11510" y="880"/>
                    <a:pt x="11433" y="921"/>
                    <a:pt x="11374" y="948"/>
                  </a:cubicBezTo>
                  <a:cubicBezTo>
                    <a:pt x="11246" y="1016"/>
                    <a:pt x="11101" y="1089"/>
                    <a:pt x="11092" y="1234"/>
                  </a:cubicBezTo>
                  <a:cubicBezTo>
                    <a:pt x="11078" y="1362"/>
                    <a:pt x="11169" y="1494"/>
                    <a:pt x="11378" y="1653"/>
                  </a:cubicBezTo>
                  <a:lnTo>
                    <a:pt x="11392" y="1662"/>
                  </a:lnTo>
                  <a:cubicBezTo>
                    <a:pt x="11502" y="1717"/>
                    <a:pt x="11615" y="1743"/>
                    <a:pt x="11730" y="1743"/>
                  </a:cubicBezTo>
                  <a:cubicBezTo>
                    <a:pt x="11785" y="1743"/>
                    <a:pt x="11841" y="1737"/>
                    <a:pt x="11897" y="1726"/>
                  </a:cubicBezTo>
                  <a:lnTo>
                    <a:pt x="11915" y="1716"/>
                  </a:lnTo>
                  <a:cubicBezTo>
                    <a:pt x="12147" y="1607"/>
                    <a:pt x="12265" y="1484"/>
                    <a:pt x="12270" y="1348"/>
                  </a:cubicBezTo>
                  <a:cubicBezTo>
                    <a:pt x="12274" y="1212"/>
                    <a:pt x="12183" y="1089"/>
                    <a:pt x="11983" y="966"/>
                  </a:cubicBezTo>
                  <a:lnTo>
                    <a:pt x="11965" y="957"/>
                  </a:lnTo>
                  <a:lnTo>
                    <a:pt x="11951" y="957"/>
                  </a:lnTo>
                  <a:lnTo>
                    <a:pt x="12033" y="439"/>
                  </a:lnTo>
                  <a:cubicBezTo>
                    <a:pt x="12570" y="361"/>
                    <a:pt x="13111" y="325"/>
                    <a:pt x="13638" y="320"/>
                  </a:cubicBezTo>
                  <a:lnTo>
                    <a:pt x="13638" y="320"/>
                  </a:lnTo>
                  <a:cubicBezTo>
                    <a:pt x="13748" y="520"/>
                    <a:pt x="13657" y="698"/>
                    <a:pt x="13529" y="907"/>
                  </a:cubicBezTo>
                  <a:cubicBezTo>
                    <a:pt x="13425" y="1075"/>
                    <a:pt x="13370" y="1407"/>
                    <a:pt x="13529" y="1594"/>
                  </a:cubicBezTo>
                  <a:cubicBezTo>
                    <a:pt x="13592" y="1667"/>
                    <a:pt x="13689" y="1690"/>
                    <a:pt x="13785" y="1690"/>
                  </a:cubicBezTo>
                  <a:cubicBezTo>
                    <a:pt x="13930" y="1690"/>
                    <a:pt x="14071" y="1637"/>
                    <a:pt x="14080" y="1635"/>
                  </a:cubicBezTo>
                  <a:cubicBezTo>
                    <a:pt x="14330" y="1539"/>
                    <a:pt x="14443" y="1271"/>
                    <a:pt x="14352" y="998"/>
                  </a:cubicBezTo>
                  <a:cubicBezTo>
                    <a:pt x="14330" y="930"/>
                    <a:pt x="14280" y="880"/>
                    <a:pt x="14239" y="834"/>
                  </a:cubicBezTo>
                  <a:cubicBezTo>
                    <a:pt x="14211" y="802"/>
                    <a:pt x="14184" y="775"/>
                    <a:pt x="14170" y="752"/>
                  </a:cubicBezTo>
                  <a:cubicBezTo>
                    <a:pt x="14152" y="716"/>
                    <a:pt x="13989" y="420"/>
                    <a:pt x="14152" y="316"/>
                  </a:cubicBezTo>
                  <a:cubicBezTo>
                    <a:pt x="14167" y="307"/>
                    <a:pt x="14191" y="303"/>
                    <a:pt x="14219" y="303"/>
                  </a:cubicBezTo>
                  <a:cubicBezTo>
                    <a:pt x="14261" y="303"/>
                    <a:pt x="14310" y="310"/>
                    <a:pt x="14348" y="316"/>
                  </a:cubicBezTo>
                  <a:cubicBezTo>
                    <a:pt x="14375" y="320"/>
                    <a:pt x="14407" y="325"/>
                    <a:pt x="14430" y="325"/>
                  </a:cubicBezTo>
                  <a:lnTo>
                    <a:pt x="14912" y="357"/>
                  </a:lnTo>
                  <a:lnTo>
                    <a:pt x="15389" y="329"/>
                  </a:lnTo>
                  <a:cubicBezTo>
                    <a:pt x="15439" y="661"/>
                    <a:pt x="15639" y="2007"/>
                    <a:pt x="15698" y="3376"/>
                  </a:cubicBezTo>
                  <a:cubicBezTo>
                    <a:pt x="15776" y="5118"/>
                    <a:pt x="15753" y="6955"/>
                    <a:pt x="15726" y="8724"/>
                  </a:cubicBezTo>
                  <a:cubicBezTo>
                    <a:pt x="15698" y="10684"/>
                    <a:pt x="15671" y="12708"/>
                    <a:pt x="15780" y="14632"/>
                  </a:cubicBezTo>
                  <a:cubicBezTo>
                    <a:pt x="15189" y="14686"/>
                    <a:pt x="14548" y="14695"/>
                    <a:pt x="13929" y="14704"/>
                  </a:cubicBezTo>
                  <a:cubicBezTo>
                    <a:pt x="13379" y="14713"/>
                    <a:pt x="12811" y="14723"/>
                    <a:pt x="12279" y="14763"/>
                  </a:cubicBezTo>
                  <a:cubicBezTo>
                    <a:pt x="8286" y="15073"/>
                    <a:pt x="4216" y="15246"/>
                    <a:pt x="182" y="15273"/>
                  </a:cubicBezTo>
                  <a:cubicBezTo>
                    <a:pt x="177" y="15273"/>
                    <a:pt x="173" y="15268"/>
                    <a:pt x="173" y="15268"/>
                  </a:cubicBezTo>
                  <a:cubicBezTo>
                    <a:pt x="268" y="14159"/>
                    <a:pt x="350" y="13049"/>
                    <a:pt x="414" y="11971"/>
                  </a:cubicBezTo>
                  <a:cubicBezTo>
                    <a:pt x="660" y="8119"/>
                    <a:pt x="750" y="4195"/>
                    <a:pt x="687" y="302"/>
                  </a:cubicBezTo>
                  <a:lnTo>
                    <a:pt x="687" y="298"/>
                  </a:lnTo>
                  <a:lnTo>
                    <a:pt x="700" y="298"/>
                  </a:lnTo>
                  <a:lnTo>
                    <a:pt x="719" y="307"/>
                  </a:lnTo>
                  <a:lnTo>
                    <a:pt x="741" y="302"/>
                  </a:lnTo>
                  <a:cubicBezTo>
                    <a:pt x="810" y="311"/>
                    <a:pt x="887" y="316"/>
                    <a:pt x="964" y="320"/>
                  </a:cubicBezTo>
                  <a:cubicBezTo>
                    <a:pt x="1278" y="348"/>
                    <a:pt x="1710" y="389"/>
                    <a:pt x="1828" y="593"/>
                  </a:cubicBezTo>
                  <a:cubicBezTo>
                    <a:pt x="1878" y="689"/>
                    <a:pt x="1865" y="821"/>
                    <a:pt x="1787" y="993"/>
                  </a:cubicBezTo>
                  <a:cubicBezTo>
                    <a:pt x="1774" y="1021"/>
                    <a:pt x="1755" y="1052"/>
                    <a:pt x="1733" y="1084"/>
                  </a:cubicBezTo>
                  <a:cubicBezTo>
                    <a:pt x="1701" y="1139"/>
                    <a:pt x="1665" y="1193"/>
                    <a:pt x="1646" y="1257"/>
                  </a:cubicBezTo>
                  <a:cubicBezTo>
                    <a:pt x="1583" y="1471"/>
                    <a:pt x="1596" y="1644"/>
                    <a:pt x="1687" y="1762"/>
                  </a:cubicBezTo>
                  <a:cubicBezTo>
                    <a:pt x="1769" y="1876"/>
                    <a:pt x="1910" y="1935"/>
                    <a:pt x="2092" y="1935"/>
                  </a:cubicBezTo>
                  <a:lnTo>
                    <a:pt x="2256" y="1912"/>
                  </a:lnTo>
                  <a:cubicBezTo>
                    <a:pt x="2338" y="1898"/>
                    <a:pt x="2406" y="1876"/>
                    <a:pt x="2460" y="1835"/>
                  </a:cubicBezTo>
                  <a:cubicBezTo>
                    <a:pt x="2633" y="1771"/>
                    <a:pt x="2729" y="1612"/>
                    <a:pt x="2715" y="1421"/>
                  </a:cubicBezTo>
                  <a:cubicBezTo>
                    <a:pt x="2701" y="1257"/>
                    <a:pt x="2583" y="1057"/>
                    <a:pt x="2419" y="930"/>
                  </a:cubicBezTo>
                  <a:cubicBezTo>
                    <a:pt x="2333" y="730"/>
                    <a:pt x="2288" y="543"/>
                    <a:pt x="2365" y="284"/>
                  </a:cubicBezTo>
                  <a:lnTo>
                    <a:pt x="2369" y="284"/>
                  </a:lnTo>
                  <a:cubicBezTo>
                    <a:pt x="2620" y="254"/>
                    <a:pt x="2866" y="239"/>
                    <a:pt x="3113" y="239"/>
                  </a:cubicBezTo>
                  <a:cubicBezTo>
                    <a:pt x="3319" y="239"/>
                    <a:pt x="3525" y="250"/>
                    <a:pt x="3734" y="270"/>
                  </a:cubicBezTo>
                  <a:lnTo>
                    <a:pt x="3816" y="861"/>
                  </a:lnTo>
                  <a:cubicBezTo>
                    <a:pt x="3634" y="902"/>
                    <a:pt x="3506" y="1021"/>
                    <a:pt x="3461" y="1180"/>
                  </a:cubicBezTo>
                  <a:cubicBezTo>
                    <a:pt x="3438" y="1262"/>
                    <a:pt x="3443" y="1353"/>
                    <a:pt x="3470" y="1444"/>
                  </a:cubicBezTo>
                  <a:cubicBezTo>
                    <a:pt x="3474" y="1503"/>
                    <a:pt x="3502" y="1557"/>
                    <a:pt x="3552" y="1598"/>
                  </a:cubicBezTo>
                  <a:cubicBezTo>
                    <a:pt x="3588" y="1644"/>
                    <a:pt x="3625" y="1675"/>
                    <a:pt x="3670" y="1703"/>
                  </a:cubicBezTo>
                  <a:cubicBezTo>
                    <a:pt x="3731" y="1737"/>
                    <a:pt x="3796" y="1755"/>
                    <a:pt x="3861" y="1755"/>
                  </a:cubicBezTo>
                  <a:cubicBezTo>
                    <a:pt x="3941" y="1755"/>
                    <a:pt x="4022" y="1728"/>
                    <a:pt x="4098" y="1675"/>
                  </a:cubicBezTo>
                  <a:cubicBezTo>
                    <a:pt x="4248" y="1566"/>
                    <a:pt x="4339" y="1380"/>
                    <a:pt x="4320" y="1203"/>
                  </a:cubicBezTo>
                  <a:cubicBezTo>
                    <a:pt x="4339" y="1062"/>
                    <a:pt x="4307" y="934"/>
                    <a:pt x="4279" y="811"/>
                  </a:cubicBezTo>
                  <a:cubicBezTo>
                    <a:pt x="4275" y="789"/>
                    <a:pt x="4266" y="766"/>
                    <a:pt x="4261" y="743"/>
                  </a:cubicBezTo>
                  <a:cubicBezTo>
                    <a:pt x="4220" y="548"/>
                    <a:pt x="4202" y="402"/>
                    <a:pt x="4248" y="229"/>
                  </a:cubicBezTo>
                  <a:lnTo>
                    <a:pt x="5548" y="175"/>
                  </a:lnTo>
                  <a:close/>
                  <a:moveTo>
                    <a:pt x="5601" y="1"/>
                  </a:moveTo>
                  <a:cubicBezTo>
                    <a:pt x="5596" y="1"/>
                    <a:pt x="5590" y="1"/>
                    <a:pt x="5585" y="2"/>
                  </a:cubicBezTo>
                  <a:lnTo>
                    <a:pt x="4243" y="57"/>
                  </a:lnTo>
                  <a:cubicBezTo>
                    <a:pt x="4170" y="61"/>
                    <a:pt x="4111" y="107"/>
                    <a:pt x="4093" y="179"/>
                  </a:cubicBezTo>
                  <a:cubicBezTo>
                    <a:pt x="4034" y="389"/>
                    <a:pt x="4052" y="561"/>
                    <a:pt x="4102" y="780"/>
                  </a:cubicBezTo>
                  <a:cubicBezTo>
                    <a:pt x="4107" y="802"/>
                    <a:pt x="4111" y="830"/>
                    <a:pt x="4120" y="852"/>
                  </a:cubicBezTo>
                  <a:cubicBezTo>
                    <a:pt x="4148" y="971"/>
                    <a:pt x="4170" y="1080"/>
                    <a:pt x="4157" y="1189"/>
                  </a:cubicBezTo>
                  <a:lnTo>
                    <a:pt x="4157" y="1198"/>
                  </a:lnTo>
                  <a:lnTo>
                    <a:pt x="4157" y="1212"/>
                  </a:lnTo>
                  <a:cubicBezTo>
                    <a:pt x="4170" y="1325"/>
                    <a:pt x="4107" y="1457"/>
                    <a:pt x="4007" y="1530"/>
                  </a:cubicBezTo>
                  <a:cubicBezTo>
                    <a:pt x="3974" y="1554"/>
                    <a:pt x="3922" y="1581"/>
                    <a:pt x="3860" y="1581"/>
                  </a:cubicBezTo>
                  <a:cubicBezTo>
                    <a:pt x="3826" y="1581"/>
                    <a:pt x="3790" y="1573"/>
                    <a:pt x="3752" y="1553"/>
                  </a:cubicBezTo>
                  <a:cubicBezTo>
                    <a:pt x="3725" y="1535"/>
                    <a:pt x="3702" y="1512"/>
                    <a:pt x="3679" y="1484"/>
                  </a:cubicBezTo>
                  <a:lnTo>
                    <a:pt x="3670" y="1475"/>
                  </a:lnTo>
                  <a:lnTo>
                    <a:pt x="3665" y="1471"/>
                  </a:lnTo>
                  <a:cubicBezTo>
                    <a:pt x="3647" y="1457"/>
                    <a:pt x="3638" y="1439"/>
                    <a:pt x="3638" y="1421"/>
                  </a:cubicBezTo>
                  <a:lnTo>
                    <a:pt x="3638" y="1407"/>
                  </a:lnTo>
                  <a:lnTo>
                    <a:pt x="3634" y="1394"/>
                  </a:lnTo>
                  <a:cubicBezTo>
                    <a:pt x="3611" y="1339"/>
                    <a:pt x="3611" y="1275"/>
                    <a:pt x="3625" y="1225"/>
                  </a:cubicBezTo>
                  <a:cubicBezTo>
                    <a:pt x="3665" y="1080"/>
                    <a:pt x="3806" y="1034"/>
                    <a:pt x="3888" y="1021"/>
                  </a:cubicBezTo>
                  <a:lnTo>
                    <a:pt x="3947" y="998"/>
                  </a:lnTo>
                  <a:lnTo>
                    <a:pt x="3966" y="971"/>
                  </a:lnTo>
                  <a:cubicBezTo>
                    <a:pt x="3984" y="939"/>
                    <a:pt x="3993" y="893"/>
                    <a:pt x="3988" y="852"/>
                  </a:cubicBezTo>
                  <a:lnTo>
                    <a:pt x="3897" y="229"/>
                  </a:lnTo>
                  <a:cubicBezTo>
                    <a:pt x="3884" y="148"/>
                    <a:pt x="3811" y="102"/>
                    <a:pt x="3747" y="97"/>
                  </a:cubicBezTo>
                  <a:cubicBezTo>
                    <a:pt x="3534" y="77"/>
                    <a:pt x="3324" y="66"/>
                    <a:pt x="3114" y="66"/>
                  </a:cubicBezTo>
                  <a:cubicBezTo>
                    <a:pt x="2862" y="66"/>
                    <a:pt x="2609" y="81"/>
                    <a:pt x="2351" y="111"/>
                  </a:cubicBezTo>
                  <a:cubicBezTo>
                    <a:pt x="2283" y="116"/>
                    <a:pt x="2228" y="161"/>
                    <a:pt x="2210" y="229"/>
                  </a:cubicBezTo>
                  <a:cubicBezTo>
                    <a:pt x="2128" y="502"/>
                    <a:pt x="2147" y="734"/>
                    <a:pt x="2278" y="1021"/>
                  </a:cubicBezTo>
                  <a:lnTo>
                    <a:pt x="2288" y="1043"/>
                  </a:lnTo>
                  <a:lnTo>
                    <a:pt x="2306" y="1052"/>
                  </a:lnTo>
                  <a:cubicBezTo>
                    <a:pt x="2433" y="1148"/>
                    <a:pt x="2538" y="1312"/>
                    <a:pt x="2547" y="1434"/>
                  </a:cubicBezTo>
                  <a:cubicBezTo>
                    <a:pt x="2560" y="1594"/>
                    <a:pt x="2456" y="1653"/>
                    <a:pt x="2397" y="1675"/>
                  </a:cubicBezTo>
                  <a:lnTo>
                    <a:pt x="2383" y="1680"/>
                  </a:lnTo>
                  <a:lnTo>
                    <a:pt x="2369" y="1689"/>
                  </a:lnTo>
                  <a:cubicBezTo>
                    <a:pt x="2338" y="1712"/>
                    <a:pt x="2292" y="1730"/>
                    <a:pt x="2233" y="1744"/>
                  </a:cubicBezTo>
                  <a:lnTo>
                    <a:pt x="2087" y="1762"/>
                  </a:lnTo>
                  <a:cubicBezTo>
                    <a:pt x="2001" y="1762"/>
                    <a:pt x="1883" y="1744"/>
                    <a:pt x="1819" y="1657"/>
                  </a:cubicBezTo>
                  <a:cubicBezTo>
                    <a:pt x="1765" y="1585"/>
                    <a:pt x="1760" y="1462"/>
                    <a:pt x="1806" y="1307"/>
                  </a:cubicBezTo>
                  <a:cubicBezTo>
                    <a:pt x="1819" y="1266"/>
                    <a:pt x="1846" y="1225"/>
                    <a:pt x="1874" y="1180"/>
                  </a:cubicBezTo>
                  <a:cubicBezTo>
                    <a:pt x="1896" y="1143"/>
                    <a:pt x="1919" y="1107"/>
                    <a:pt x="1937" y="1066"/>
                  </a:cubicBezTo>
                  <a:cubicBezTo>
                    <a:pt x="2042" y="839"/>
                    <a:pt x="2056" y="652"/>
                    <a:pt x="1974" y="507"/>
                  </a:cubicBezTo>
                  <a:cubicBezTo>
                    <a:pt x="1815" y="220"/>
                    <a:pt x="1351" y="184"/>
                    <a:pt x="978" y="152"/>
                  </a:cubicBezTo>
                  <a:cubicBezTo>
                    <a:pt x="901" y="143"/>
                    <a:pt x="828" y="138"/>
                    <a:pt x="764" y="129"/>
                  </a:cubicBezTo>
                  <a:lnTo>
                    <a:pt x="732" y="129"/>
                  </a:lnTo>
                  <a:cubicBezTo>
                    <a:pt x="720" y="127"/>
                    <a:pt x="708" y="126"/>
                    <a:pt x="695" y="126"/>
                  </a:cubicBezTo>
                  <a:cubicBezTo>
                    <a:pt x="657" y="126"/>
                    <a:pt x="618" y="137"/>
                    <a:pt x="587" y="161"/>
                  </a:cubicBezTo>
                  <a:cubicBezTo>
                    <a:pt x="546" y="193"/>
                    <a:pt x="519" y="248"/>
                    <a:pt x="519" y="307"/>
                  </a:cubicBezTo>
                  <a:cubicBezTo>
                    <a:pt x="582" y="4195"/>
                    <a:pt x="491" y="8115"/>
                    <a:pt x="250" y="11962"/>
                  </a:cubicBezTo>
                  <a:cubicBezTo>
                    <a:pt x="182" y="13040"/>
                    <a:pt x="100" y="14145"/>
                    <a:pt x="5" y="15255"/>
                  </a:cubicBezTo>
                  <a:cubicBezTo>
                    <a:pt x="0" y="15300"/>
                    <a:pt x="18" y="15346"/>
                    <a:pt x="50" y="15386"/>
                  </a:cubicBezTo>
                  <a:cubicBezTo>
                    <a:pt x="87" y="15423"/>
                    <a:pt x="132" y="15446"/>
                    <a:pt x="182" y="15446"/>
                  </a:cubicBezTo>
                  <a:cubicBezTo>
                    <a:pt x="182" y="15446"/>
                    <a:pt x="182" y="15446"/>
                    <a:pt x="187" y="15441"/>
                  </a:cubicBezTo>
                  <a:cubicBezTo>
                    <a:pt x="4220" y="15414"/>
                    <a:pt x="8295" y="15241"/>
                    <a:pt x="12292" y="14932"/>
                  </a:cubicBezTo>
                  <a:cubicBezTo>
                    <a:pt x="12820" y="14891"/>
                    <a:pt x="13384" y="14882"/>
                    <a:pt x="13934" y="14873"/>
                  </a:cubicBezTo>
                  <a:cubicBezTo>
                    <a:pt x="14562" y="14868"/>
                    <a:pt x="15212" y="14854"/>
                    <a:pt x="15817" y="14800"/>
                  </a:cubicBezTo>
                  <a:cubicBezTo>
                    <a:pt x="15834" y="14813"/>
                    <a:pt x="15852" y="14816"/>
                    <a:pt x="15867" y="14816"/>
                  </a:cubicBezTo>
                  <a:cubicBezTo>
                    <a:pt x="15884" y="14816"/>
                    <a:pt x="15898" y="14811"/>
                    <a:pt x="15903" y="14809"/>
                  </a:cubicBezTo>
                  <a:cubicBezTo>
                    <a:pt x="15958" y="14786"/>
                    <a:pt x="15953" y="14732"/>
                    <a:pt x="15953" y="14700"/>
                  </a:cubicBezTo>
                  <a:cubicBezTo>
                    <a:pt x="15839" y="12758"/>
                    <a:pt x="15867" y="10707"/>
                    <a:pt x="15894" y="8724"/>
                  </a:cubicBezTo>
                  <a:cubicBezTo>
                    <a:pt x="15921" y="6951"/>
                    <a:pt x="15944" y="5113"/>
                    <a:pt x="15867" y="3367"/>
                  </a:cubicBezTo>
                  <a:cubicBezTo>
                    <a:pt x="15799" y="1785"/>
                    <a:pt x="15548" y="238"/>
                    <a:pt x="15544" y="225"/>
                  </a:cubicBezTo>
                  <a:lnTo>
                    <a:pt x="15530" y="148"/>
                  </a:lnTo>
                  <a:lnTo>
                    <a:pt x="14912" y="179"/>
                  </a:lnTo>
                  <a:lnTo>
                    <a:pt x="14439" y="148"/>
                  </a:lnTo>
                  <a:cubicBezTo>
                    <a:pt x="14421" y="148"/>
                    <a:pt x="14398" y="143"/>
                    <a:pt x="14371" y="143"/>
                  </a:cubicBezTo>
                  <a:cubicBezTo>
                    <a:pt x="14325" y="135"/>
                    <a:pt x="14276" y="127"/>
                    <a:pt x="14227" y="127"/>
                  </a:cubicBezTo>
                  <a:cubicBezTo>
                    <a:pt x="14169" y="127"/>
                    <a:pt x="14111" y="138"/>
                    <a:pt x="14061" y="170"/>
                  </a:cubicBezTo>
                  <a:cubicBezTo>
                    <a:pt x="13839" y="316"/>
                    <a:pt x="13902" y="616"/>
                    <a:pt x="14025" y="834"/>
                  </a:cubicBezTo>
                  <a:cubicBezTo>
                    <a:pt x="14052" y="875"/>
                    <a:pt x="14084" y="916"/>
                    <a:pt x="14120" y="948"/>
                  </a:cubicBezTo>
                  <a:cubicBezTo>
                    <a:pt x="14152" y="984"/>
                    <a:pt x="14184" y="1021"/>
                    <a:pt x="14193" y="1048"/>
                  </a:cubicBezTo>
                  <a:cubicBezTo>
                    <a:pt x="14257" y="1234"/>
                    <a:pt x="14189" y="1407"/>
                    <a:pt x="14025" y="1466"/>
                  </a:cubicBezTo>
                  <a:cubicBezTo>
                    <a:pt x="13951" y="1494"/>
                    <a:pt x="13860" y="1512"/>
                    <a:pt x="13785" y="1512"/>
                  </a:cubicBezTo>
                  <a:cubicBezTo>
                    <a:pt x="13727" y="1512"/>
                    <a:pt x="13679" y="1501"/>
                    <a:pt x="13657" y="1475"/>
                  </a:cubicBezTo>
                  <a:cubicBezTo>
                    <a:pt x="13557" y="1362"/>
                    <a:pt x="13597" y="1116"/>
                    <a:pt x="13670" y="993"/>
                  </a:cubicBezTo>
                  <a:cubicBezTo>
                    <a:pt x="13784" y="811"/>
                    <a:pt x="13952" y="534"/>
                    <a:pt x="13784" y="225"/>
                  </a:cubicBezTo>
                  <a:cubicBezTo>
                    <a:pt x="13752" y="175"/>
                    <a:pt x="13702" y="143"/>
                    <a:pt x="13643" y="143"/>
                  </a:cubicBezTo>
                  <a:cubicBezTo>
                    <a:pt x="13102" y="148"/>
                    <a:pt x="12547" y="188"/>
                    <a:pt x="11997" y="266"/>
                  </a:cubicBezTo>
                  <a:cubicBezTo>
                    <a:pt x="11938" y="275"/>
                    <a:pt x="11883" y="334"/>
                    <a:pt x="11874" y="393"/>
                  </a:cubicBezTo>
                  <a:lnTo>
                    <a:pt x="11788" y="925"/>
                  </a:lnTo>
                  <a:cubicBezTo>
                    <a:pt x="11778" y="975"/>
                    <a:pt x="11792" y="1030"/>
                    <a:pt x="11824" y="1066"/>
                  </a:cubicBezTo>
                  <a:cubicBezTo>
                    <a:pt x="11847" y="1098"/>
                    <a:pt x="11878" y="1116"/>
                    <a:pt x="11915" y="1121"/>
                  </a:cubicBezTo>
                  <a:cubicBezTo>
                    <a:pt x="12042" y="1203"/>
                    <a:pt x="12106" y="1275"/>
                    <a:pt x="12106" y="1334"/>
                  </a:cubicBezTo>
                  <a:cubicBezTo>
                    <a:pt x="12101" y="1398"/>
                    <a:pt x="12010" y="1480"/>
                    <a:pt x="11851" y="1553"/>
                  </a:cubicBezTo>
                  <a:cubicBezTo>
                    <a:pt x="11810" y="1562"/>
                    <a:pt x="11768" y="1566"/>
                    <a:pt x="11726" y="1566"/>
                  </a:cubicBezTo>
                  <a:cubicBezTo>
                    <a:pt x="11641" y="1566"/>
                    <a:pt x="11556" y="1547"/>
                    <a:pt x="11474" y="1507"/>
                  </a:cubicBezTo>
                  <a:cubicBezTo>
                    <a:pt x="11265" y="1344"/>
                    <a:pt x="11255" y="1266"/>
                    <a:pt x="11260" y="1248"/>
                  </a:cubicBezTo>
                  <a:cubicBezTo>
                    <a:pt x="11265" y="1193"/>
                    <a:pt x="11365" y="1143"/>
                    <a:pt x="11451" y="1098"/>
                  </a:cubicBezTo>
                  <a:cubicBezTo>
                    <a:pt x="11542" y="1052"/>
                    <a:pt x="11633" y="1007"/>
                    <a:pt x="11674" y="930"/>
                  </a:cubicBezTo>
                  <a:cubicBezTo>
                    <a:pt x="11765" y="757"/>
                    <a:pt x="11719" y="511"/>
                    <a:pt x="11683" y="334"/>
                  </a:cubicBezTo>
                  <a:lnTo>
                    <a:pt x="11674" y="284"/>
                  </a:lnTo>
                  <a:cubicBezTo>
                    <a:pt x="11661" y="214"/>
                    <a:pt x="11597" y="156"/>
                    <a:pt x="11523" y="156"/>
                  </a:cubicBezTo>
                  <a:cubicBezTo>
                    <a:pt x="11520" y="156"/>
                    <a:pt x="11517" y="156"/>
                    <a:pt x="11515" y="157"/>
                  </a:cubicBezTo>
                  <a:lnTo>
                    <a:pt x="9978" y="211"/>
                  </a:lnTo>
                  <a:lnTo>
                    <a:pt x="9950" y="238"/>
                  </a:lnTo>
                  <a:cubicBezTo>
                    <a:pt x="9905" y="298"/>
                    <a:pt x="9868" y="366"/>
                    <a:pt x="9841" y="461"/>
                  </a:cubicBezTo>
                  <a:lnTo>
                    <a:pt x="9837" y="470"/>
                  </a:lnTo>
                  <a:cubicBezTo>
                    <a:pt x="9832" y="516"/>
                    <a:pt x="9828" y="561"/>
                    <a:pt x="9818" y="602"/>
                  </a:cubicBezTo>
                  <a:lnTo>
                    <a:pt x="9818" y="639"/>
                  </a:lnTo>
                  <a:lnTo>
                    <a:pt x="9823" y="652"/>
                  </a:lnTo>
                  <a:cubicBezTo>
                    <a:pt x="9846" y="748"/>
                    <a:pt x="9891" y="843"/>
                    <a:pt x="9937" y="934"/>
                  </a:cubicBezTo>
                  <a:cubicBezTo>
                    <a:pt x="9996" y="1057"/>
                    <a:pt x="10059" y="1180"/>
                    <a:pt x="10055" y="1275"/>
                  </a:cubicBezTo>
                  <a:cubicBezTo>
                    <a:pt x="10050" y="1348"/>
                    <a:pt x="10032" y="1398"/>
                    <a:pt x="9996" y="1430"/>
                  </a:cubicBezTo>
                  <a:cubicBezTo>
                    <a:pt x="9955" y="1466"/>
                    <a:pt x="9905" y="1466"/>
                    <a:pt x="9868" y="1466"/>
                  </a:cubicBezTo>
                  <a:lnTo>
                    <a:pt x="9837" y="1466"/>
                  </a:lnTo>
                  <a:cubicBezTo>
                    <a:pt x="9816" y="1473"/>
                    <a:pt x="9791" y="1476"/>
                    <a:pt x="9764" y="1476"/>
                  </a:cubicBezTo>
                  <a:cubicBezTo>
                    <a:pt x="9731" y="1476"/>
                    <a:pt x="9694" y="1472"/>
                    <a:pt x="9650" y="1462"/>
                  </a:cubicBezTo>
                  <a:cubicBezTo>
                    <a:pt x="9464" y="1425"/>
                    <a:pt x="9405" y="1316"/>
                    <a:pt x="9441" y="1107"/>
                  </a:cubicBezTo>
                  <a:cubicBezTo>
                    <a:pt x="9455" y="1043"/>
                    <a:pt x="9482" y="984"/>
                    <a:pt x="9514" y="916"/>
                  </a:cubicBezTo>
                  <a:cubicBezTo>
                    <a:pt x="9536" y="871"/>
                    <a:pt x="9559" y="825"/>
                    <a:pt x="9577" y="775"/>
                  </a:cubicBezTo>
                  <a:cubicBezTo>
                    <a:pt x="9637" y="598"/>
                    <a:pt x="9659" y="443"/>
                    <a:pt x="9568" y="252"/>
                  </a:cubicBezTo>
                  <a:cubicBezTo>
                    <a:pt x="9546" y="202"/>
                    <a:pt x="9482" y="166"/>
                    <a:pt x="9427" y="166"/>
                  </a:cubicBezTo>
                  <a:lnTo>
                    <a:pt x="8140" y="207"/>
                  </a:lnTo>
                  <a:cubicBezTo>
                    <a:pt x="8095" y="211"/>
                    <a:pt x="8054" y="229"/>
                    <a:pt x="8022" y="266"/>
                  </a:cubicBezTo>
                  <a:cubicBezTo>
                    <a:pt x="7995" y="298"/>
                    <a:pt x="7981" y="339"/>
                    <a:pt x="7986" y="379"/>
                  </a:cubicBezTo>
                  <a:cubicBezTo>
                    <a:pt x="7990" y="470"/>
                    <a:pt x="7977" y="552"/>
                    <a:pt x="7968" y="630"/>
                  </a:cubicBezTo>
                  <a:cubicBezTo>
                    <a:pt x="7940" y="798"/>
                    <a:pt x="7913" y="975"/>
                    <a:pt x="8122" y="1157"/>
                  </a:cubicBezTo>
                  <a:cubicBezTo>
                    <a:pt x="8149" y="1180"/>
                    <a:pt x="8181" y="1203"/>
                    <a:pt x="8218" y="1221"/>
                  </a:cubicBezTo>
                  <a:cubicBezTo>
                    <a:pt x="8286" y="1266"/>
                    <a:pt x="8368" y="1321"/>
                    <a:pt x="8377" y="1380"/>
                  </a:cubicBezTo>
                  <a:cubicBezTo>
                    <a:pt x="8386" y="1448"/>
                    <a:pt x="8372" y="1503"/>
                    <a:pt x="8331" y="1548"/>
                  </a:cubicBezTo>
                  <a:cubicBezTo>
                    <a:pt x="8252" y="1636"/>
                    <a:pt x="8087" y="1686"/>
                    <a:pt x="7955" y="1686"/>
                  </a:cubicBezTo>
                  <a:cubicBezTo>
                    <a:pt x="7944" y="1686"/>
                    <a:pt x="7933" y="1685"/>
                    <a:pt x="7922" y="1685"/>
                  </a:cubicBezTo>
                  <a:cubicBezTo>
                    <a:pt x="7808" y="1680"/>
                    <a:pt x="7590" y="1630"/>
                    <a:pt x="7513" y="1566"/>
                  </a:cubicBezTo>
                  <a:cubicBezTo>
                    <a:pt x="7340" y="1425"/>
                    <a:pt x="7408" y="1284"/>
                    <a:pt x="7545" y="1071"/>
                  </a:cubicBezTo>
                  <a:cubicBezTo>
                    <a:pt x="7563" y="1034"/>
                    <a:pt x="7581" y="1007"/>
                    <a:pt x="7599" y="975"/>
                  </a:cubicBezTo>
                  <a:cubicBezTo>
                    <a:pt x="7763" y="684"/>
                    <a:pt x="7849" y="316"/>
                    <a:pt x="7613" y="161"/>
                  </a:cubicBezTo>
                  <a:cubicBezTo>
                    <a:pt x="7551" y="124"/>
                    <a:pt x="7471" y="113"/>
                    <a:pt x="7386" y="113"/>
                  </a:cubicBezTo>
                  <a:cubicBezTo>
                    <a:pt x="7314" y="113"/>
                    <a:pt x="7238" y="121"/>
                    <a:pt x="7167" y="129"/>
                  </a:cubicBezTo>
                  <a:cubicBezTo>
                    <a:pt x="7113" y="138"/>
                    <a:pt x="7063" y="143"/>
                    <a:pt x="7031" y="143"/>
                  </a:cubicBezTo>
                  <a:cubicBezTo>
                    <a:pt x="6744" y="143"/>
                    <a:pt x="6449" y="138"/>
                    <a:pt x="6121" y="125"/>
                  </a:cubicBezTo>
                  <a:cubicBezTo>
                    <a:pt x="6035" y="125"/>
                    <a:pt x="5962" y="193"/>
                    <a:pt x="5957" y="284"/>
                  </a:cubicBezTo>
                  <a:lnTo>
                    <a:pt x="5921" y="948"/>
                  </a:lnTo>
                  <a:lnTo>
                    <a:pt x="5971" y="975"/>
                  </a:lnTo>
                  <a:cubicBezTo>
                    <a:pt x="6112" y="1039"/>
                    <a:pt x="6217" y="1143"/>
                    <a:pt x="6239" y="1239"/>
                  </a:cubicBezTo>
                  <a:cubicBezTo>
                    <a:pt x="6253" y="1303"/>
                    <a:pt x="6239" y="1362"/>
                    <a:pt x="6189" y="1430"/>
                  </a:cubicBezTo>
                  <a:cubicBezTo>
                    <a:pt x="6124" y="1520"/>
                    <a:pt x="6000" y="1573"/>
                    <a:pt x="5853" y="1573"/>
                  </a:cubicBezTo>
                  <a:cubicBezTo>
                    <a:pt x="5837" y="1573"/>
                    <a:pt x="5820" y="1572"/>
                    <a:pt x="5803" y="1571"/>
                  </a:cubicBezTo>
                  <a:lnTo>
                    <a:pt x="5789" y="1571"/>
                  </a:lnTo>
                  <a:cubicBezTo>
                    <a:pt x="5780" y="1572"/>
                    <a:pt x="5772" y="1572"/>
                    <a:pt x="5763" y="1572"/>
                  </a:cubicBezTo>
                  <a:cubicBezTo>
                    <a:pt x="5666" y="1572"/>
                    <a:pt x="5569" y="1528"/>
                    <a:pt x="5494" y="1453"/>
                  </a:cubicBezTo>
                  <a:cubicBezTo>
                    <a:pt x="5439" y="1398"/>
                    <a:pt x="5407" y="1330"/>
                    <a:pt x="5403" y="1271"/>
                  </a:cubicBezTo>
                  <a:lnTo>
                    <a:pt x="5403" y="1243"/>
                  </a:lnTo>
                  <a:cubicBezTo>
                    <a:pt x="5407" y="1203"/>
                    <a:pt x="5425" y="1166"/>
                    <a:pt x="5462" y="1134"/>
                  </a:cubicBezTo>
                  <a:lnTo>
                    <a:pt x="5471" y="1125"/>
                  </a:lnTo>
                  <a:cubicBezTo>
                    <a:pt x="5494" y="1098"/>
                    <a:pt x="5521" y="1071"/>
                    <a:pt x="5553" y="1048"/>
                  </a:cubicBezTo>
                  <a:lnTo>
                    <a:pt x="5580" y="1021"/>
                  </a:lnTo>
                  <a:lnTo>
                    <a:pt x="5585" y="1012"/>
                  </a:lnTo>
                  <a:cubicBezTo>
                    <a:pt x="5585" y="1012"/>
                    <a:pt x="5589" y="1012"/>
                    <a:pt x="5594" y="1007"/>
                  </a:cubicBezTo>
                  <a:lnTo>
                    <a:pt x="5607" y="998"/>
                  </a:lnTo>
                  <a:cubicBezTo>
                    <a:pt x="5644" y="962"/>
                    <a:pt x="5685" y="916"/>
                    <a:pt x="5716" y="843"/>
                  </a:cubicBezTo>
                  <a:cubicBezTo>
                    <a:pt x="5757" y="743"/>
                    <a:pt x="5776" y="634"/>
                    <a:pt x="5766" y="493"/>
                  </a:cubicBezTo>
                  <a:lnTo>
                    <a:pt x="5762" y="457"/>
                  </a:lnTo>
                  <a:cubicBezTo>
                    <a:pt x="5753" y="407"/>
                    <a:pt x="5744" y="352"/>
                    <a:pt x="5739" y="298"/>
                  </a:cubicBezTo>
                  <a:lnTo>
                    <a:pt x="5739" y="284"/>
                  </a:lnTo>
                  <a:lnTo>
                    <a:pt x="5735" y="270"/>
                  </a:lnTo>
                  <a:cubicBezTo>
                    <a:pt x="5735" y="266"/>
                    <a:pt x="5735" y="266"/>
                    <a:pt x="5735" y="266"/>
                  </a:cubicBezTo>
                  <a:cubicBezTo>
                    <a:pt x="5721" y="207"/>
                    <a:pt x="5716" y="148"/>
                    <a:pt x="5712" y="88"/>
                  </a:cubicBezTo>
                  <a:lnTo>
                    <a:pt x="5707" y="47"/>
                  </a:lnTo>
                  <a:lnTo>
                    <a:pt x="5671" y="25"/>
                  </a:lnTo>
                  <a:cubicBezTo>
                    <a:pt x="5652" y="10"/>
                    <a:pt x="5627" y="1"/>
                    <a:pt x="5601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6" name="Google Shape;856;p44"/>
          <p:cNvSpPr txBox="1">
            <a:spLocks noGrp="1"/>
          </p:cNvSpPr>
          <p:nvPr>
            <p:ph type="title"/>
          </p:nvPr>
        </p:nvSpPr>
        <p:spPr>
          <a:xfrm>
            <a:off x="5352002" y="1032490"/>
            <a:ext cx="2326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</a:t>
            </a:r>
            <a:r>
              <a:rPr lang="en" b="1" dirty="0"/>
              <a:t>eal Details</a:t>
            </a:r>
            <a:endParaRPr b="1" dirty="0"/>
          </a:p>
        </p:txBody>
      </p:sp>
      <p:sp>
        <p:nvSpPr>
          <p:cNvPr id="857" name="Google Shape;857;p44"/>
          <p:cNvSpPr txBox="1">
            <a:spLocks noGrp="1"/>
          </p:cNvSpPr>
          <p:nvPr>
            <p:ph type="subTitle" idx="1"/>
          </p:nvPr>
        </p:nvSpPr>
        <p:spPr>
          <a:xfrm>
            <a:off x="5341802" y="1622772"/>
            <a:ext cx="3184978" cy="2735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So after category next step is meal by tapping on meal user moves to meal’s details (instructions, measures, ingredients….)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EF2B8-A75F-46CA-8E68-680847DBF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13" y="-11430"/>
            <a:ext cx="2067026" cy="325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B679C-8A50-42F4-98A5-59BEAE94B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694" y="642902"/>
            <a:ext cx="1058646" cy="21993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AA3541-2F55-4309-83BD-09FA9FCFE6CA}"/>
              </a:ext>
            </a:extLst>
          </p:cNvPr>
          <p:cNvSpPr/>
          <p:nvPr/>
        </p:nvSpPr>
        <p:spPr>
          <a:xfrm>
            <a:off x="2804694" y="2011680"/>
            <a:ext cx="464286" cy="38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AB8BCA-E30E-40ED-AE73-7DC03F95A814}"/>
              </a:ext>
            </a:extLst>
          </p:cNvPr>
          <p:cNvCxnSpPr/>
          <p:nvPr/>
        </p:nvCxnSpPr>
        <p:spPr>
          <a:xfrm flipH="1">
            <a:off x="2514600" y="2400300"/>
            <a:ext cx="44958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D12D5D4-9013-4A17-8CBF-A2234A61A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53949">
            <a:off x="2633913" y="2899272"/>
            <a:ext cx="1403516" cy="20333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889363-6509-4483-BF42-68D13BD3D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226549">
            <a:off x="430577" y="3429103"/>
            <a:ext cx="1233694" cy="16432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anny's Recipe Book by Slidesgo">
  <a:themeElements>
    <a:clrScheme name="Simple Light">
      <a:dk1>
        <a:srgbClr val="5A3E3A"/>
      </a:dk1>
      <a:lt1>
        <a:srgbClr val="FAF8F4"/>
      </a:lt1>
      <a:dk2>
        <a:srgbClr val="5A3E3A"/>
      </a:dk2>
      <a:lt2>
        <a:srgbClr val="FAF8F4"/>
      </a:lt2>
      <a:accent1>
        <a:srgbClr val="5A3E3A"/>
      </a:accent1>
      <a:accent2>
        <a:srgbClr val="FAF8F4"/>
      </a:accent2>
      <a:accent3>
        <a:srgbClr val="5A3E3A"/>
      </a:accent3>
      <a:accent4>
        <a:srgbClr val="FAF8F4"/>
      </a:accent4>
      <a:accent5>
        <a:srgbClr val="5A3E3A"/>
      </a:accent5>
      <a:accent6>
        <a:srgbClr val="FAF8F4"/>
      </a:accent6>
      <a:hlink>
        <a:srgbClr val="5A3E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203</Words>
  <Application>Microsoft Office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Coming Soon</vt:lpstr>
      <vt:lpstr>Montserrat</vt:lpstr>
      <vt:lpstr>Google Sans</vt:lpstr>
      <vt:lpstr>Calligraffitti</vt:lpstr>
      <vt:lpstr>Nunito</vt:lpstr>
      <vt:lpstr>Muli</vt:lpstr>
      <vt:lpstr>Granny's Recipe Book by Slidesgo</vt:lpstr>
      <vt:lpstr>Foods     &amp;  Drinks</vt:lpstr>
      <vt:lpstr>Contents of this project </vt:lpstr>
      <vt:lpstr>02</vt:lpstr>
      <vt:lpstr>‘ </vt:lpstr>
      <vt:lpstr>Navigation drawer</vt:lpstr>
      <vt:lpstr>PowerPoint Presentation</vt:lpstr>
      <vt:lpstr>Details </vt:lpstr>
      <vt:lpstr>Mercury</vt:lpstr>
      <vt:lpstr>Meal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Foods     &amp;  Drinks</dc:title>
  <cp:lastModifiedBy>Jondi Tsveniashvili</cp:lastModifiedBy>
  <cp:revision>11</cp:revision>
  <dcterms:modified xsi:type="dcterms:W3CDTF">2021-05-23T10:43:53Z</dcterms:modified>
</cp:coreProperties>
</file>