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76149a6d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76149a6d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95425f595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95425f595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❏"/>
            </a:pPr>
            <a:r>
              <a:rPr lang="en-CA" sz="1500">
                <a:solidFill>
                  <a:srgbClr val="1A1A1A"/>
                </a:solidFill>
              </a:rPr>
              <a:t>Multinomial NB</a:t>
            </a:r>
            <a:endParaRPr sz="1500">
              <a:solidFill>
                <a:srgbClr val="1A1A1A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❏"/>
            </a:pPr>
            <a:r>
              <a:rPr lang="en-CA" sz="1500">
                <a:solidFill>
                  <a:srgbClr val="1A1A1A"/>
                </a:solidFill>
              </a:rPr>
              <a:t>Model Input &amp; Output</a:t>
            </a:r>
            <a:endParaRPr sz="1500">
              <a:solidFill>
                <a:srgbClr val="1A1A1A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Lato"/>
              <a:buChar char="❏"/>
            </a:pPr>
            <a:r>
              <a:rPr lang="en-CA" sz="1500">
                <a:solidFill>
                  <a:srgbClr val="1A1A1A"/>
                </a:solidFill>
              </a:rPr>
              <a:t>F1 score -&gt; detailed explanation for this performance metrics will be provided in the following slides</a:t>
            </a:r>
            <a:endParaRPr sz="1500">
              <a:solidFill>
                <a:srgbClr val="1A1A1A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76149a6d4_6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76149a6d4_6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7e4da2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7e4da2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76149a6d4_9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76149a6d4_9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7e4da2c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7e4da2c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7e4da2c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7e4da2c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76149a6d4_6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76149a6d4_6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4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/>
              <a:t>Text Classification Model </a:t>
            </a:r>
            <a:endParaRPr sz="4400"/>
          </a:p>
          <a:p>
            <a:pPr indent="457200" lvl="0" marL="41148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300"/>
              <a:t>—</a:t>
            </a:r>
            <a:r>
              <a:rPr lang="en-CA" sz="3300"/>
              <a:t> MediaHound</a:t>
            </a:r>
            <a:endParaRPr sz="33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95450" y="2795446"/>
            <a:ext cx="8222100" cy="20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CA" sz="1742"/>
              <a:t>Andrea Chan</a:t>
            </a:r>
            <a:endParaRPr sz="1742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CA" sz="1742"/>
              <a:t>Senhao Chen</a:t>
            </a:r>
            <a:endParaRPr sz="1742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CA" sz="1742"/>
              <a:t>Cody Lu</a:t>
            </a:r>
            <a:endParaRPr sz="1742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CA" sz="1742"/>
              <a:t>John Ndolo</a:t>
            </a:r>
            <a:endParaRPr sz="17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4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Background &amp; Purpose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 Problem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lang="en-CA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MediaHound: start-up media company with no internal data to train the model</a:t>
            </a:r>
            <a:endParaRPr b="1"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 Objectives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lang="en-CA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 PoC model for MediaHound that classify topics from text</a:t>
            </a:r>
            <a:endParaRPr sz="15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385325"/>
            <a:ext cx="7688700" cy="31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lang="en-CA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Scikit Learn’s 20 Newsgroups dataset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lang="en-CA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Comprises of 20,000 newsgroups posts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lang="en-CA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60/40 split between train and test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lang="en-CA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Mutinomial Navies Bayes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lang="en-CA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Input: Text 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lang="en-CA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Output: Categories 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Treatment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52600"/>
            <a:ext cx="477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lang="en-CA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Vectorize the data to turn the text into numerical values for statistical analysis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lang="en-CA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Map Target_names from the original 20 categories to the new 6 categories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6122" r="5530" t="-1750"/>
          <a:stretch/>
        </p:blipFill>
        <p:spPr>
          <a:xfrm>
            <a:off x="5559075" y="1377975"/>
            <a:ext cx="3361800" cy="341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13800" y="1853850"/>
            <a:ext cx="82482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lang="en-CA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F1-score: Harmonic mean of precision % and recall %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❏"/>
            </a:pPr>
            <a:r>
              <a:rPr lang="en-CA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Weighted Average F1-Score: 0.905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lang="en-CA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Sample Text Classifying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lang="en-CA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 10 Informative Features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Model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325" y="3758050"/>
            <a:ext cx="3675651" cy="9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325" y="2683800"/>
            <a:ext cx="3792649" cy="7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1388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Model Validation and Data Treatment Cont’d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7650" y="211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❏"/>
            </a:pPr>
            <a:r>
              <a:rPr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Weighted Average F1-Score: 0.906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❏"/>
            </a:pPr>
            <a:r>
              <a:rPr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 10 Features after remove stop_words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400" y="2831002"/>
            <a:ext cx="6455124" cy="11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Strip Newsgroup Related Metadata by removing Header, Footer, and Quotes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7650" y="2204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❏"/>
            </a:pPr>
            <a:r>
              <a:rPr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With such an abundance of clues that distinguish newsgroups, the classifiers barely have to identify topics from text at all, and they all perform at the same high level.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❏"/>
            </a:pPr>
            <a:r>
              <a:rPr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classifier lost over its F1-score and new weighted average F1-Score is 0.816, but the model is more realistic.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Future monitoring and internal data training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❏"/>
            </a:pPr>
            <a:r>
              <a:rPr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 quality data collection and labelling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❏"/>
            </a:pPr>
            <a:r>
              <a:rPr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Continuous monitoring and improvement of the model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❏"/>
            </a:pPr>
            <a:r>
              <a:rPr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Human feedback: gather end user perspective for improvement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❏"/>
            </a:pPr>
            <a:r>
              <a:rPr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Incorporation of domain expertise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1871690" y="1909950"/>
            <a:ext cx="540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Microsoft Yahei"/>
              <a:buNone/>
            </a:pPr>
            <a:r>
              <a:rPr b="1" lang="en-CA" sz="3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listening!</a:t>
            </a:r>
            <a:endParaRPr b="1" sz="32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Microsoft Yahei"/>
              <a:buNone/>
            </a:pPr>
            <a:r>
              <a:rPr b="1" lang="en-CA" sz="32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 Session</a:t>
            </a:r>
            <a:endParaRPr b="1" sz="32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