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80" r:id="rId3"/>
    <p:sldId id="265" r:id="rId4"/>
    <p:sldId id="284" r:id="rId5"/>
    <p:sldId id="287" r:id="rId6"/>
    <p:sldId id="279" r:id="rId7"/>
    <p:sldId id="286" r:id="rId8"/>
    <p:sldId id="285" r:id="rId9"/>
    <p:sldId id="283" r:id="rId10"/>
    <p:sldId id="282" r:id="rId11"/>
    <p:sldId id="281" r:id="rId12"/>
    <p:sldId id="278" r:id="rId13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eta Serif Offc" panose="02010504050101020102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F2A1F-A457-4A74-ACC4-5694A42A64B0}" v="21" dt="2021-09-28T11:44:34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793" autoAdjust="0"/>
  </p:normalViewPr>
  <p:slideViewPr>
    <p:cSldViewPr snapToGrid="0" showGuides="1">
      <p:cViewPr varScale="1">
        <p:scale>
          <a:sx n="162" d="100"/>
          <a:sy n="162" d="100"/>
        </p:scale>
        <p:origin x="18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Lai" userId="aec2c550-0d98-4977-8551-e40c98bf897f" providerId="ADAL" clId="{F01F2A1F-A457-4A74-ACC4-5694A42A64B0}"/>
    <pc:docChg chg="undo redo custSel addSld modSld sldOrd">
      <pc:chgData name="Jeffrey Lai" userId="aec2c550-0d98-4977-8551-e40c98bf897f" providerId="ADAL" clId="{F01F2A1F-A457-4A74-ACC4-5694A42A64B0}" dt="2021-09-28T11:44:38.309" v="6306"/>
      <pc:docMkLst>
        <pc:docMk/>
      </pc:docMkLst>
      <pc:sldChg chg="addSp delSp modSp mod modClrScheme chgLayout">
        <pc:chgData name="Jeffrey Lai" userId="aec2c550-0d98-4977-8551-e40c98bf897f" providerId="ADAL" clId="{F01F2A1F-A457-4A74-ACC4-5694A42A64B0}" dt="2021-09-28T09:22:55.303" v="5635" actId="20577"/>
        <pc:sldMkLst>
          <pc:docMk/>
          <pc:sldMk cId="119420190" sldId="265"/>
        </pc:sldMkLst>
        <pc:spChg chg="add mod ord">
          <ac:chgData name="Jeffrey Lai" userId="aec2c550-0d98-4977-8551-e40c98bf897f" providerId="ADAL" clId="{F01F2A1F-A457-4A74-ACC4-5694A42A64B0}" dt="2021-09-28T07:39:28.963" v="22" actId="700"/>
          <ac:spMkLst>
            <pc:docMk/>
            <pc:sldMk cId="119420190" sldId="265"/>
            <ac:spMk id="4" creationId="{A3B6308A-20F6-4919-951E-4E33AD9815C4}"/>
          </ac:spMkLst>
        </pc:spChg>
        <pc:spChg chg="add del mod ord">
          <ac:chgData name="Jeffrey Lai" userId="aec2c550-0d98-4977-8551-e40c98bf897f" providerId="ADAL" clId="{F01F2A1F-A457-4A74-ACC4-5694A42A64B0}" dt="2021-09-28T07:39:29.860" v="23" actId="22"/>
          <ac:spMkLst>
            <pc:docMk/>
            <pc:sldMk cId="119420190" sldId="265"/>
            <ac:spMk id="5" creationId="{D515ADCB-2AB2-4B66-90B5-ABAB5DD5C317}"/>
          </ac:spMkLst>
        </pc:spChg>
        <pc:spChg chg="add mod ord">
          <ac:chgData name="Jeffrey Lai" userId="aec2c550-0d98-4977-8551-e40c98bf897f" providerId="ADAL" clId="{F01F2A1F-A457-4A74-ACC4-5694A42A64B0}" dt="2021-09-28T09:22:55.303" v="5635" actId="20577"/>
          <ac:spMkLst>
            <pc:docMk/>
            <pc:sldMk cId="119420190" sldId="265"/>
            <ac:spMk id="6" creationId="{8ACDB1DF-C941-4B27-85D6-EC14ECCA5597}"/>
          </ac:spMkLst>
        </pc:spChg>
        <pc:spChg chg="add mod ord">
          <ac:chgData name="Jeffrey Lai" userId="aec2c550-0d98-4977-8551-e40c98bf897f" providerId="ADAL" clId="{F01F2A1F-A457-4A74-ACC4-5694A42A64B0}" dt="2021-09-28T07:54:08.643" v="910" actId="15"/>
          <ac:spMkLst>
            <pc:docMk/>
            <pc:sldMk cId="119420190" sldId="265"/>
            <ac:spMk id="7" creationId="{5C45F974-927E-4D62-B2AF-6BD8D988E940}"/>
          </ac:spMkLst>
        </pc:spChg>
        <pc:spChg chg="add del mod">
          <ac:chgData name="Jeffrey Lai" userId="aec2c550-0d98-4977-8551-e40c98bf897f" providerId="ADAL" clId="{F01F2A1F-A457-4A74-ACC4-5694A42A64B0}" dt="2021-09-28T07:42:59.892" v="26" actId="22"/>
          <ac:spMkLst>
            <pc:docMk/>
            <pc:sldMk cId="119420190" sldId="265"/>
            <ac:spMk id="11" creationId="{ECE81EA4-3BE0-48F1-9E52-6B5F61C197EA}"/>
          </ac:spMkLst>
        </pc:spChg>
        <pc:spChg chg="del mod ord">
          <ac:chgData name="Jeffrey Lai" userId="aec2c550-0d98-4977-8551-e40c98bf897f" providerId="ADAL" clId="{F01F2A1F-A457-4A74-ACC4-5694A42A64B0}" dt="2021-09-28T07:39:28.963" v="22" actId="700"/>
          <ac:spMkLst>
            <pc:docMk/>
            <pc:sldMk cId="119420190" sldId="265"/>
            <ac:spMk id="14" creationId="{CBA5C91A-EB68-433C-87A5-71051804DB15}"/>
          </ac:spMkLst>
        </pc:spChg>
        <pc:spChg chg="add del mod ord">
          <ac:chgData name="Jeffrey Lai" userId="aec2c550-0d98-4977-8551-e40c98bf897f" providerId="ADAL" clId="{F01F2A1F-A457-4A74-ACC4-5694A42A64B0}" dt="2021-09-28T07:39:28.963" v="22" actId="700"/>
          <ac:spMkLst>
            <pc:docMk/>
            <pc:sldMk cId="119420190" sldId="265"/>
            <ac:spMk id="15" creationId="{4E808186-2F2B-4E00-B9C5-D42E5F1A995C}"/>
          </ac:spMkLst>
        </pc:spChg>
        <pc:spChg chg="mod ord">
          <ac:chgData name="Jeffrey Lai" userId="aec2c550-0d98-4977-8551-e40c98bf897f" providerId="ADAL" clId="{F01F2A1F-A457-4A74-ACC4-5694A42A64B0}" dt="2021-09-28T07:39:28.963" v="22" actId="700"/>
          <ac:spMkLst>
            <pc:docMk/>
            <pc:sldMk cId="119420190" sldId="265"/>
            <ac:spMk id="16" creationId="{322B76D4-2481-49EC-980F-BBD1DF484D44}"/>
          </ac:spMkLst>
        </pc:spChg>
        <pc:spChg chg="mod ord">
          <ac:chgData name="Jeffrey Lai" userId="aec2c550-0d98-4977-8551-e40c98bf897f" providerId="ADAL" clId="{F01F2A1F-A457-4A74-ACC4-5694A42A64B0}" dt="2021-09-28T07:39:28.963" v="22" actId="700"/>
          <ac:spMkLst>
            <pc:docMk/>
            <pc:sldMk cId="119420190" sldId="265"/>
            <ac:spMk id="17" creationId="{276E08BD-B3F1-48F2-A9FD-0EF589F2F93D}"/>
          </ac:spMkLst>
        </pc:spChg>
        <pc:spChg chg="mod ord">
          <ac:chgData name="Jeffrey Lai" userId="aec2c550-0d98-4977-8551-e40c98bf897f" providerId="ADAL" clId="{F01F2A1F-A457-4A74-ACC4-5694A42A64B0}" dt="2021-09-28T07:39:28.963" v="22" actId="700"/>
          <ac:spMkLst>
            <pc:docMk/>
            <pc:sldMk cId="119420190" sldId="265"/>
            <ac:spMk id="18" creationId="{E29BC41A-C4FD-41AF-9192-C1ECF97F3432}"/>
          </ac:spMkLst>
        </pc:spChg>
        <pc:picChg chg="add del mod ord">
          <ac:chgData name="Jeffrey Lai" userId="aec2c550-0d98-4977-8551-e40c98bf897f" providerId="ADAL" clId="{F01F2A1F-A457-4A74-ACC4-5694A42A64B0}" dt="2021-09-28T07:39:23.470" v="21" actId="22"/>
          <ac:picMkLst>
            <pc:docMk/>
            <pc:sldMk cId="119420190" sldId="265"/>
            <ac:picMk id="3" creationId="{1F7438C9-5D30-4862-B8AC-E697CF50851D}"/>
          </ac:picMkLst>
        </pc:picChg>
        <pc:picChg chg="add del mod ord">
          <ac:chgData name="Jeffrey Lai" userId="aec2c550-0d98-4977-8551-e40c98bf897f" providerId="ADAL" clId="{F01F2A1F-A457-4A74-ACC4-5694A42A64B0}" dt="2021-09-28T07:42:58.773" v="25" actId="478"/>
          <ac:picMkLst>
            <pc:docMk/>
            <pc:sldMk cId="119420190" sldId="265"/>
            <ac:picMk id="9" creationId="{DF0A988D-40AF-40A5-9457-7F4DC82F112D}"/>
          </ac:picMkLst>
        </pc:picChg>
        <pc:picChg chg="add mod ord modCrop">
          <ac:chgData name="Jeffrey Lai" userId="aec2c550-0d98-4977-8551-e40c98bf897f" providerId="ADAL" clId="{F01F2A1F-A457-4A74-ACC4-5694A42A64B0}" dt="2021-09-28T07:43:10.459" v="29" actId="14100"/>
          <ac:picMkLst>
            <pc:docMk/>
            <pc:sldMk cId="119420190" sldId="265"/>
            <ac:picMk id="13" creationId="{4967F3D8-69F1-42D7-8CF9-2DB485D089B4}"/>
          </ac:picMkLst>
        </pc:picChg>
      </pc:sldChg>
      <pc:sldChg chg="addSp delSp modSp new mod">
        <pc:chgData name="Jeffrey Lai" userId="aec2c550-0d98-4977-8551-e40c98bf897f" providerId="ADAL" clId="{F01F2A1F-A457-4A74-ACC4-5694A42A64B0}" dt="2021-09-28T09:21:34.755" v="5615" actId="20577"/>
        <pc:sldMkLst>
          <pc:docMk/>
          <pc:sldMk cId="3468468373" sldId="279"/>
        </pc:sldMkLst>
        <pc:spChg chg="mod">
          <ac:chgData name="Jeffrey Lai" userId="aec2c550-0d98-4977-8551-e40c98bf897f" providerId="ADAL" clId="{F01F2A1F-A457-4A74-ACC4-5694A42A64B0}" dt="2021-09-28T09:21:34.755" v="5615" actId="20577"/>
          <ac:spMkLst>
            <pc:docMk/>
            <pc:sldMk cId="3468468373" sldId="279"/>
            <ac:spMk id="3" creationId="{B390FC65-DF74-4833-A324-75678FA00C8B}"/>
          </ac:spMkLst>
        </pc:spChg>
        <pc:spChg chg="del">
          <ac:chgData name="Jeffrey Lai" userId="aec2c550-0d98-4977-8551-e40c98bf897f" providerId="ADAL" clId="{F01F2A1F-A457-4A74-ACC4-5694A42A64B0}" dt="2021-09-28T07:49:34.995" v="716" actId="22"/>
          <ac:spMkLst>
            <pc:docMk/>
            <pc:sldMk cId="3468468373" sldId="279"/>
            <ac:spMk id="4" creationId="{DBF0CA1D-1595-4B16-94D2-A803444D14E9}"/>
          </ac:spMkLst>
        </pc:spChg>
        <pc:spChg chg="del">
          <ac:chgData name="Jeffrey Lai" userId="aec2c550-0d98-4977-8551-e40c98bf897f" providerId="ADAL" clId="{F01F2A1F-A457-4A74-ACC4-5694A42A64B0}" dt="2021-09-28T07:50:19.727" v="717" actId="22"/>
          <ac:spMkLst>
            <pc:docMk/>
            <pc:sldMk cId="3468468373" sldId="279"/>
            <ac:spMk id="6" creationId="{E5E101F7-5BF3-44A9-A87A-8AD6065BEC0F}"/>
          </ac:spMkLst>
        </pc:spChg>
        <pc:spChg chg="add mod">
          <ac:chgData name="Jeffrey Lai" userId="aec2c550-0d98-4977-8551-e40c98bf897f" providerId="ADAL" clId="{F01F2A1F-A457-4A74-ACC4-5694A42A64B0}" dt="2021-09-28T08:08:47.204" v="1499"/>
          <ac:spMkLst>
            <pc:docMk/>
            <pc:sldMk cId="3468468373" sldId="279"/>
            <ac:spMk id="14" creationId="{EFF85191-EAB7-435D-9CAC-FDF8E1EF8101}"/>
          </ac:spMkLst>
        </pc:spChg>
        <pc:picChg chg="add mod ord modCrop">
          <ac:chgData name="Jeffrey Lai" userId="aec2c550-0d98-4977-8551-e40c98bf897f" providerId="ADAL" clId="{F01F2A1F-A457-4A74-ACC4-5694A42A64B0}" dt="2021-09-28T07:50:33.724" v="721" actId="14100"/>
          <ac:picMkLst>
            <pc:docMk/>
            <pc:sldMk cId="3468468373" sldId="279"/>
            <ac:picMk id="10" creationId="{683BCD9C-0BA0-4314-A68B-34E577977ACC}"/>
          </ac:picMkLst>
        </pc:picChg>
        <pc:picChg chg="add del mod ord">
          <ac:chgData name="Jeffrey Lai" userId="aec2c550-0d98-4977-8551-e40c98bf897f" providerId="ADAL" clId="{F01F2A1F-A457-4A74-ACC4-5694A42A64B0}" dt="2021-09-28T07:51:23.841" v="752" actId="21"/>
          <ac:picMkLst>
            <pc:docMk/>
            <pc:sldMk cId="3468468373" sldId="279"/>
            <ac:picMk id="12" creationId="{7C6AF682-2223-4AFD-830C-79A4976A61B5}"/>
          </ac:picMkLst>
        </pc:picChg>
        <pc:picChg chg="add del mod modCrop">
          <ac:chgData name="Jeffrey Lai" userId="aec2c550-0d98-4977-8551-e40c98bf897f" providerId="ADAL" clId="{F01F2A1F-A457-4A74-ACC4-5694A42A64B0}" dt="2021-09-28T09:20:49.928" v="5569" actId="21"/>
          <ac:picMkLst>
            <pc:docMk/>
            <pc:sldMk cId="3468468373" sldId="279"/>
            <ac:picMk id="15" creationId="{43E230CF-7843-4D23-AE79-4E92E25AF97F}"/>
          </ac:picMkLst>
        </pc:picChg>
      </pc:sldChg>
      <pc:sldChg chg="addSp delSp modSp new mod ord">
        <pc:chgData name="Jeffrey Lai" userId="aec2c550-0d98-4977-8551-e40c98bf897f" providerId="ADAL" clId="{F01F2A1F-A457-4A74-ACC4-5694A42A64B0}" dt="2021-09-28T08:26:04.209" v="2329" actId="22"/>
        <pc:sldMkLst>
          <pc:docMk/>
          <pc:sldMk cId="283203891" sldId="280"/>
        </pc:sldMkLst>
        <pc:spChg chg="mod">
          <ac:chgData name="Jeffrey Lai" userId="aec2c550-0d98-4977-8551-e40c98bf897f" providerId="ADAL" clId="{F01F2A1F-A457-4A74-ACC4-5694A42A64B0}" dt="2021-09-28T08:11:44.964" v="1521" actId="20577"/>
          <ac:spMkLst>
            <pc:docMk/>
            <pc:sldMk cId="283203891" sldId="280"/>
            <ac:spMk id="2" creationId="{02C09391-4BC5-471D-9EF6-6D1570B0210D}"/>
          </ac:spMkLst>
        </pc:spChg>
        <pc:spChg chg="mod">
          <ac:chgData name="Jeffrey Lai" userId="aec2c550-0d98-4977-8551-e40c98bf897f" providerId="ADAL" clId="{F01F2A1F-A457-4A74-ACC4-5694A42A64B0}" dt="2021-09-28T08:21:31.640" v="2302" actId="20577"/>
          <ac:spMkLst>
            <pc:docMk/>
            <pc:sldMk cId="283203891" sldId="280"/>
            <ac:spMk id="3" creationId="{D6D72184-EDB5-478C-A85E-8A0A8263772C}"/>
          </ac:spMkLst>
        </pc:spChg>
        <pc:spChg chg="mod">
          <ac:chgData name="Jeffrey Lai" userId="aec2c550-0d98-4977-8551-e40c98bf897f" providerId="ADAL" clId="{F01F2A1F-A457-4A74-ACC4-5694A42A64B0}" dt="2021-09-28T08:22:05.738" v="2324" actId="207"/>
          <ac:spMkLst>
            <pc:docMk/>
            <pc:sldMk cId="283203891" sldId="280"/>
            <ac:spMk id="4" creationId="{96043968-0A22-486F-BDB4-4062785B8548}"/>
          </ac:spMkLst>
        </pc:spChg>
        <pc:spChg chg="del">
          <ac:chgData name="Jeffrey Lai" userId="aec2c550-0d98-4977-8551-e40c98bf897f" providerId="ADAL" clId="{F01F2A1F-A457-4A74-ACC4-5694A42A64B0}" dt="2021-09-28T08:24:48.505" v="2325" actId="22"/>
          <ac:spMkLst>
            <pc:docMk/>
            <pc:sldMk cId="283203891" sldId="280"/>
            <ac:spMk id="6" creationId="{3D72ACE1-008C-4B3B-A1FC-B3F2FEEB2BA3}"/>
          </ac:spMkLst>
        </pc:spChg>
        <pc:spChg chg="add del mod">
          <ac:chgData name="Jeffrey Lai" userId="aec2c550-0d98-4977-8551-e40c98bf897f" providerId="ADAL" clId="{F01F2A1F-A457-4A74-ACC4-5694A42A64B0}" dt="2021-09-28T08:26:04.209" v="2329" actId="22"/>
          <ac:spMkLst>
            <pc:docMk/>
            <pc:sldMk cId="283203891" sldId="280"/>
            <ac:spMk id="12" creationId="{27B4465D-DAD3-4CFA-9FB9-9B440D62CB96}"/>
          </ac:spMkLst>
        </pc:spChg>
        <pc:picChg chg="add del mod ord">
          <ac:chgData name="Jeffrey Lai" userId="aec2c550-0d98-4977-8551-e40c98bf897f" providerId="ADAL" clId="{F01F2A1F-A457-4A74-ACC4-5694A42A64B0}" dt="2021-09-28T08:26:02.572" v="2326" actId="478"/>
          <ac:picMkLst>
            <pc:docMk/>
            <pc:sldMk cId="283203891" sldId="280"/>
            <ac:picMk id="10" creationId="{20DEB9B1-02B7-450E-B535-70BA55DAE05F}"/>
          </ac:picMkLst>
        </pc:picChg>
        <pc:picChg chg="add del">
          <ac:chgData name="Jeffrey Lai" userId="aec2c550-0d98-4977-8551-e40c98bf897f" providerId="ADAL" clId="{F01F2A1F-A457-4A74-ACC4-5694A42A64B0}" dt="2021-09-28T08:26:03.614" v="2328" actId="22"/>
          <ac:picMkLst>
            <pc:docMk/>
            <pc:sldMk cId="283203891" sldId="280"/>
            <ac:picMk id="14" creationId="{67E5EF8D-DD73-46B7-9D8F-497D83CE9635}"/>
          </ac:picMkLst>
        </pc:picChg>
        <pc:picChg chg="add mod ord">
          <ac:chgData name="Jeffrey Lai" userId="aec2c550-0d98-4977-8551-e40c98bf897f" providerId="ADAL" clId="{F01F2A1F-A457-4A74-ACC4-5694A42A64B0}" dt="2021-09-28T08:26:04.209" v="2329" actId="22"/>
          <ac:picMkLst>
            <pc:docMk/>
            <pc:sldMk cId="283203891" sldId="280"/>
            <ac:picMk id="16" creationId="{A0EA75E5-278A-40A6-8A91-6578C1A5F54D}"/>
          </ac:picMkLst>
        </pc:picChg>
      </pc:sldChg>
      <pc:sldChg chg="addSp delSp modSp new mod ord modClrScheme chgLayout">
        <pc:chgData name="Jeffrey Lai" userId="aec2c550-0d98-4977-8551-e40c98bf897f" providerId="ADAL" clId="{F01F2A1F-A457-4A74-ACC4-5694A42A64B0}" dt="2021-09-28T09:25:12.441" v="5703"/>
        <pc:sldMkLst>
          <pc:docMk/>
          <pc:sldMk cId="1813487302" sldId="281"/>
        </pc:sldMkLst>
        <pc:spChg chg="add del mod ord">
          <ac:chgData name="Jeffrey Lai" userId="aec2c550-0d98-4977-8551-e40c98bf897f" providerId="ADAL" clId="{F01F2A1F-A457-4A74-ACC4-5694A42A64B0}" dt="2021-09-28T08:48:51.021" v="3747" actId="20577"/>
          <ac:spMkLst>
            <pc:docMk/>
            <pc:sldMk cId="1813487302" sldId="281"/>
            <ac:spMk id="2" creationId="{3834A172-0E83-41B8-AE93-9B9F7B3380B7}"/>
          </ac:spMkLst>
        </pc:spChg>
        <pc:spChg chg="add del mod ord">
          <ac:chgData name="Jeffrey Lai" userId="aec2c550-0d98-4977-8551-e40c98bf897f" providerId="ADAL" clId="{F01F2A1F-A457-4A74-ACC4-5694A42A64B0}" dt="2021-09-28T08:48:42.926" v="3733" actId="20577"/>
          <ac:spMkLst>
            <pc:docMk/>
            <pc:sldMk cId="1813487302" sldId="281"/>
            <ac:spMk id="3" creationId="{F25112A5-6CF6-4FC9-B999-ECCB6404D622}"/>
          </ac:spMkLst>
        </pc:spChg>
        <pc:spChg chg="del">
          <ac:chgData name="Jeffrey Lai" userId="aec2c550-0d98-4977-8551-e40c98bf897f" providerId="ADAL" clId="{F01F2A1F-A457-4A74-ACC4-5694A42A64B0}" dt="2021-09-28T08:28:21.100" v="2332" actId="22"/>
          <ac:spMkLst>
            <pc:docMk/>
            <pc:sldMk cId="1813487302" sldId="281"/>
            <ac:spMk id="4" creationId="{73DF61CB-A09A-4DA6-A659-F1B95746CCA5}"/>
          </ac:spMkLst>
        </pc:spChg>
        <pc:spChg chg="add del mod">
          <ac:chgData name="Jeffrey Lai" userId="aec2c550-0d98-4977-8551-e40c98bf897f" providerId="ADAL" clId="{F01F2A1F-A457-4A74-ACC4-5694A42A64B0}" dt="2021-09-28T08:48:46.178" v="3737" actId="20577"/>
          <ac:spMkLst>
            <pc:docMk/>
            <pc:sldMk cId="1813487302" sldId="281"/>
            <ac:spMk id="5" creationId="{4A7A5C38-CEC8-4124-8D72-907EAC64CFDD}"/>
          </ac:spMkLst>
        </pc:spChg>
        <pc:spChg chg="del">
          <ac:chgData name="Jeffrey Lai" userId="aec2c550-0d98-4977-8551-e40c98bf897f" providerId="ADAL" clId="{F01F2A1F-A457-4A74-ACC4-5694A42A64B0}" dt="2021-09-28T08:27:49.457" v="2331" actId="22"/>
          <ac:spMkLst>
            <pc:docMk/>
            <pc:sldMk cId="1813487302" sldId="281"/>
            <ac:spMk id="6" creationId="{43889961-AC0B-4DAB-B1C9-E51A72B104C1}"/>
          </ac:spMkLst>
        </pc:spChg>
        <pc:spChg chg="mod ord">
          <ac:chgData name="Jeffrey Lai" userId="aec2c550-0d98-4977-8551-e40c98bf897f" providerId="ADAL" clId="{F01F2A1F-A457-4A74-ACC4-5694A42A64B0}" dt="2021-09-28T08:48:06.662" v="3695" actId="700"/>
          <ac:spMkLst>
            <pc:docMk/>
            <pc:sldMk cId="1813487302" sldId="281"/>
            <ac:spMk id="7" creationId="{F0DFCFBB-7D20-4930-84AD-2DC98FA65D8A}"/>
          </ac:spMkLst>
        </pc:spChg>
        <pc:spChg chg="mod ord">
          <ac:chgData name="Jeffrey Lai" userId="aec2c550-0d98-4977-8551-e40c98bf897f" providerId="ADAL" clId="{F01F2A1F-A457-4A74-ACC4-5694A42A64B0}" dt="2021-09-28T08:48:06.662" v="3695" actId="700"/>
          <ac:spMkLst>
            <pc:docMk/>
            <pc:sldMk cId="1813487302" sldId="281"/>
            <ac:spMk id="8" creationId="{13DFA352-1E08-4474-93A4-C2EE47F6205E}"/>
          </ac:spMkLst>
        </pc:spChg>
        <pc:spChg chg="add mod">
          <ac:chgData name="Jeffrey Lai" userId="aec2c550-0d98-4977-8551-e40c98bf897f" providerId="ADAL" clId="{F01F2A1F-A457-4A74-ACC4-5694A42A64B0}" dt="2021-09-28T08:48:28.483" v="3701" actId="1076"/>
          <ac:spMkLst>
            <pc:docMk/>
            <pc:sldMk cId="1813487302" sldId="281"/>
            <ac:spMk id="14" creationId="{B7A06302-AC8C-4B22-A454-0C789DF0FBD7}"/>
          </ac:spMkLst>
        </pc:spChg>
        <pc:spChg chg="add del mod ord">
          <ac:chgData name="Jeffrey Lai" userId="aec2c550-0d98-4977-8551-e40c98bf897f" providerId="ADAL" clId="{F01F2A1F-A457-4A74-ACC4-5694A42A64B0}" dt="2021-09-28T08:48:17.138" v="3698"/>
          <ac:spMkLst>
            <pc:docMk/>
            <pc:sldMk cId="1813487302" sldId="281"/>
            <ac:spMk id="16" creationId="{E8E1B31C-616F-4528-AEE3-C5289C1D7D51}"/>
          </ac:spMkLst>
        </pc:spChg>
        <pc:spChg chg="add del mod ord">
          <ac:chgData name="Jeffrey Lai" userId="aec2c550-0d98-4977-8551-e40c98bf897f" providerId="ADAL" clId="{F01F2A1F-A457-4A74-ACC4-5694A42A64B0}" dt="2021-09-28T08:48:06.662" v="3695" actId="700"/>
          <ac:spMkLst>
            <pc:docMk/>
            <pc:sldMk cId="1813487302" sldId="281"/>
            <ac:spMk id="17" creationId="{1C5333C4-83FF-46B2-A8D8-788EC0E325AD}"/>
          </ac:spMkLst>
        </pc:spChg>
        <pc:spChg chg="add del mod ord">
          <ac:chgData name="Jeffrey Lai" userId="aec2c550-0d98-4977-8551-e40c98bf897f" providerId="ADAL" clId="{F01F2A1F-A457-4A74-ACC4-5694A42A64B0}" dt="2021-09-28T08:48:06.662" v="3695" actId="700"/>
          <ac:spMkLst>
            <pc:docMk/>
            <pc:sldMk cId="1813487302" sldId="281"/>
            <ac:spMk id="18" creationId="{E8EE29B5-54AB-4325-A8DE-11B9236B7585}"/>
          </ac:spMkLst>
        </pc:spChg>
        <pc:spChg chg="add mod">
          <ac:chgData name="Jeffrey Lai" userId="aec2c550-0d98-4977-8551-e40c98bf897f" providerId="ADAL" clId="{F01F2A1F-A457-4A74-ACC4-5694A42A64B0}" dt="2021-09-28T09:00:42.436" v="4012" actId="20577"/>
          <ac:spMkLst>
            <pc:docMk/>
            <pc:sldMk cId="1813487302" sldId="281"/>
            <ac:spMk id="20" creationId="{E5794F8C-F848-4016-87BB-5168EC87A2ED}"/>
          </ac:spMkLst>
        </pc:spChg>
        <pc:picChg chg="add mod ord">
          <ac:chgData name="Jeffrey Lai" userId="aec2c550-0d98-4977-8551-e40c98bf897f" providerId="ADAL" clId="{F01F2A1F-A457-4A74-ACC4-5694A42A64B0}" dt="2021-09-28T08:48:28.483" v="3701" actId="1076"/>
          <ac:picMkLst>
            <pc:docMk/>
            <pc:sldMk cId="1813487302" sldId="281"/>
            <ac:picMk id="10" creationId="{1E1B3B2B-ACC5-4B51-A69D-B02DCF9F72CF}"/>
          </ac:picMkLst>
        </pc:picChg>
        <pc:picChg chg="add del mod ord">
          <ac:chgData name="Jeffrey Lai" userId="aec2c550-0d98-4977-8551-e40c98bf897f" providerId="ADAL" clId="{F01F2A1F-A457-4A74-ACC4-5694A42A64B0}" dt="2021-09-28T08:47:53.952" v="3692" actId="478"/>
          <ac:picMkLst>
            <pc:docMk/>
            <pc:sldMk cId="1813487302" sldId="281"/>
            <ac:picMk id="12" creationId="{3AB05B01-C02B-4152-B86B-BA12E93B8FE0}"/>
          </ac:picMkLst>
        </pc:picChg>
        <pc:picChg chg="add del mod">
          <ac:chgData name="Jeffrey Lai" userId="aec2c550-0d98-4977-8551-e40c98bf897f" providerId="ADAL" clId="{F01F2A1F-A457-4A74-ACC4-5694A42A64B0}" dt="2021-09-28T08:48:16.309" v="3697" actId="21"/>
          <ac:picMkLst>
            <pc:docMk/>
            <pc:sldMk cId="1813487302" sldId="281"/>
            <ac:picMk id="13" creationId="{33432F0A-E923-4436-BDBF-85D70C39862A}"/>
          </ac:picMkLst>
        </pc:picChg>
        <pc:picChg chg="add mod">
          <ac:chgData name="Jeffrey Lai" userId="aec2c550-0d98-4977-8551-e40c98bf897f" providerId="ADAL" clId="{F01F2A1F-A457-4A74-ACC4-5694A42A64B0}" dt="2021-09-28T08:48:24.334" v="3700" actId="14100"/>
          <ac:picMkLst>
            <pc:docMk/>
            <pc:sldMk cId="1813487302" sldId="281"/>
            <ac:picMk id="19" creationId="{8BB09A38-AB28-4788-9DD5-DEB424578A34}"/>
          </ac:picMkLst>
        </pc:picChg>
      </pc:sldChg>
      <pc:sldChg chg="addSp delSp modSp new mod ord">
        <pc:chgData name="Jeffrey Lai" userId="aec2c550-0d98-4977-8551-e40c98bf897f" providerId="ADAL" clId="{F01F2A1F-A457-4A74-ACC4-5694A42A64B0}" dt="2021-09-28T09:20:06.127" v="5566"/>
        <pc:sldMkLst>
          <pc:docMk/>
          <pc:sldMk cId="2015136754" sldId="282"/>
        </pc:sldMkLst>
        <pc:spChg chg="mod">
          <ac:chgData name="Jeffrey Lai" userId="aec2c550-0d98-4977-8551-e40c98bf897f" providerId="ADAL" clId="{F01F2A1F-A457-4A74-ACC4-5694A42A64B0}" dt="2021-09-28T09:05:05.999" v="4403" actId="20577"/>
          <ac:spMkLst>
            <pc:docMk/>
            <pc:sldMk cId="2015136754" sldId="282"/>
            <ac:spMk id="3" creationId="{44153834-FE13-4DF5-8961-46047C6FADA1}"/>
          </ac:spMkLst>
        </pc:spChg>
        <pc:spChg chg="mod">
          <ac:chgData name="Jeffrey Lai" userId="aec2c550-0d98-4977-8551-e40c98bf897f" providerId="ADAL" clId="{F01F2A1F-A457-4A74-ACC4-5694A42A64B0}" dt="2021-09-28T09:06:24.341" v="4485" actId="20577"/>
          <ac:spMkLst>
            <pc:docMk/>
            <pc:sldMk cId="2015136754" sldId="282"/>
            <ac:spMk id="4" creationId="{A662C301-0C75-42A8-98DE-AC910B972C5A}"/>
          </ac:spMkLst>
        </pc:spChg>
        <pc:spChg chg="mod">
          <ac:chgData name="Jeffrey Lai" userId="aec2c550-0d98-4977-8551-e40c98bf897f" providerId="ADAL" clId="{F01F2A1F-A457-4A74-ACC4-5694A42A64B0}" dt="2021-09-28T08:31:34.136" v="2582" actId="20577"/>
          <ac:spMkLst>
            <pc:docMk/>
            <pc:sldMk cId="2015136754" sldId="282"/>
            <ac:spMk id="5" creationId="{875B918C-2FC0-438D-92B1-804B61942BA8}"/>
          </ac:spMkLst>
        </pc:spChg>
        <pc:spChg chg="del">
          <ac:chgData name="Jeffrey Lai" userId="aec2c550-0d98-4977-8551-e40c98bf897f" providerId="ADAL" clId="{F01F2A1F-A457-4A74-ACC4-5694A42A64B0}" dt="2021-09-28T08:29:44.967" v="2404"/>
          <ac:spMkLst>
            <pc:docMk/>
            <pc:sldMk cId="2015136754" sldId="282"/>
            <ac:spMk id="6" creationId="{C980CF39-64FA-4FFA-998E-54BF8F5FE8BD}"/>
          </ac:spMkLst>
        </pc:spChg>
        <pc:spChg chg="add mod">
          <ac:chgData name="Jeffrey Lai" userId="aec2c550-0d98-4977-8551-e40c98bf897f" providerId="ADAL" clId="{F01F2A1F-A457-4A74-ACC4-5694A42A64B0}" dt="2021-09-28T08:33:44.556" v="2809" actId="20577"/>
          <ac:spMkLst>
            <pc:docMk/>
            <pc:sldMk cId="2015136754" sldId="282"/>
            <ac:spMk id="10" creationId="{43FD7CD2-0AF6-448E-BF31-C3A46A843353}"/>
          </ac:spMkLst>
        </pc:spChg>
        <pc:spChg chg="add mod">
          <ac:chgData name="Jeffrey Lai" userId="aec2c550-0d98-4977-8551-e40c98bf897f" providerId="ADAL" clId="{F01F2A1F-A457-4A74-ACC4-5694A42A64B0}" dt="2021-09-28T08:34:10.697" v="2819" actId="1582"/>
          <ac:spMkLst>
            <pc:docMk/>
            <pc:sldMk cId="2015136754" sldId="282"/>
            <ac:spMk id="11" creationId="{7BFC353B-61A4-456E-8594-8D750692DD7B}"/>
          </ac:spMkLst>
        </pc:spChg>
        <pc:picChg chg="add mod">
          <ac:chgData name="Jeffrey Lai" userId="aec2c550-0d98-4977-8551-e40c98bf897f" providerId="ADAL" clId="{F01F2A1F-A457-4A74-ACC4-5694A42A64B0}" dt="2021-09-28T08:33:28.130" v="2773" actId="1076"/>
          <ac:picMkLst>
            <pc:docMk/>
            <pc:sldMk cId="2015136754" sldId="282"/>
            <ac:picMk id="9" creationId="{8448626B-37AC-47C3-828F-3B3D2B14BEA4}"/>
          </ac:picMkLst>
        </pc:picChg>
      </pc:sldChg>
      <pc:sldChg chg="addSp delSp modSp new mod ord">
        <pc:chgData name="Jeffrey Lai" userId="aec2c550-0d98-4977-8551-e40c98bf897f" providerId="ADAL" clId="{F01F2A1F-A457-4A74-ACC4-5694A42A64B0}" dt="2021-09-28T11:44:38.309" v="6306"/>
        <pc:sldMkLst>
          <pc:docMk/>
          <pc:sldMk cId="4139507506" sldId="283"/>
        </pc:sldMkLst>
        <pc:spChg chg="mod">
          <ac:chgData name="Jeffrey Lai" userId="aec2c550-0d98-4977-8551-e40c98bf897f" providerId="ADAL" clId="{F01F2A1F-A457-4A74-ACC4-5694A42A64B0}" dt="2021-09-28T09:04:30.541" v="4388" actId="20577"/>
          <ac:spMkLst>
            <pc:docMk/>
            <pc:sldMk cId="4139507506" sldId="283"/>
            <ac:spMk id="3" creationId="{E782C874-9116-49F2-8EAE-99DF59CFF06A}"/>
          </ac:spMkLst>
        </pc:spChg>
        <pc:spChg chg="mod">
          <ac:chgData name="Jeffrey Lai" userId="aec2c550-0d98-4977-8551-e40c98bf897f" providerId="ADAL" clId="{F01F2A1F-A457-4A74-ACC4-5694A42A64B0}" dt="2021-09-28T11:44:38.309" v="6306"/>
          <ac:spMkLst>
            <pc:docMk/>
            <pc:sldMk cId="4139507506" sldId="283"/>
            <ac:spMk id="4" creationId="{2A01CC9B-DEEA-4289-83EC-9B64C84B0D7C}"/>
          </ac:spMkLst>
        </pc:spChg>
        <pc:spChg chg="del">
          <ac:chgData name="Jeffrey Lai" userId="aec2c550-0d98-4977-8551-e40c98bf897f" providerId="ADAL" clId="{F01F2A1F-A457-4A74-ACC4-5694A42A64B0}" dt="2021-09-28T09:04:50.479" v="4389" actId="22"/>
          <ac:spMkLst>
            <pc:docMk/>
            <pc:sldMk cId="4139507506" sldId="283"/>
            <ac:spMk id="6" creationId="{FBD6AAA3-D460-4B27-9F21-C14E0B12D636}"/>
          </ac:spMkLst>
        </pc:spChg>
        <pc:picChg chg="add mod ord">
          <ac:chgData name="Jeffrey Lai" userId="aec2c550-0d98-4977-8551-e40c98bf897f" providerId="ADAL" clId="{F01F2A1F-A457-4A74-ACC4-5694A42A64B0}" dt="2021-09-28T09:04:52.638" v="4390" actId="1076"/>
          <ac:picMkLst>
            <pc:docMk/>
            <pc:sldMk cId="4139507506" sldId="283"/>
            <ac:picMk id="10" creationId="{57BEB336-DE3B-4933-A705-E283100B57D1}"/>
          </ac:picMkLst>
        </pc:picChg>
      </pc:sldChg>
      <pc:sldChg chg="addSp delSp modSp new mod">
        <pc:chgData name="Jeffrey Lai" userId="aec2c550-0d98-4977-8551-e40c98bf897f" providerId="ADAL" clId="{F01F2A1F-A457-4A74-ACC4-5694A42A64B0}" dt="2021-09-28T10:41:27.003" v="6259" actId="313"/>
        <pc:sldMkLst>
          <pc:docMk/>
          <pc:sldMk cId="3719631593" sldId="284"/>
        </pc:sldMkLst>
        <pc:spChg chg="mod">
          <ac:chgData name="Jeffrey Lai" userId="aec2c550-0d98-4977-8551-e40c98bf897f" providerId="ADAL" clId="{F01F2A1F-A457-4A74-ACC4-5694A42A64B0}" dt="2021-09-28T09:08:43.584" v="4538" actId="20577"/>
          <ac:spMkLst>
            <pc:docMk/>
            <pc:sldMk cId="3719631593" sldId="284"/>
            <ac:spMk id="3" creationId="{FB4C835A-14FC-4764-9BBF-F38C053CA6A1}"/>
          </ac:spMkLst>
        </pc:spChg>
        <pc:spChg chg="mod">
          <ac:chgData name="Jeffrey Lai" userId="aec2c550-0d98-4977-8551-e40c98bf897f" providerId="ADAL" clId="{F01F2A1F-A457-4A74-ACC4-5694A42A64B0}" dt="2021-09-28T10:41:27.003" v="6259" actId="313"/>
          <ac:spMkLst>
            <pc:docMk/>
            <pc:sldMk cId="3719631593" sldId="284"/>
            <ac:spMk id="4" creationId="{D19D291D-6617-4C40-B569-F992735CDFC9}"/>
          </ac:spMkLst>
        </pc:spChg>
        <pc:spChg chg="del">
          <ac:chgData name="Jeffrey Lai" userId="aec2c550-0d98-4977-8551-e40c98bf897f" providerId="ADAL" clId="{F01F2A1F-A457-4A74-ACC4-5694A42A64B0}" dt="2021-09-28T09:07:50.724" v="4487"/>
          <ac:spMkLst>
            <pc:docMk/>
            <pc:sldMk cId="3719631593" sldId="284"/>
            <ac:spMk id="6" creationId="{9E6234A9-37A8-4C14-94FD-F5F9421E0D15}"/>
          </ac:spMkLst>
        </pc:spChg>
        <pc:picChg chg="add mod">
          <ac:chgData name="Jeffrey Lai" userId="aec2c550-0d98-4977-8551-e40c98bf897f" providerId="ADAL" clId="{F01F2A1F-A457-4A74-ACC4-5694A42A64B0}" dt="2021-09-28T09:18:15.388" v="5406" actId="1076"/>
          <ac:picMkLst>
            <pc:docMk/>
            <pc:sldMk cId="3719631593" sldId="284"/>
            <ac:picMk id="9" creationId="{748F559F-8B34-405E-86A2-A34495B74CBE}"/>
          </ac:picMkLst>
        </pc:picChg>
        <pc:picChg chg="add mod">
          <ac:chgData name="Jeffrey Lai" userId="aec2c550-0d98-4977-8551-e40c98bf897f" providerId="ADAL" clId="{F01F2A1F-A457-4A74-ACC4-5694A42A64B0}" dt="2021-09-28T09:18:15.388" v="5406" actId="1076"/>
          <ac:picMkLst>
            <pc:docMk/>
            <pc:sldMk cId="3719631593" sldId="284"/>
            <ac:picMk id="10" creationId="{4FBD1764-6FE6-4B05-A52D-FFBCA73C4F0E}"/>
          </ac:picMkLst>
        </pc:picChg>
        <pc:picChg chg="add mod">
          <ac:chgData name="Jeffrey Lai" userId="aec2c550-0d98-4977-8551-e40c98bf897f" providerId="ADAL" clId="{F01F2A1F-A457-4A74-ACC4-5694A42A64B0}" dt="2021-09-28T09:18:15.388" v="5406" actId="1076"/>
          <ac:picMkLst>
            <pc:docMk/>
            <pc:sldMk cId="3719631593" sldId="284"/>
            <ac:picMk id="11" creationId="{9B1BF831-98B3-4FAC-A4E7-F4B881AD021A}"/>
          </ac:picMkLst>
        </pc:picChg>
        <pc:picChg chg="add mod">
          <ac:chgData name="Jeffrey Lai" userId="aec2c550-0d98-4977-8551-e40c98bf897f" providerId="ADAL" clId="{F01F2A1F-A457-4A74-ACC4-5694A42A64B0}" dt="2021-09-28T09:18:15.388" v="5406" actId="1076"/>
          <ac:picMkLst>
            <pc:docMk/>
            <pc:sldMk cId="3719631593" sldId="284"/>
            <ac:picMk id="12" creationId="{16526CAF-F4FE-4327-ACD0-4A26AFF46D4E}"/>
          </ac:picMkLst>
        </pc:picChg>
        <pc:picChg chg="add mod">
          <ac:chgData name="Jeffrey Lai" userId="aec2c550-0d98-4977-8551-e40c98bf897f" providerId="ADAL" clId="{F01F2A1F-A457-4A74-ACC4-5694A42A64B0}" dt="2021-09-28T09:18:15.388" v="5406" actId="1076"/>
          <ac:picMkLst>
            <pc:docMk/>
            <pc:sldMk cId="3719631593" sldId="284"/>
            <ac:picMk id="13" creationId="{A292038B-ABEE-4BE7-8E8D-DD80E8D6BA5B}"/>
          </ac:picMkLst>
        </pc:picChg>
        <pc:picChg chg="add mod">
          <ac:chgData name="Jeffrey Lai" userId="aec2c550-0d98-4977-8551-e40c98bf897f" providerId="ADAL" clId="{F01F2A1F-A457-4A74-ACC4-5694A42A64B0}" dt="2021-09-28T09:18:15.388" v="5406" actId="1076"/>
          <ac:picMkLst>
            <pc:docMk/>
            <pc:sldMk cId="3719631593" sldId="284"/>
            <ac:picMk id="14" creationId="{43BD29A5-4E29-4388-A8B6-2A841FD08CDD}"/>
          </ac:picMkLst>
        </pc:picChg>
        <pc:picChg chg="add mod modCrop">
          <ac:chgData name="Jeffrey Lai" userId="aec2c550-0d98-4977-8551-e40c98bf897f" providerId="ADAL" clId="{F01F2A1F-A457-4A74-ACC4-5694A42A64B0}" dt="2021-09-28T09:18:36.575" v="5412" actId="1076"/>
          <ac:picMkLst>
            <pc:docMk/>
            <pc:sldMk cId="3719631593" sldId="284"/>
            <ac:picMk id="16" creationId="{D2C8AEA7-A570-49FD-8384-BBC1145EA4D5}"/>
          </ac:picMkLst>
        </pc:picChg>
      </pc:sldChg>
      <pc:sldChg chg="addSp delSp modSp new mod modClrScheme chgLayout">
        <pc:chgData name="Jeffrey Lai" userId="aec2c550-0d98-4977-8551-e40c98bf897f" providerId="ADAL" clId="{F01F2A1F-A457-4A74-ACC4-5694A42A64B0}" dt="2021-09-28T09:20:28.238" v="5567"/>
        <pc:sldMkLst>
          <pc:docMk/>
          <pc:sldMk cId="2421457804" sldId="285"/>
        </pc:sldMkLst>
        <pc:spChg chg="del mod ord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2" creationId="{E5E11A53-AAC9-4FA0-9584-4EA16AC9B9AC}"/>
          </ac:spMkLst>
        </pc:spChg>
        <pc:spChg chg="del mod ord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3" creationId="{6790847F-FEDB-4012-BB94-4F1843B3BF62}"/>
          </ac:spMkLst>
        </pc:spChg>
        <pc:spChg chg="del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4" creationId="{FB9C27FF-B0BD-4534-8184-AF3F4A2A1ABA}"/>
          </ac:spMkLst>
        </pc:spChg>
        <pc:spChg chg="del mod ord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5" creationId="{B843EDBB-3251-410A-82EC-7C00060F78F8}"/>
          </ac:spMkLst>
        </pc:spChg>
        <pc:spChg chg="del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6" creationId="{7685EB81-4A41-4B62-9B34-715080213B41}"/>
          </ac:spMkLst>
        </pc:spChg>
        <pc:spChg chg="mod ord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7" creationId="{C58E09F8-44EC-48EA-81DC-4F8A2060D660}"/>
          </ac:spMkLst>
        </pc:spChg>
        <pc:spChg chg="mod ord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8" creationId="{36EDBFF1-FFA4-4E54-80FC-CDDAF9C8610C}"/>
          </ac:spMkLst>
        </pc:spChg>
        <pc:spChg chg="add mod ord">
          <ac:chgData name="Jeffrey Lai" userId="aec2c550-0d98-4977-8551-e40c98bf897f" providerId="ADAL" clId="{F01F2A1F-A457-4A74-ACC4-5694A42A64B0}" dt="2021-09-28T09:20:28.238" v="5567"/>
          <ac:spMkLst>
            <pc:docMk/>
            <pc:sldMk cId="2421457804" sldId="285"/>
            <ac:spMk id="9" creationId="{3636F983-D33A-4048-81EF-22A2C2AA90B9}"/>
          </ac:spMkLst>
        </pc:spChg>
        <pc:spChg chg="add mod ord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10" creationId="{6D6A1C89-D4FC-48D5-9230-7FCFBA263074}"/>
          </ac:spMkLst>
        </pc:spChg>
        <pc:spChg chg="add mod ord">
          <ac:chgData name="Jeffrey Lai" userId="aec2c550-0d98-4977-8551-e40c98bf897f" providerId="ADAL" clId="{F01F2A1F-A457-4A74-ACC4-5694A42A64B0}" dt="2021-09-28T09:19:53.762" v="5537" actId="700"/>
          <ac:spMkLst>
            <pc:docMk/>
            <pc:sldMk cId="2421457804" sldId="285"/>
            <ac:spMk id="11" creationId="{B39A4A8F-F6DC-4E19-A0C6-95EF22020580}"/>
          </ac:spMkLst>
        </pc:spChg>
      </pc:sldChg>
      <pc:sldChg chg="addSp delSp modSp new mod modClrScheme chgLayout">
        <pc:chgData name="Jeffrey Lai" userId="aec2c550-0d98-4977-8551-e40c98bf897f" providerId="ADAL" clId="{F01F2A1F-A457-4A74-ACC4-5694A42A64B0}" dt="2021-09-28T09:22:27.987" v="5622" actId="14100"/>
        <pc:sldMkLst>
          <pc:docMk/>
          <pc:sldMk cId="3148095905" sldId="286"/>
        </pc:sldMkLst>
        <pc:spChg chg="del mod ord">
          <ac:chgData name="Jeffrey Lai" userId="aec2c550-0d98-4977-8551-e40c98bf897f" providerId="ADAL" clId="{F01F2A1F-A457-4A74-ACC4-5694A42A64B0}" dt="2021-09-28T09:21:00.902" v="5573" actId="700"/>
          <ac:spMkLst>
            <pc:docMk/>
            <pc:sldMk cId="3148095905" sldId="286"/>
            <ac:spMk id="2" creationId="{8C6F663D-33C9-4C33-8D79-1FFFC46F1D47}"/>
          </ac:spMkLst>
        </pc:spChg>
        <pc:spChg chg="del mod ord">
          <ac:chgData name="Jeffrey Lai" userId="aec2c550-0d98-4977-8551-e40c98bf897f" providerId="ADAL" clId="{F01F2A1F-A457-4A74-ACC4-5694A42A64B0}" dt="2021-09-28T09:21:00.902" v="5573" actId="700"/>
          <ac:spMkLst>
            <pc:docMk/>
            <pc:sldMk cId="3148095905" sldId="286"/>
            <ac:spMk id="3" creationId="{A4F31133-BA87-4852-88D1-EBA86731E924}"/>
          </ac:spMkLst>
        </pc:spChg>
        <pc:spChg chg="del mod ord">
          <ac:chgData name="Jeffrey Lai" userId="aec2c550-0d98-4977-8551-e40c98bf897f" providerId="ADAL" clId="{F01F2A1F-A457-4A74-ACC4-5694A42A64B0}" dt="2021-09-28T09:21:00.902" v="5573" actId="700"/>
          <ac:spMkLst>
            <pc:docMk/>
            <pc:sldMk cId="3148095905" sldId="286"/>
            <ac:spMk id="4" creationId="{5826AD42-108C-48DB-A54D-68FB9D4471FD}"/>
          </ac:spMkLst>
        </pc:spChg>
        <pc:spChg chg="del">
          <ac:chgData name="Jeffrey Lai" userId="aec2c550-0d98-4977-8551-e40c98bf897f" providerId="ADAL" clId="{F01F2A1F-A457-4A74-ACC4-5694A42A64B0}" dt="2021-09-28T09:21:00.902" v="5573" actId="700"/>
          <ac:spMkLst>
            <pc:docMk/>
            <pc:sldMk cId="3148095905" sldId="286"/>
            <ac:spMk id="5" creationId="{272F92A6-91F2-41B2-9EC8-7BC6F9152B7F}"/>
          </ac:spMkLst>
        </pc:spChg>
        <pc:spChg chg="del">
          <ac:chgData name="Jeffrey Lai" userId="aec2c550-0d98-4977-8551-e40c98bf897f" providerId="ADAL" clId="{F01F2A1F-A457-4A74-ACC4-5694A42A64B0}" dt="2021-09-28T09:21:00.902" v="5573" actId="700"/>
          <ac:spMkLst>
            <pc:docMk/>
            <pc:sldMk cId="3148095905" sldId="286"/>
            <ac:spMk id="6" creationId="{817C64B7-7E99-47B7-A456-B1A571AA6895}"/>
          </ac:spMkLst>
        </pc:spChg>
        <pc:spChg chg="mod ord">
          <ac:chgData name="Jeffrey Lai" userId="aec2c550-0d98-4977-8551-e40c98bf897f" providerId="ADAL" clId="{F01F2A1F-A457-4A74-ACC4-5694A42A64B0}" dt="2021-09-28T09:21:00.902" v="5573" actId="700"/>
          <ac:spMkLst>
            <pc:docMk/>
            <pc:sldMk cId="3148095905" sldId="286"/>
            <ac:spMk id="7" creationId="{B9D0EDE2-B49C-4AED-891A-FE89E99D18F4}"/>
          </ac:spMkLst>
        </pc:spChg>
        <pc:spChg chg="mod ord">
          <ac:chgData name="Jeffrey Lai" userId="aec2c550-0d98-4977-8551-e40c98bf897f" providerId="ADAL" clId="{F01F2A1F-A457-4A74-ACC4-5694A42A64B0}" dt="2021-09-28T09:21:00.902" v="5573" actId="700"/>
          <ac:spMkLst>
            <pc:docMk/>
            <pc:sldMk cId="3148095905" sldId="286"/>
            <ac:spMk id="8" creationId="{9CB7F0BB-6672-4718-92C0-7309E8A29DA5}"/>
          </ac:spMkLst>
        </pc:spChg>
        <pc:spChg chg="add mod ord">
          <ac:chgData name="Jeffrey Lai" userId="aec2c550-0d98-4977-8551-e40c98bf897f" providerId="ADAL" clId="{F01F2A1F-A457-4A74-ACC4-5694A42A64B0}" dt="2021-09-28T09:21:00.902" v="5573" actId="700"/>
          <ac:spMkLst>
            <pc:docMk/>
            <pc:sldMk cId="3148095905" sldId="286"/>
            <ac:spMk id="10" creationId="{81AEDE97-A5D7-4D3F-9212-069F872D1DA0}"/>
          </ac:spMkLst>
        </pc:spChg>
        <pc:spChg chg="add del mod ord">
          <ac:chgData name="Jeffrey Lai" userId="aec2c550-0d98-4977-8551-e40c98bf897f" providerId="ADAL" clId="{F01F2A1F-A457-4A74-ACC4-5694A42A64B0}" dt="2021-09-28T09:21:01.483" v="5574"/>
          <ac:spMkLst>
            <pc:docMk/>
            <pc:sldMk cId="3148095905" sldId="286"/>
            <ac:spMk id="11" creationId="{E688324E-DD68-4023-9249-2B377F40F998}"/>
          </ac:spMkLst>
        </pc:spChg>
        <pc:spChg chg="add mod ord">
          <ac:chgData name="Jeffrey Lai" userId="aec2c550-0d98-4977-8551-e40c98bf897f" providerId="ADAL" clId="{F01F2A1F-A457-4A74-ACC4-5694A42A64B0}" dt="2021-09-28T09:21:29.503" v="5614" actId="20577"/>
          <ac:spMkLst>
            <pc:docMk/>
            <pc:sldMk cId="3148095905" sldId="286"/>
            <ac:spMk id="12" creationId="{18D52BB8-F712-48FC-9967-58F1285FEBAE}"/>
          </ac:spMkLst>
        </pc:spChg>
        <pc:spChg chg="add del mod">
          <ac:chgData name="Jeffrey Lai" userId="aec2c550-0d98-4977-8551-e40c98bf897f" providerId="ADAL" clId="{F01F2A1F-A457-4A74-ACC4-5694A42A64B0}" dt="2021-09-28T09:22:16.582" v="5617" actId="22"/>
          <ac:spMkLst>
            <pc:docMk/>
            <pc:sldMk cId="3148095905" sldId="286"/>
            <ac:spMk id="15" creationId="{EEC66244-4502-4D73-B043-C51B09169BA1}"/>
          </ac:spMkLst>
        </pc:spChg>
        <pc:picChg chg="add del mod">
          <ac:chgData name="Jeffrey Lai" userId="aec2c550-0d98-4977-8551-e40c98bf897f" providerId="ADAL" clId="{F01F2A1F-A457-4A74-ACC4-5694A42A64B0}" dt="2021-09-28T09:20:57.368" v="5572"/>
          <ac:picMkLst>
            <pc:docMk/>
            <pc:sldMk cId="3148095905" sldId="286"/>
            <ac:picMk id="9" creationId="{C6784881-5EC3-4984-8FA0-7F06E9738C32}"/>
          </ac:picMkLst>
        </pc:picChg>
        <pc:picChg chg="add del mod modCrop">
          <ac:chgData name="Jeffrey Lai" userId="aec2c550-0d98-4977-8551-e40c98bf897f" providerId="ADAL" clId="{F01F2A1F-A457-4A74-ACC4-5694A42A64B0}" dt="2021-09-28T09:22:15.741" v="5616" actId="478"/>
          <ac:picMkLst>
            <pc:docMk/>
            <pc:sldMk cId="3148095905" sldId="286"/>
            <ac:picMk id="13" creationId="{95E87BD7-F32A-46DC-BBAD-9893B2BE476E}"/>
          </ac:picMkLst>
        </pc:picChg>
        <pc:picChg chg="add mod ord">
          <ac:chgData name="Jeffrey Lai" userId="aec2c550-0d98-4977-8551-e40c98bf897f" providerId="ADAL" clId="{F01F2A1F-A457-4A74-ACC4-5694A42A64B0}" dt="2021-09-28T09:22:27.987" v="5622" actId="14100"/>
          <ac:picMkLst>
            <pc:docMk/>
            <pc:sldMk cId="3148095905" sldId="286"/>
            <ac:picMk id="17" creationId="{1EC90E30-61AB-44AE-8A99-293B4F2AF75B}"/>
          </ac:picMkLst>
        </pc:picChg>
      </pc:sldChg>
      <pc:sldChg chg="addSp delSp modSp new mod">
        <pc:chgData name="Jeffrey Lai" userId="aec2c550-0d98-4977-8551-e40c98bf897f" providerId="ADAL" clId="{F01F2A1F-A457-4A74-ACC4-5694A42A64B0}" dt="2021-09-28T09:29:36.310" v="6083" actId="20577"/>
        <pc:sldMkLst>
          <pc:docMk/>
          <pc:sldMk cId="3259461689" sldId="287"/>
        </pc:sldMkLst>
        <pc:spChg chg="mod">
          <ac:chgData name="Jeffrey Lai" userId="aec2c550-0d98-4977-8551-e40c98bf897f" providerId="ADAL" clId="{F01F2A1F-A457-4A74-ACC4-5694A42A64B0}" dt="2021-09-28T09:26:48.267" v="5713" actId="20577"/>
          <ac:spMkLst>
            <pc:docMk/>
            <pc:sldMk cId="3259461689" sldId="287"/>
            <ac:spMk id="3" creationId="{071D0180-0186-4943-97CA-1C91F1F01F00}"/>
          </ac:spMkLst>
        </pc:spChg>
        <pc:spChg chg="add del mod">
          <ac:chgData name="Jeffrey Lai" userId="aec2c550-0d98-4977-8551-e40c98bf897f" providerId="ADAL" clId="{F01F2A1F-A457-4A74-ACC4-5694A42A64B0}" dt="2021-09-28T09:29:36.310" v="6083" actId="20577"/>
          <ac:spMkLst>
            <pc:docMk/>
            <pc:sldMk cId="3259461689" sldId="287"/>
            <ac:spMk id="4" creationId="{98965431-DF20-4781-9CBD-AD35580BE997}"/>
          </ac:spMkLst>
        </pc:spChg>
        <pc:spChg chg="del">
          <ac:chgData name="Jeffrey Lai" userId="aec2c550-0d98-4977-8551-e40c98bf897f" providerId="ADAL" clId="{F01F2A1F-A457-4A74-ACC4-5694A42A64B0}" dt="2021-09-28T09:26:43.876" v="5707" actId="22"/>
          <ac:spMkLst>
            <pc:docMk/>
            <pc:sldMk cId="3259461689" sldId="287"/>
            <ac:spMk id="6" creationId="{282279D2-A788-4C6C-AC75-885C445FC005}"/>
          </ac:spMkLst>
        </pc:spChg>
        <pc:picChg chg="add del mod ord">
          <ac:chgData name="Jeffrey Lai" userId="aec2c550-0d98-4977-8551-e40c98bf897f" providerId="ADAL" clId="{F01F2A1F-A457-4A74-ACC4-5694A42A64B0}" dt="2021-09-28T09:26:43.416" v="5706" actId="22"/>
          <ac:picMkLst>
            <pc:docMk/>
            <pc:sldMk cId="3259461689" sldId="287"/>
            <ac:picMk id="10" creationId="{279B1C48-D592-4F6B-AB3D-DB66CF7B6890}"/>
          </ac:picMkLst>
        </pc:picChg>
        <pc:picChg chg="add mod ord">
          <ac:chgData name="Jeffrey Lai" userId="aec2c550-0d98-4977-8551-e40c98bf897f" providerId="ADAL" clId="{F01F2A1F-A457-4A74-ACC4-5694A42A64B0}" dt="2021-09-28T09:26:43.876" v="5707" actId="22"/>
          <ac:picMkLst>
            <pc:docMk/>
            <pc:sldMk cId="3259461689" sldId="287"/>
            <ac:picMk id="12" creationId="{39755FFB-6F24-4342-B025-75DEBC0561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2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6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6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A4302B6-197B-47BE-8C87-FE538ADE70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0413" cy="5028526"/>
          </a:xfrm>
          <a:custGeom>
            <a:avLst/>
            <a:gdLst>
              <a:gd name="connsiteX0" fmla="*/ 0 w 12190413"/>
              <a:gd name="connsiteY0" fmla="*/ 0 h 5028526"/>
              <a:gd name="connsiteX1" fmla="*/ 12190413 w 12190413"/>
              <a:gd name="connsiteY1" fmla="*/ 0 h 5028526"/>
              <a:gd name="connsiteX2" fmla="*/ 12190413 w 12190413"/>
              <a:gd name="connsiteY2" fmla="*/ 47061 h 5028526"/>
              <a:gd name="connsiteX3" fmla="*/ 12190413 w 12190413"/>
              <a:gd name="connsiteY3" fmla="*/ 3869651 h 5028526"/>
              <a:gd name="connsiteX4" fmla="*/ 12190413 w 12190413"/>
              <a:gd name="connsiteY4" fmla="*/ 4796751 h 5028526"/>
              <a:gd name="connsiteX5" fmla="*/ 1587500 w 12190413"/>
              <a:gd name="connsiteY5" fmla="*/ 4796751 h 5028526"/>
              <a:gd name="connsiteX6" fmla="*/ 1250950 w 12190413"/>
              <a:gd name="connsiteY6" fmla="*/ 5028526 h 5028526"/>
              <a:gd name="connsiteX7" fmla="*/ 914400 w 12190413"/>
              <a:gd name="connsiteY7" fmla="*/ 4796751 h 5028526"/>
              <a:gd name="connsiteX8" fmla="*/ 0 w 12190413"/>
              <a:gd name="connsiteY8" fmla="*/ 4796751 h 5028526"/>
              <a:gd name="connsiteX9" fmla="*/ 0 w 12190413"/>
              <a:gd name="connsiteY9" fmla="*/ 4794940 h 5028526"/>
              <a:gd name="connsiteX10" fmla="*/ 0 w 12190413"/>
              <a:gd name="connsiteY10" fmla="*/ 4782265 h 5028526"/>
              <a:gd name="connsiteX11" fmla="*/ 0 w 12190413"/>
              <a:gd name="connsiteY11" fmla="*/ 4768458 h 5028526"/>
              <a:gd name="connsiteX12" fmla="*/ 0 w 12190413"/>
              <a:gd name="connsiteY12" fmla="*/ 4747861 h 5028526"/>
              <a:gd name="connsiteX13" fmla="*/ 0 w 12190413"/>
              <a:gd name="connsiteY13" fmla="*/ 4719116 h 5028526"/>
              <a:gd name="connsiteX14" fmla="*/ 0 w 12190413"/>
              <a:gd name="connsiteY14" fmla="*/ 4680864 h 5028526"/>
              <a:gd name="connsiteX15" fmla="*/ 0 w 12190413"/>
              <a:gd name="connsiteY15" fmla="*/ 4631747 h 5028526"/>
              <a:gd name="connsiteX16" fmla="*/ 0 w 12190413"/>
              <a:gd name="connsiteY16" fmla="*/ 4570408 h 5028526"/>
              <a:gd name="connsiteX17" fmla="*/ 0 w 12190413"/>
              <a:gd name="connsiteY17" fmla="*/ 4495489 h 5028526"/>
              <a:gd name="connsiteX18" fmla="*/ 0 w 12190413"/>
              <a:gd name="connsiteY18" fmla="*/ 4405631 h 5028526"/>
              <a:gd name="connsiteX19" fmla="*/ 0 w 12190413"/>
              <a:gd name="connsiteY19" fmla="*/ 4299476 h 5028526"/>
              <a:gd name="connsiteX20" fmla="*/ 0 w 12190413"/>
              <a:gd name="connsiteY20" fmla="*/ 4175667 h 5028526"/>
              <a:gd name="connsiteX21" fmla="*/ 0 w 12190413"/>
              <a:gd name="connsiteY21" fmla="*/ 4032844 h 5028526"/>
              <a:gd name="connsiteX22" fmla="*/ 0 w 12190413"/>
              <a:gd name="connsiteY22" fmla="*/ 3869651 h 5028526"/>
              <a:gd name="connsiteX23" fmla="*/ 0 w 12190413"/>
              <a:gd name="connsiteY23" fmla="*/ 3868633 h 5028526"/>
              <a:gd name="connsiteX24" fmla="*/ 0 w 12190413"/>
              <a:gd name="connsiteY24" fmla="*/ 3861503 h 5028526"/>
              <a:gd name="connsiteX25" fmla="*/ 0 w 12190413"/>
              <a:gd name="connsiteY25" fmla="*/ 3842150 h 5028526"/>
              <a:gd name="connsiteX26" fmla="*/ 0 w 12190413"/>
              <a:gd name="connsiteY26" fmla="*/ 3804464 h 5028526"/>
              <a:gd name="connsiteX27" fmla="*/ 0 w 12190413"/>
              <a:gd name="connsiteY27" fmla="*/ 3776836 h 5028526"/>
              <a:gd name="connsiteX28" fmla="*/ 0 w 12190413"/>
              <a:gd name="connsiteY28" fmla="*/ 3742333 h 5028526"/>
              <a:gd name="connsiteX29" fmla="*/ 0 w 12190413"/>
              <a:gd name="connsiteY29" fmla="*/ 3700191 h 5028526"/>
              <a:gd name="connsiteX30" fmla="*/ 0 w 12190413"/>
              <a:gd name="connsiteY30" fmla="*/ 3649646 h 5028526"/>
              <a:gd name="connsiteX31" fmla="*/ 0 w 12190413"/>
              <a:gd name="connsiteY31" fmla="*/ 3589934 h 5028526"/>
              <a:gd name="connsiteX32" fmla="*/ 0 w 12190413"/>
              <a:gd name="connsiteY32" fmla="*/ 3520291 h 5028526"/>
              <a:gd name="connsiteX33" fmla="*/ 0 w 12190413"/>
              <a:gd name="connsiteY33" fmla="*/ 3439954 h 5028526"/>
              <a:gd name="connsiteX34" fmla="*/ 0 w 12190413"/>
              <a:gd name="connsiteY34" fmla="*/ 3348157 h 5028526"/>
              <a:gd name="connsiteX35" fmla="*/ 0 w 12190413"/>
              <a:gd name="connsiteY35" fmla="*/ 3244139 h 5028526"/>
              <a:gd name="connsiteX36" fmla="*/ 0 w 12190413"/>
              <a:gd name="connsiteY36" fmla="*/ 3127134 h 5028526"/>
              <a:gd name="connsiteX37" fmla="*/ 0 w 12190413"/>
              <a:gd name="connsiteY37" fmla="*/ 2996378 h 5028526"/>
              <a:gd name="connsiteX38" fmla="*/ 0 w 12190413"/>
              <a:gd name="connsiteY38" fmla="*/ 2851109 h 5028526"/>
              <a:gd name="connsiteX39" fmla="*/ 0 w 12190413"/>
              <a:gd name="connsiteY39" fmla="*/ 2690561 h 5028526"/>
              <a:gd name="connsiteX40" fmla="*/ 0 w 12190413"/>
              <a:gd name="connsiteY40" fmla="*/ 2513971 h 5028526"/>
              <a:gd name="connsiteX41" fmla="*/ 0 w 12190413"/>
              <a:gd name="connsiteY41" fmla="*/ 2320575 h 5028526"/>
              <a:gd name="connsiteX42" fmla="*/ 0 w 12190413"/>
              <a:gd name="connsiteY42" fmla="*/ 2109610 h 5028526"/>
              <a:gd name="connsiteX43" fmla="*/ 0 w 12190413"/>
              <a:gd name="connsiteY43" fmla="*/ 1880310 h 5028526"/>
              <a:gd name="connsiteX44" fmla="*/ 0 w 12190413"/>
              <a:gd name="connsiteY44" fmla="*/ 1631913 h 5028526"/>
              <a:gd name="connsiteX45" fmla="*/ 0 w 12190413"/>
              <a:gd name="connsiteY45" fmla="*/ 1363655 h 5028526"/>
              <a:gd name="connsiteX46" fmla="*/ 0 w 12190413"/>
              <a:gd name="connsiteY46" fmla="*/ 1074771 h 5028526"/>
              <a:gd name="connsiteX47" fmla="*/ 0 w 12190413"/>
              <a:gd name="connsiteY47" fmla="*/ 764497 h 5028526"/>
              <a:gd name="connsiteX48" fmla="*/ 0 w 12190413"/>
              <a:gd name="connsiteY48" fmla="*/ 432070 h 5028526"/>
              <a:gd name="connsiteX49" fmla="*/ 0 w 12190413"/>
              <a:gd name="connsiteY49" fmla="*/ 76726 h 502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0413" h="5028526">
                <a:moveTo>
                  <a:pt x="0" y="0"/>
                </a:moveTo>
                <a:lnTo>
                  <a:pt x="12190413" y="0"/>
                </a:lnTo>
                <a:lnTo>
                  <a:pt x="12190413" y="47061"/>
                </a:lnTo>
                <a:cubicBezTo>
                  <a:pt x="12190413" y="496238"/>
                  <a:pt x="12190413" y="1522929"/>
                  <a:pt x="12190413" y="3869651"/>
                </a:cubicBezTo>
                <a:cubicBezTo>
                  <a:pt x="12190413" y="3869651"/>
                  <a:pt x="12190413" y="3869651"/>
                  <a:pt x="12190413" y="4796751"/>
                </a:cubicBezTo>
                <a:cubicBezTo>
                  <a:pt x="12190413" y="4796751"/>
                  <a:pt x="12190413" y="4796751"/>
                  <a:pt x="1587500" y="4796751"/>
                </a:cubicBezTo>
                <a:cubicBezTo>
                  <a:pt x="1311275" y="4796751"/>
                  <a:pt x="1250950" y="5028526"/>
                  <a:pt x="1250950" y="5028526"/>
                </a:cubicBezTo>
                <a:cubicBezTo>
                  <a:pt x="1250950" y="5028526"/>
                  <a:pt x="1192213" y="4796751"/>
                  <a:pt x="914400" y="4796751"/>
                </a:cubicBezTo>
                <a:cubicBezTo>
                  <a:pt x="914400" y="4796751"/>
                  <a:pt x="914400" y="4796751"/>
                  <a:pt x="0" y="4796751"/>
                </a:cubicBezTo>
                <a:lnTo>
                  <a:pt x="0" y="4794940"/>
                </a:lnTo>
                <a:lnTo>
                  <a:pt x="0" y="4782265"/>
                </a:lnTo>
                <a:lnTo>
                  <a:pt x="0" y="4768458"/>
                </a:lnTo>
                <a:lnTo>
                  <a:pt x="0" y="4747861"/>
                </a:lnTo>
                <a:lnTo>
                  <a:pt x="0" y="4719116"/>
                </a:lnTo>
                <a:lnTo>
                  <a:pt x="0" y="4680864"/>
                </a:lnTo>
                <a:lnTo>
                  <a:pt x="0" y="4631747"/>
                </a:lnTo>
                <a:lnTo>
                  <a:pt x="0" y="4570408"/>
                </a:lnTo>
                <a:lnTo>
                  <a:pt x="0" y="4495489"/>
                </a:lnTo>
                <a:lnTo>
                  <a:pt x="0" y="4405631"/>
                </a:lnTo>
                <a:lnTo>
                  <a:pt x="0" y="4299476"/>
                </a:lnTo>
                <a:lnTo>
                  <a:pt x="0" y="4175667"/>
                </a:lnTo>
                <a:lnTo>
                  <a:pt x="0" y="4032844"/>
                </a:lnTo>
                <a:lnTo>
                  <a:pt x="0" y="3869651"/>
                </a:lnTo>
                <a:lnTo>
                  <a:pt x="0" y="3868633"/>
                </a:lnTo>
                <a:lnTo>
                  <a:pt x="0" y="3861503"/>
                </a:lnTo>
                <a:lnTo>
                  <a:pt x="0" y="3842150"/>
                </a:lnTo>
                <a:lnTo>
                  <a:pt x="0" y="3804464"/>
                </a:lnTo>
                <a:lnTo>
                  <a:pt x="0" y="3776836"/>
                </a:lnTo>
                <a:lnTo>
                  <a:pt x="0" y="3742333"/>
                </a:lnTo>
                <a:lnTo>
                  <a:pt x="0" y="3700191"/>
                </a:lnTo>
                <a:lnTo>
                  <a:pt x="0" y="3649646"/>
                </a:lnTo>
                <a:lnTo>
                  <a:pt x="0" y="3589934"/>
                </a:lnTo>
                <a:lnTo>
                  <a:pt x="0" y="3520291"/>
                </a:lnTo>
                <a:lnTo>
                  <a:pt x="0" y="3439954"/>
                </a:lnTo>
                <a:lnTo>
                  <a:pt x="0" y="3348157"/>
                </a:lnTo>
                <a:lnTo>
                  <a:pt x="0" y="3244139"/>
                </a:lnTo>
                <a:lnTo>
                  <a:pt x="0" y="3127134"/>
                </a:lnTo>
                <a:lnTo>
                  <a:pt x="0" y="2996378"/>
                </a:lnTo>
                <a:lnTo>
                  <a:pt x="0" y="2851109"/>
                </a:lnTo>
                <a:lnTo>
                  <a:pt x="0" y="2690561"/>
                </a:lnTo>
                <a:lnTo>
                  <a:pt x="0" y="2513971"/>
                </a:lnTo>
                <a:lnTo>
                  <a:pt x="0" y="2320575"/>
                </a:lnTo>
                <a:lnTo>
                  <a:pt x="0" y="2109610"/>
                </a:lnTo>
                <a:lnTo>
                  <a:pt x="0" y="1880310"/>
                </a:lnTo>
                <a:lnTo>
                  <a:pt x="0" y="1631913"/>
                </a:lnTo>
                <a:lnTo>
                  <a:pt x="0" y="1363655"/>
                </a:lnTo>
                <a:lnTo>
                  <a:pt x="0" y="1074771"/>
                </a:lnTo>
                <a:lnTo>
                  <a:pt x="0" y="764497"/>
                </a:lnTo>
                <a:lnTo>
                  <a:pt x="0" y="432070"/>
                </a:lnTo>
                <a:lnTo>
                  <a:pt x="0" y="76726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lIns="144000" tIns="1080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a-DK" sz="1600" dirty="0"/>
              <a:t>Klik på denne pladsholder og indsæt billede via Images Library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5126181"/>
            <a:ext cx="8605159" cy="600509"/>
          </a:xfrm>
        </p:spPr>
        <p:txBody>
          <a:bodyPr anchor="b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Klik her for at tilføje 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9" y="5685126"/>
            <a:ext cx="8605159" cy="383165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1pPr>
            <a:lvl2pPr marL="0" indent="0" algn="l"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2pPr>
            <a:lvl3pPr marL="0" indent="0" algn="l"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3pPr>
            <a:lvl4pPr marL="0" indent="0" algn="l"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4pPr>
            <a:lvl5pPr marL="0" indent="0" algn="l"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5pPr>
            <a:lvl6pPr marL="0" indent="0" algn="l"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6pPr>
            <a:lvl7pPr marL="0" indent="0" algn="l"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7pPr>
            <a:lvl8pPr marL="0" indent="0" algn="l"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8pPr>
            <a:lvl9pPr marL="0" indent="0" algn="l">
              <a:buFont typeface="Arial" panose="020B0604020202020204" pitchFamily="34" charset="0"/>
              <a:buChar char="​"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a-DK" dirty="0"/>
              <a:t>Klik her for at tilføje en undertitel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1BF78E5-4286-4197-A967-E6336EBD47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5997388"/>
            <a:ext cx="8605158" cy="247837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a-DK" dirty="0"/>
              <a:t>Klik her for at tilføje forfatternavn</a:t>
            </a:r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25" name="Date_GeneralDate">
            <a:extLst>
              <a:ext uri="{FF2B5EF4-FFF2-40B4-BE49-F238E27FC236}">
                <a16:creationId xmlns:a16="http://schemas.microsoft.com/office/drawing/2014/main" id="{DFB77A4E-8B76-40A9-A4AF-9F98D1AE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199961"/>
            <a:ext cx="8605158" cy="345694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pic>
        <p:nvPicPr>
          <p:cNvPr id="9" name="Logo_PP1">
            <a:extLst>
              <a:ext uri="{FF2B5EF4-FFF2-40B4-BE49-F238E27FC236}">
                <a16:creationId xmlns:a16="http://schemas.microsoft.com/office/drawing/2014/main" id="{711D0251-E1A3-4450-88FF-FFF2C4045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2" y="5511137"/>
            <a:ext cx="2703366" cy="920925"/>
          </a:xfrm>
          <a:prstGeom prst="rect">
            <a:avLst/>
          </a:prstGeom>
        </p:spPr>
      </p:pic>
      <p:pic>
        <p:nvPicPr>
          <p:cNvPr id="10" name="Logo_PP4">
            <a:extLst>
              <a:ext uri="{FF2B5EF4-FFF2-40B4-BE49-F238E27FC236}">
                <a16:creationId xmlns:a16="http://schemas.microsoft.com/office/drawing/2014/main" id="{AB439FEA-09FD-48F8-A0F4-1F29801DF7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00" y="5994000"/>
            <a:ext cx="3765600" cy="4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24599" y="1344293"/>
            <a:ext cx="4949825" cy="348705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4599" y="1810800"/>
            <a:ext cx="4949825" cy="45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391113-DDAE-427B-847F-D3F750451A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" y="1371600"/>
            <a:ext cx="4949825" cy="5029200"/>
          </a:xfrm>
        </p:spPr>
        <p:txBody>
          <a:bodyPr tIns="216000"/>
          <a:lstStyle>
            <a:lvl1pPr marL="0" indent="0" algn="ctr">
              <a:buNone/>
              <a:defRPr/>
            </a:lvl1pPr>
          </a:lstStyle>
          <a:p>
            <a:r>
              <a:rPr lang="da-DK" sz="1400" dirty="0"/>
              <a:t>Klik på denne pladsholder og indsæt billede via Images Library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7948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4" userDrawn="1">
          <p15:clr>
            <a:srgbClr val="000000"/>
          </p15:clr>
        </p15:guide>
        <p15:guide id="2" pos="3984" userDrawn="1">
          <p15:clr>
            <a:srgbClr val="000000"/>
          </p15:clr>
        </p15:guide>
        <p15:guide id="3" orient="horz" pos="863" userDrawn="1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914401" y="1344293"/>
            <a:ext cx="4949824" cy="348705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1" y="1810800"/>
            <a:ext cx="4949824" cy="45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391113-DDAE-427B-847F-D3F750451A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599" y="1371600"/>
            <a:ext cx="4949825" cy="5029200"/>
          </a:xfrm>
        </p:spPr>
        <p:txBody>
          <a:bodyPr tIns="216000"/>
          <a:lstStyle>
            <a:lvl1pPr marL="0" indent="0" algn="ctr">
              <a:buNone/>
              <a:defRPr/>
            </a:lvl1pPr>
          </a:lstStyle>
          <a:p>
            <a:r>
              <a:rPr lang="da-DK" sz="1400" dirty="0"/>
              <a:t>Klik på denne pladsholder og indsæt billede via Images Library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3038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4">
          <p15:clr>
            <a:srgbClr val="000000"/>
          </p15:clr>
        </p15:guide>
        <p15:guide id="2" pos="3984">
          <p15:clr>
            <a:srgbClr val="000000"/>
          </p15:clr>
        </p15:guide>
        <p15:guide id="3" orient="horz" pos="863">
          <p15:clr>
            <a:srgbClr val="00000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her for at tilføje en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4599" y="1371600"/>
            <a:ext cx="4948239" cy="5029200"/>
          </a:xfrm>
        </p:spPr>
        <p:txBody>
          <a:bodyPr anchor="ctr" anchorCtr="0"/>
          <a:lstStyle>
            <a:lvl1pPr marL="0" indent="144000">
              <a:lnSpc>
                <a:spcPct val="110000"/>
              </a:lnSpc>
              <a:buFont typeface="Meta Serif Offc" panose="02010504050101020102" pitchFamily="2" charset="0"/>
              <a:buChar char="“"/>
              <a:defRPr sz="2000" b="1">
                <a:solidFill>
                  <a:schemeClr val="accent2"/>
                </a:solidFill>
                <a:latin typeface="+mj-lt"/>
              </a:defRPr>
            </a:lvl1pPr>
            <a:lvl2pPr marL="0" indent="0" algn="r">
              <a:spcBef>
                <a:spcPts val="1200"/>
              </a:spcBef>
              <a:buFont typeface="Arial" panose="020B0604020202020204" pitchFamily="34" charset="0"/>
              <a:buChar char="​"/>
              <a:defRPr i="1">
                <a:latin typeface="Meta Serif Offc" panose="02010504050101020102" pitchFamily="2" charset="0"/>
                <a:cs typeface="Meta Serif Offc" panose="02010504050101020102" pitchFamily="2" charset="0"/>
              </a:defRPr>
            </a:lvl2pPr>
            <a:lvl3pPr marL="0" indent="0" algn="r">
              <a:spcBef>
                <a:spcPts val="60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Meta Serif Offc" panose="02010504050101020102" pitchFamily="2" charset="0"/>
                <a:cs typeface="Meta Serif Offc" panose="02010504050101020102" pitchFamily="2" charset="0"/>
              </a:defRPr>
            </a:lvl3pPr>
            <a:lvl4pPr marL="0" indent="0" algn="r">
              <a:spcBef>
                <a:spcPts val="60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Meta Serif Offc" panose="02010504050101020102" pitchFamily="2" charset="0"/>
                <a:cs typeface="Meta Serif Offc" panose="02010504050101020102" pitchFamily="2" charset="0"/>
              </a:defRPr>
            </a:lvl4pPr>
            <a:lvl5pPr marL="0" indent="0" algn="r">
              <a:spcBef>
                <a:spcPts val="60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Meta Serif Offc" panose="02010504050101020102" pitchFamily="2" charset="0"/>
                <a:cs typeface="Meta Serif Offc" panose="02010504050101020102" pitchFamily="2" charset="0"/>
              </a:defRPr>
            </a:lvl5pPr>
          </a:lstStyle>
          <a:p>
            <a:pPr lvl="0"/>
            <a:r>
              <a:rPr lang="da-DK" dirty="0"/>
              <a:t>Klik her for at tilføje citat”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391113-DDAE-427B-847F-D3F750451A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" y="1371600"/>
            <a:ext cx="4949825" cy="5029200"/>
          </a:xfrm>
        </p:spPr>
        <p:txBody>
          <a:bodyPr tIns="216000"/>
          <a:lstStyle>
            <a:lvl1pPr marL="0" indent="0" algn="ctr">
              <a:buNone/>
              <a:defRPr/>
            </a:lvl1pPr>
          </a:lstStyle>
          <a:p>
            <a:r>
              <a:rPr lang="da-DK" sz="1400" dirty="0"/>
              <a:t>Klik på denne pladsholder og indsæt billede via Images Library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4412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4">
          <p15:clr>
            <a:srgbClr val="000000"/>
          </p15:clr>
        </p15:guide>
        <p15:guide id="2" pos="3984">
          <p15:clr>
            <a:srgbClr val="000000"/>
          </p15:clr>
        </p15:guide>
        <p15:guide id="3" orient="horz" pos="863">
          <p15:clr>
            <a:srgbClr val="00000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1 boks">
            <a:extLst>
              <a:ext uri="{FF2B5EF4-FFF2-40B4-BE49-F238E27FC236}">
                <a16:creationId xmlns:a16="http://schemas.microsoft.com/office/drawing/2014/main" id="{CF9978AC-D029-4447-9439-54E60DBC4FFF}"/>
              </a:ext>
            </a:extLst>
          </p:cNvPr>
          <p:cNvGrpSpPr/>
          <p:nvPr userDrawn="1"/>
        </p:nvGrpSpPr>
        <p:grpSpPr>
          <a:xfrm>
            <a:off x="921600" y="1385875"/>
            <a:ext cx="4932000" cy="2280778"/>
            <a:chOff x="921600" y="1385875"/>
            <a:chExt cx="4932000" cy="2280778"/>
          </a:xfrm>
        </p:grpSpPr>
        <p:sp>
          <p:nvSpPr>
            <p:cNvPr id="8" name="1 Boks">
              <a:extLst>
                <a:ext uri="{FF2B5EF4-FFF2-40B4-BE49-F238E27FC236}">
                  <a16:creationId xmlns:a16="http://schemas.microsoft.com/office/drawing/2014/main" id="{986A862B-F3B6-4FBF-AACC-41823971B627}"/>
                </a:ext>
              </a:extLst>
            </p:cNvPr>
            <p:cNvSpPr/>
            <p:nvPr userDrawn="1"/>
          </p:nvSpPr>
          <p:spPr>
            <a:xfrm>
              <a:off x="921600" y="1385875"/>
              <a:ext cx="4932000" cy="234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  <p:sp>
          <p:nvSpPr>
            <p:cNvPr id="9" name="1 Ram">
              <a:extLst>
                <a:ext uri="{FF2B5EF4-FFF2-40B4-BE49-F238E27FC236}">
                  <a16:creationId xmlns:a16="http://schemas.microsoft.com/office/drawing/2014/main" id="{58A9C0A8-9266-4957-8554-2874D8B3D5B6}"/>
                </a:ext>
              </a:extLst>
            </p:cNvPr>
            <p:cNvSpPr/>
            <p:nvPr userDrawn="1"/>
          </p:nvSpPr>
          <p:spPr>
            <a:xfrm>
              <a:off x="921600" y="1502875"/>
              <a:ext cx="4932000" cy="216377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</p:grpSp>
      <p:grpSp>
        <p:nvGrpSpPr>
          <p:cNvPr id="16" name="2 boks">
            <a:extLst>
              <a:ext uri="{FF2B5EF4-FFF2-40B4-BE49-F238E27FC236}">
                <a16:creationId xmlns:a16="http://schemas.microsoft.com/office/drawing/2014/main" id="{4310C0EE-C054-4018-83AB-5001359CE21E}"/>
              </a:ext>
            </a:extLst>
          </p:cNvPr>
          <p:cNvGrpSpPr/>
          <p:nvPr userDrawn="1"/>
        </p:nvGrpSpPr>
        <p:grpSpPr>
          <a:xfrm>
            <a:off x="921600" y="4105800"/>
            <a:ext cx="4932000" cy="2280778"/>
            <a:chOff x="923431" y="1385875"/>
            <a:chExt cx="4932000" cy="2280778"/>
          </a:xfrm>
        </p:grpSpPr>
        <p:sp>
          <p:nvSpPr>
            <p:cNvPr id="18" name="2 Boks">
              <a:extLst>
                <a:ext uri="{FF2B5EF4-FFF2-40B4-BE49-F238E27FC236}">
                  <a16:creationId xmlns:a16="http://schemas.microsoft.com/office/drawing/2014/main" id="{0313F376-7DBE-4D1E-B839-25804F1A9B93}"/>
                </a:ext>
              </a:extLst>
            </p:cNvPr>
            <p:cNvSpPr/>
            <p:nvPr userDrawn="1"/>
          </p:nvSpPr>
          <p:spPr>
            <a:xfrm>
              <a:off x="923431" y="1385875"/>
              <a:ext cx="4932000" cy="234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  <p:sp>
          <p:nvSpPr>
            <p:cNvPr id="19" name="2 Ram">
              <a:extLst>
                <a:ext uri="{FF2B5EF4-FFF2-40B4-BE49-F238E27FC236}">
                  <a16:creationId xmlns:a16="http://schemas.microsoft.com/office/drawing/2014/main" id="{3B0C1326-0A81-4902-9A63-DCA08812CE8F}"/>
                </a:ext>
              </a:extLst>
            </p:cNvPr>
            <p:cNvSpPr/>
            <p:nvPr userDrawn="1"/>
          </p:nvSpPr>
          <p:spPr>
            <a:xfrm>
              <a:off x="923431" y="1502875"/>
              <a:ext cx="4932000" cy="216377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</p:grpSp>
      <p:grpSp>
        <p:nvGrpSpPr>
          <p:cNvPr id="20" name="3 boks">
            <a:extLst>
              <a:ext uri="{FF2B5EF4-FFF2-40B4-BE49-F238E27FC236}">
                <a16:creationId xmlns:a16="http://schemas.microsoft.com/office/drawing/2014/main" id="{B5B35DD0-546F-42DE-A98B-65F321B80561}"/>
              </a:ext>
            </a:extLst>
          </p:cNvPr>
          <p:cNvGrpSpPr/>
          <p:nvPr userDrawn="1"/>
        </p:nvGrpSpPr>
        <p:grpSpPr>
          <a:xfrm>
            <a:off x="6331800" y="1385875"/>
            <a:ext cx="4932600" cy="2280778"/>
            <a:chOff x="921600" y="1385875"/>
            <a:chExt cx="4932600" cy="2280778"/>
          </a:xfrm>
        </p:grpSpPr>
        <p:sp>
          <p:nvSpPr>
            <p:cNvPr id="21" name="3 Boks">
              <a:extLst>
                <a:ext uri="{FF2B5EF4-FFF2-40B4-BE49-F238E27FC236}">
                  <a16:creationId xmlns:a16="http://schemas.microsoft.com/office/drawing/2014/main" id="{15ADA1A2-488C-44BD-9493-46D13C43FF3B}"/>
                </a:ext>
              </a:extLst>
            </p:cNvPr>
            <p:cNvSpPr/>
            <p:nvPr userDrawn="1"/>
          </p:nvSpPr>
          <p:spPr>
            <a:xfrm>
              <a:off x="922200" y="1385875"/>
              <a:ext cx="4932000" cy="234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  <p:sp>
          <p:nvSpPr>
            <p:cNvPr id="22" name="3 Ram">
              <a:extLst>
                <a:ext uri="{FF2B5EF4-FFF2-40B4-BE49-F238E27FC236}">
                  <a16:creationId xmlns:a16="http://schemas.microsoft.com/office/drawing/2014/main" id="{B312BA7D-53E7-45A8-BEFD-BF4A60082888}"/>
                </a:ext>
              </a:extLst>
            </p:cNvPr>
            <p:cNvSpPr/>
            <p:nvPr userDrawn="1"/>
          </p:nvSpPr>
          <p:spPr>
            <a:xfrm>
              <a:off x="921600" y="1502875"/>
              <a:ext cx="4932000" cy="216377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</p:grpSp>
      <p:grpSp>
        <p:nvGrpSpPr>
          <p:cNvPr id="23" name="4 boks">
            <a:extLst>
              <a:ext uri="{FF2B5EF4-FFF2-40B4-BE49-F238E27FC236}">
                <a16:creationId xmlns:a16="http://schemas.microsoft.com/office/drawing/2014/main" id="{A372BA67-4DC8-4C2B-8C1C-F8DA3A40B07D}"/>
              </a:ext>
            </a:extLst>
          </p:cNvPr>
          <p:cNvGrpSpPr/>
          <p:nvPr userDrawn="1"/>
        </p:nvGrpSpPr>
        <p:grpSpPr>
          <a:xfrm>
            <a:off x="6331800" y="4105800"/>
            <a:ext cx="4932600" cy="2280778"/>
            <a:chOff x="923431" y="1385875"/>
            <a:chExt cx="4932600" cy="2280778"/>
          </a:xfrm>
        </p:grpSpPr>
        <p:sp>
          <p:nvSpPr>
            <p:cNvPr id="24" name="4 Boks">
              <a:extLst>
                <a:ext uri="{FF2B5EF4-FFF2-40B4-BE49-F238E27FC236}">
                  <a16:creationId xmlns:a16="http://schemas.microsoft.com/office/drawing/2014/main" id="{D86AD58D-B4A8-48CA-AD50-FC164D2D2BC9}"/>
                </a:ext>
              </a:extLst>
            </p:cNvPr>
            <p:cNvSpPr/>
            <p:nvPr userDrawn="1"/>
          </p:nvSpPr>
          <p:spPr>
            <a:xfrm>
              <a:off x="924031" y="1385875"/>
              <a:ext cx="4932000" cy="234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  <p:sp>
          <p:nvSpPr>
            <p:cNvPr id="25" name="4 Ram">
              <a:extLst>
                <a:ext uri="{FF2B5EF4-FFF2-40B4-BE49-F238E27FC236}">
                  <a16:creationId xmlns:a16="http://schemas.microsoft.com/office/drawing/2014/main" id="{099B662A-D9C5-4E94-9974-10C5CC952B88}"/>
                </a:ext>
              </a:extLst>
            </p:cNvPr>
            <p:cNvSpPr/>
            <p:nvPr userDrawn="1"/>
          </p:nvSpPr>
          <p:spPr>
            <a:xfrm>
              <a:off x="923431" y="1502875"/>
              <a:ext cx="4932000" cy="216377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921600" y="1385874"/>
            <a:ext cx="4932000" cy="234001"/>
          </a:xfrm>
        </p:spPr>
        <p:txBody>
          <a:bodyPr lIns="216000" rIns="216000" anchor="ctr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7599" y="1810799"/>
            <a:ext cx="4500000" cy="1710000"/>
          </a:xfrm>
        </p:spPr>
        <p:txBody>
          <a:bodyPr lIns="0" rIns="0"/>
          <a:lstStyle>
            <a:lvl1pPr>
              <a:defRPr/>
            </a:lvl1pPr>
            <a:lvl4pPr>
              <a:defRPr sz="1400"/>
            </a:lvl4pPr>
            <a:lvl5pPr>
              <a:defRPr/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D61833-462A-4789-87AE-81EEBA1CA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601" y="4108299"/>
            <a:ext cx="4932000" cy="242685"/>
          </a:xfrm>
        </p:spPr>
        <p:txBody>
          <a:bodyPr lIns="216000" rIns="216000" anchor="ctr" anchorCtr="0"/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A86309-D5CC-4A4A-8B56-C268796E18E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37600" y="4538541"/>
            <a:ext cx="4500000" cy="171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83DB03-6BAF-463A-9D88-97A56D4AEA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1801" y="1385874"/>
            <a:ext cx="4932000" cy="234001"/>
          </a:xfrm>
        </p:spPr>
        <p:txBody>
          <a:bodyPr lIns="216000" rIns="216000" anchor="ctr" anchorCtr="0"/>
          <a:lstStyle>
            <a:lvl1pPr marL="0" indent="0"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BA149BF-CD18-4CF1-A541-104A4B1DD02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48400" y="1810799"/>
            <a:ext cx="4500000" cy="171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659A448D-8602-4A15-9E68-26F97DEC1D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32400" y="4105800"/>
            <a:ext cx="4932000" cy="234000"/>
          </a:xfrm>
        </p:spPr>
        <p:txBody>
          <a:bodyPr lIns="216000" rIns="216000" anchor="ctr" anchorCtr="0"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bg1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27" name="Content Placeholder 20">
            <a:extLst>
              <a:ext uri="{FF2B5EF4-FFF2-40B4-BE49-F238E27FC236}">
                <a16:creationId xmlns:a16="http://schemas.microsoft.com/office/drawing/2014/main" id="{50516586-A467-449E-8535-4648B5BAEB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48400" y="4538541"/>
            <a:ext cx="4500000" cy="1710000"/>
          </a:xfrm>
        </p:spPr>
        <p:txBody>
          <a:bodyPr/>
          <a:lstStyle>
            <a:lvl1pPr>
              <a:defRPr/>
            </a:lvl1pPr>
            <a:lvl4pPr>
              <a:defRPr sz="1400"/>
            </a:lvl4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1197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4">
          <p15:clr>
            <a:srgbClr val="000000"/>
          </p15:clr>
        </p15:guide>
        <p15:guide id="2" pos="3984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1 boks">
            <a:extLst>
              <a:ext uri="{FF2B5EF4-FFF2-40B4-BE49-F238E27FC236}">
                <a16:creationId xmlns:a16="http://schemas.microsoft.com/office/drawing/2014/main" id="{CF9978AC-D029-4447-9439-54E60DBC4FFF}"/>
              </a:ext>
            </a:extLst>
          </p:cNvPr>
          <p:cNvGrpSpPr/>
          <p:nvPr userDrawn="1"/>
        </p:nvGrpSpPr>
        <p:grpSpPr>
          <a:xfrm>
            <a:off x="921600" y="1385875"/>
            <a:ext cx="4932000" cy="2280778"/>
            <a:chOff x="921600" y="1385875"/>
            <a:chExt cx="4932000" cy="2280778"/>
          </a:xfrm>
        </p:grpSpPr>
        <p:sp>
          <p:nvSpPr>
            <p:cNvPr id="8" name="1 Boks">
              <a:extLst>
                <a:ext uri="{FF2B5EF4-FFF2-40B4-BE49-F238E27FC236}">
                  <a16:creationId xmlns:a16="http://schemas.microsoft.com/office/drawing/2014/main" id="{986A862B-F3B6-4FBF-AACC-41823971B627}"/>
                </a:ext>
              </a:extLst>
            </p:cNvPr>
            <p:cNvSpPr/>
            <p:nvPr userDrawn="1"/>
          </p:nvSpPr>
          <p:spPr>
            <a:xfrm>
              <a:off x="921600" y="1385875"/>
              <a:ext cx="4932000" cy="234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  <p:sp>
          <p:nvSpPr>
            <p:cNvPr id="9" name="1 Ram">
              <a:extLst>
                <a:ext uri="{FF2B5EF4-FFF2-40B4-BE49-F238E27FC236}">
                  <a16:creationId xmlns:a16="http://schemas.microsoft.com/office/drawing/2014/main" id="{58A9C0A8-9266-4957-8554-2874D8B3D5B6}"/>
                </a:ext>
              </a:extLst>
            </p:cNvPr>
            <p:cNvSpPr/>
            <p:nvPr userDrawn="1"/>
          </p:nvSpPr>
          <p:spPr>
            <a:xfrm>
              <a:off x="921600" y="1502875"/>
              <a:ext cx="4932000" cy="216377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</p:grpSp>
      <p:grpSp>
        <p:nvGrpSpPr>
          <p:cNvPr id="16" name="2 boks">
            <a:extLst>
              <a:ext uri="{FF2B5EF4-FFF2-40B4-BE49-F238E27FC236}">
                <a16:creationId xmlns:a16="http://schemas.microsoft.com/office/drawing/2014/main" id="{4310C0EE-C054-4018-83AB-5001359CE21E}"/>
              </a:ext>
            </a:extLst>
          </p:cNvPr>
          <p:cNvGrpSpPr/>
          <p:nvPr userDrawn="1"/>
        </p:nvGrpSpPr>
        <p:grpSpPr>
          <a:xfrm>
            <a:off x="921600" y="4105800"/>
            <a:ext cx="4932000" cy="2280778"/>
            <a:chOff x="923431" y="1385875"/>
            <a:chExt cx="4932000" cy="2280778"/>
          </a:xfrm>
        </p:grpSpPr>
        <p:sp>
          <p:nvSpPr>
            <p:cNvPr id="18" name="2 Boks">
              <a:extLst>
                <a:ext uri="{FF2B5EF4-FFF2-40B4-BE49-F238E27FC236}">
                  <a16:creationId xmlns:a16="http://schemas.microsoft.com/office/drawing/2014/main" id="{0313F376-7DBE-4D1E-B839-25804F1A9B93}"/>
                </a:ext>
              </a:extLst>
            </p:cNvPr>
            <p:cNvSpPr/>
            <p:nvPr userDrawn="1"/>
          </p:nvSpPr>
          <p:spPr>
            <a:xfrm>
              <a:off x="923431" y="1385875"/>
              <a:ext cx="4932000" cy="234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  <p:sp>
          <p:nvSpPr>
            <p:cNvPr id="19" name="2 Ram">
              <a:extLst>
                <a:ext uri="{FF2B5EF4-FFF2-40B4-BE49-F238E27FC236}">
                  <a16:creationId xmlns:a16="http://schemas.microsoft.com/office/drawing/2014/main" id="{3B0C1326-0A81-4902-9A63-DCA08812CE8F}"/>
                </a:ext>
              </a:extLst>
            </p:cNvPr>
            <p:cNvSpPr/>
            <p:nvPr userDrawn="1"/>
          </p:nvSpPr>
          <p:spPr>
            <a:xfrm>
              <a:off x="923431" y="1502875"/>
              <a:ext cx="4932000" cy="216377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</p:grpSp>
      <p:grpSp>
        <p:nvGrpSpPr>
          <p:cNvPr id="20" name="3 boks">
            <a:extLst>
              <a:ext uri="{FF2B5EF4-FFF2-40B4-BE49-F238E27FC236}">
                <a16:creationId xmlns:a16="http://schemas.microsoft.com/office/drawing/2014/main" id="{B5B35DD0-546F-42DE-A98B-65F321B80561}"/>
              </a:ext>
            </a:extLst>
          </p:cNvPr>
          <p:cNvGrpSpPr/>
          <p:nvPr userDrawn="1"/>
        </p:nvGrpSpPr>
        <p:grpSpPr>
          <a:xfrm>
            <a:off x="6331800" y="1385875"/>
            <a:ext cx="4932600" cy="5000702"/>
            <a:chOff x="921600" y="1385875"/>
            <a:chExt cx="4932600" cy="5000702"/>
          </a:xfrm>
        </p:grpSpPr>
        <p:sp>
          <p:nvSpPr>
            <p:cNvPr id="21" name="3 Boks">
              <a:extLst>
                <a:ext uri="{FF2B5EF4-FFF2-40B4-BE49-F238E27FC236}">
                  <a16:creationId xmlns:a16="http://schemas.microsoft.com/office/drawing/2014/main" id="{15ADA1A2-488C-44BD-9493-46D13C43FF3B}"/>
                </a:ext>
              </a:extLst>
            </p:cNvPr>
            <p:cNvSpPr/>
            <p:nvPr userDrawn="1"/>
          </p:nvSpPr>
          <p:spPr>
            <a:xfrm>
              <a:off x="922200" y="1385875"/>
              <a:ext cx="4932000" cy="2340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  <p:sp>
          <p:nvSpPr>
            <p:cNvPr id="22" name="3 Ram">
              <a:extLst>
                <a:ext uri="{FF2B5EF4-FFF2-40B4-BE49-F238E27FC236}">
                  <a16:creationId xmlns:a16="http://schemas.microsoft.com/office/drawing/2014/main" id="{B312BA7D-53E7-45A8-BEFD-BF4A60082888}"/>
                </a:ext>
              </a:extLst>
            </p:cNvPr>
            <p:cNvSpPr/>
            <p:nvPr userDrawn="1"/>
          </p:nvSpPr>
          <p:spPr>
            <a:xfrm>
              <a:off x="921600" y="1502874"/>
              <a:ext cx="4932000" cy="488370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noProof="0" dirty="0" err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921600" y="1385874"/>
            <a:ext cx="4932000" cy="234001"/>
          </a:xfrm>
        </p:spPr>
        <p:txBody>
          <a:bodyPr lIns="216000" rIns="216000" anchor="ctr" anchorCtr="0"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7599" y="1810799"/>
            <a:ext cx="4500000" cy="1710000"/>
          </a:xfrm>
        </p:spPr>
        <p:txBody>
          <a:bodyPr lIns="0" rIns="0"/>
          <a:lstStyle>
            <a:lvl1pPr>
              <a:defRPr/>
            </a:lvl1pPr>
            <a:lvl4pPr>
              <a:defRPr sz="1400"/>
            </a:lvl4pPr>
            <a:lvl5pPr>
              <a:defRPr/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D61833-462A-4789-87AE-81EEBA1CA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601" y="4108299"/>
            <a:ext cx="4932000" cy="242685"/>
          </a:xfrm>
        </p:spPr>
        <p:txBody>
          <a:bodyPr lIns="216000" rIns="216000" anchor="ctr" anchorCtr="0"/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A86309-D5CC-4A4A-8B56-C268796E18E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37600" y="4538541"/>
            <a:ext cx="4500000" cy="171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83DB03-6BAF-463A-9D88-97A56D4AEA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1801" y="1385874"/>
            <a:ext cx="4932000" cy="234001"/>
          </a:xfrm>
        </p:spPr>
        <p:txBody>
          <a:bodyPr lIns="216000" rIns="216000" anchor="ctr" anchorCtr="0"/>
          <a:lstStyle>
            <a:lvl1pPr marL="0" indent="0"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BA149BF-CD18-4CF1-A541-104A4B1DD02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48400" y="1810799"/>
            <a:ext cx="4500000" cy="44377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10882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4">
          <p15:clr>
            <a:srgbClr val="000000"/>
          </p15:clr>
        </p15:guide>
        <p15:guide id="2" pos="3984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ABBBD6-55F1-4146-8B10-E3CEDBF650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60687"/>
            <a:ext cx="10360026" cy="7310912"/>
          </a:xfrm>
        </p:spPr>
        <p:txBody>
          <a:bodyPr anchor="ctr" anchorCtr="0">
            <a:spAutoFit/>
          </a:bodyPr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Char char="​"/>
              <a:defRPr sz="56000" b="1" cap="none" normalizeH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da-DK" dirty="0"/>
              <a:t>1.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1916481"/>
            <a:ext cx="10358439" cy="1500797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her for at tilføje 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9" y="3476163"/>
            <a:ext cx="10360025" cy="1609404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3800">
                <a:solidFill>
                  <a:schemeClr val="tx1"/>
                </a:solidFill>
                <a:latin typeface="+mn-lt"/>
              </a:defRPr>
            </a:lvl1pPr>
            <a:lvl2pPr marL="0" indent="0" algn="ctr">
              <a:buFont typeface="Arial" panose="020B0604020202020204" pitchFamily="34" charset="0"/>
              <a:buNone/>
              <a:defRPr sz="2500">
                <a:solidFill>
                  <a:schemeClr val="bg1"/>
                </a:solidFill>
                <a:latin typeface="+mn-lt"/>
              </a:defRPr>
            </a:lvl2pPr>
            <a:lvl3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3pPr>
            <a:lvl4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4pPr>
            <a:lvl5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5pPr>
            <a:lvl6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6pPr>
            <a:lvl7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7pPr>
            <a:lvl8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8pPr>
            <a:lvl9pPr marL="0" indent="0" algn="ctr">
              <a:buFont typeface="Arial" panose="020B0604020202020204" pitchFamily="34" charset="0"/>
              <a:buChar char="​"/>
              <a:tabLst/>
              <a:defRPr sz="2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a-DK" dirty="0"/>
              <a:t>Klik her for at tilføje en undertitel</a:t>
            </a:r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874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ellem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225425"/>
            <a:ext cx="10358439" cy="311603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her for at tilføje 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9" y="3437608"/>
            <a:ext cx="10360025" cy="2963192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tx1"/>
                </a:solidFill>
                <a:latin typeface="+mn-lt"/>
              </a:defRPr>
            </a:lvl1pPr>
            <a:lvl2pPr marL="0" indent="0" algn="ctr">
              <a:buFont typeface="Arial" panose="020B0604020202020204" pitchFamily="34" charset="0"/>
              <a:buNone/>
              <a:defRPr sz="2500">
                <a:solidFill>
                  <a:schemeClr val="bg1"/>
                </a:solidFill>
                <a:latin typeface="+mn-lt"/>
              </a:defRPr>
            </a:lvl2pPr>
            <a:lvl3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3pPr>
            <a:lvl4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4pPr>
            <a:lvl5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5pPr>
            <a:lvl6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6pPr>
            <a:lvl7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7pPr>
            <a:lvl8pPr marL="0" indent="0" algn="ctr"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  <a:latin typeface="+mn-lt"/>
              </a:defRPr>
            </a:lvl8pPr>
            <a:lvl9pPr marL="0" indent="0" algn="ctr">
              <a:buFont typeface="Arial" panose="020B0604020202020204" pitchFamily="34" charset="0"/>
              <a:buChar char="​"/>
              <a:tabLst/>
              <a:defRPr sz="2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a-DK" dirty="0"/>
              <a:t>Klik her for at tilføje en undertitel</a:t>
            </a:r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138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emside med billede+bjælk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1E1248A-7FCE-4E63-A063-A3422BD189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918210"/>
            <a:ext cx="12189600" cy="5939790"/>
          </a:xfrm>
          <a:custGeom>
            <a:avLst/>
            <a:gdLst>
              <a:gd name="connsiteX0" fmla="*/ 0 w 12189600"/>
              <a:gd name="connsiteY0" fmla="*/ 0 h 5939790"/>
              <a:gd name="connsiteX1" fmla="*/ 914400 w 12189600"/>
              <a:gd name="connsiteY1" fmla="*/ 0 h 5939790"/>
              <a:gd name="connsiteX2" fmla="*/ 1250950 w 12189600"/>
              <a:gd name="connsiteY2" fmla="*/ 229552 h 5939790"/>
              <a:gd name="connsiteX3" fmla="*/ 1587500 w 12189600"/>
              <a:gd name="connsiteY3" fmla="*/ 0 h 5939790"/>
              <a:gd name="connsiteX4" fmla="*/ 12187824 w 12189600"/>
              <a:gd name="connsiteY4" fmla="*/ 0 h 5939790"/>
              <a:gd name="connsiteX5" fmla="*/ 12189600 w 12189600"/>
              <a:gd name="connsiteY5" fmla="*/ 0 h 5939790"/>
              <a:gd name="connsiteX6" fmla="*/ 12189600 w 12189600"/>
              <a:gd name="connsiteY6" fmla="*/ 5939790 h 5939790"/>
              <a:gd name="connsiteX7" fmla="*/ 0 w 12189600"/>
              <a:gd name="connsiteY7" fmla="*/ 5939790 h 593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9600" h="5939790">
                <a:moveTo>
                  <a:pt x="0" y="0"/>
                </a:moveTo>
                <a:cubicBezTo>
                  <a:pt x="914400" y="0"/>
                  <a:pt x="914400" y="0"/>
                  <a:pt x="914400" y="0"/>
                </a:cubicBezTo>
                <a:cubicBezTo>
                  <a:pt x="1192213" y="0"/>
                  <a:pt x="1250950" y="229552"/>
                  <a:pt x="1250950" y="229552"/>
                </a:cubicBezTo>
                <a:cubicBezTo>
                  <a:pt x="1250950" y="229552"/>
                  <a:pt x="1311275" y="0"/>
                  <a:pt x="1587500" y="0"/>
                </a:cubicBezTo>
                <a:cubicBezTo>
                  <a:pt x="11527731" y="0"/>
                  <a:pt x="12148995" y="0"/>
                  <a:pt x="12187824" y="0"/>
                </a:cubicBezTo>
                <a:lnTo>
                  <a:pt x="12189600" y="0"/>
                </a:lnTo>
                <a:lnTo>
                  <a:pt x="12189600" y="5939790"/>
                </a:lnTo>
                <a:lnTo>
                  <a:pt x="0" y="593979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21600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a-DK" sz="1400" dirty="0"/>
              <a:t>Klik på denne pladsholder og indsæt billede via Images Library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7935F-0E12-42A5-8804-2A6E7E583D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04D20-129F-430E-AB4E-57D9F66B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30722-BF00-41A3-9822-D290C434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4804B-1EA1-478C-8EE0-0AA84D83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da-DK" smtClean="0"/>
              <a:pPr algn="l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4311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3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tn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>
            <a:extLst>
              <a:ext uri="{FF2B5EF4-FFF2-40B4-BE49-F238E27FC236}">
                <a16:creationId xmlns:a16="http://schemas.microsoft.com/office/drawing/2014/main" id="{C9E402C0-8AAA-4FD5-9085-9B701805D33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DCEBE-08F8-48F5-A938-1E1BE01D2F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2700747"/>
            <a:ext cx="10360026" cy="901337"/>
          </a:xfrm>
        </p:spPr>
        <p:txBody>
          <a:bodyPr>
            <a:noAutofit/>
          </a:bodyPr>
          <a:lstStyle>
            <a:lvl1pPr algn="ct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a-DK" dirty="0"/>
              <a:t>Klik her for at tilføje en titel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84502-B2FD-4468-8CE7-CD4BA335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27A22-3A3D-427E-B749-0701031F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012EA-69AD-4888-9E87-4B1C423D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pPr algn="l"/>
            <a:fld id="{24C8C45C-947F-4981-8B3F-4F32E973C901}" type="slidenum">
              <a:rPr lang="da-DK" smtClean="0"/>
              <a:pPr algn="l"/>
              <a:t>‹nr.›</a:t>
            </a:fld>
            <a:endParaRPr lang="da-DK" dirty="0"/>
          </a:p>
        </p:txBody>
      </p:sp>
      <p:pic>
        <p:nvPicPr>
          <p:cNvPr id="8" name="Logo_PP3">
            <a:extLst>
              <a:ext uri="{FF2B5EF4-FFF2-40B4-BE49-F238E27FC236}">
                <a16:creationId xmlns:a16="http://schemas.microsoft.com/office/drawing/2014/main" id="{3703D31B-4F9F-462B-8E0C-5C8833F5AF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2" y="5024799"/>
            <a:ext cx="2748656" cy="935608"/>
          </a:xfrm>
          <a:prstGeom prst="rect">
            <a:avLst/>
          </a:prstGeom>
        </p:spPr>
      </p:pic>
      <p:sp>
        <p:nvSpPr>
          <p:cNvPr id="11" name="Adresse">
            <a:extLst>
              <a:ext uri="{FF2B5EF4-FFF2-40B4-BE49-F238E27FC236}">
                <a16:creationId xmlns:a16="http://schemas.microsoft.com/office/drawing/2014/main" id="{A9AE4361-AABB-4C36-8DDB-3813C53890F1}"/>
              </a:ext>
            </a:extLst>
          </p:cNvPr>
          <p:cNvSpPr txBox="1"/>
          <p:nvPr userDrawn="1"/>
        </p:nvSpPr>
        <p:spPr>
          <a:xfrm>
            <a:off x="5532176" y="6225897"/>
            <a:ext cx="14089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tx1"/>
                </a:solidFill>
              </a:rPr>
              <a:t>Amerika Plads 15</a:t>
            </a:r>
          </a:p>
        </p:txBody>
      </p:sp>
      <p:sp>
        <p:nvSpPr>
          <p:cNvPr id="12" name="By">
            <a:extLst>
              <a:ext uri="{FF2B5EF4-FFF2-40B4-BE49-F238E27FC236}">
                <a16:creationId xmlns:a16="http://schemas.microsoft.com/office/drawing/2014/main" id="{9E7DE0CF-4FA0-4BA3-833C-25A8A315F5C0}"/>
              </a:ext>
            </a:extLst>
          </p:cNvPr>
          <p:cNvSpPr txBox="1"/>
          <p:nvPr userDrawn="1"/>
        </p:nvSpPr>
        <p:spPr>
          <a:xfrm>
            <a:off x="7148945" y="6225897"/>
            <a:ext cx="15178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>
                <a:solidFill>
                  <a:schemeClr val="tx1"/>
                </a:solidFill>
              </a:rPr>
              <a:t>2100 København Ø</a:t>
            </a:r>
          </a:p>
        </p:txBody>
      </p:sp>
      <p:sp>
        <p:nvSpPr>
          <p:cNvPr id="13" name="OFF_companyNamePPT">
            <a:extLst>
              <a:ext uri="{FF2B5EF4-FFF2-40B4-BE49-F238E27FC236}">
                <a16:creationId xmlns:a16="http://schemas.microsoft.com/office/drawing/2014/main" id="{A098AB14-E971-442A-A11D-6BB7B5A3CEA5}"/>
              </a:ext>
            </a:extLst>
          </p:cNvPr>
          <p:cNvSpPr txBox="1"/>
          <p:nvPr userDrawn="1"/>
        </p:nvSpPr>
        <p:spPr>
          <a:xfrm>
            <a:off x="2145190" y="6226702"/>
            <a:ext cx="31821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a-DK" sz="1400">
                <a:solidFill>
                  <a:schemeClr val="tx1"/>
                </a:solidFill>
              </a:rPr>
              <a:t>LB Forsikring A/S</a:t>
            </a:r>
            <a:endParaRPr lang="da-DK" sz="1400" dirty="0">
              <a:solidFill>
                <a:schemeClr val="tx1"/>
              </a:solidFill>
            </a:endParaRPr>
          </a:p>
        </p:txBody>
      </p:sp>
      <p:pic>
        <p:nvPicPr>
          <p:cNvPr id="14" name="Logo_PP6">
            <a:extLst>
              <a:ext uri="{FF2B5EF4-FFF2-40B4-BE49-F238E27FC236}">
                <a16:creationId xmlns:a16="http://schemas.microsoft.com/office/drawing/2014/main" id="{32474748-6EF4-427E-8BAA-E61552CD99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00" y="5299200"/>
            <a:ext cx="3790800" cy="4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02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>
            <a:extLst>
              <a:ext uri="{FF2B5EF4-FFF2-40B4-BE49-F238E27FC236}">
                <a16:creationId xmlns:a16="http://schemas.microsoft.com/office/drawing/2014/main" id="{F6BF3A1A-2672-4A54-A0AE-772C0B6DBFF5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0413" cy="5330825"/>
          </a:xfrm>
          <a:custGeom>
            <a:avLst/>
            <a:gdLst>
              <a:gd name="T0" fmla="*/ 0 w 7679"/>
              <a:gd name="T1" fmla="*/ 0 h 3312"/>
              <a:gd name="T2" fmla="*/ 0 w 7679"/>
              <a:gd name="T3" fmla="*/ 2592 h 3312"/>
              <a:gd name="T4" fmla="*/ 0 w 7679"/>
              <a:gd name="T5" fmla="*/ 3168 h 3312"/>
              <a:gd name="T6" fmla="*/ 0 w 7679"/>
              <a:gd name="T7" fmla="*/ 3168 h 3312"/>
              <a:gd name="T8" fmla="*/ 576 w 7679"/>
              <a:gd name="T9" fmla="*/ 3168 h 3312"/>
              <a:gd name="T10" fmla="*/ 788 w 7679"/>
              <a:gd name="T11" fmla="*/ 3312 h 3312"/>
              <a:gd name="T12" fmla="*/ 1000 w 7679"/>
              <a:gd name="T13" fmla="*/ 3168 h 3312"/>
              <a:gd name="T14" fmla="*/ 7679 w 7679"/>
              <a:gd name="T15" fmla="*/ 3168 h 3312"/>
              <a:gd name="T16" fmla="*/ 7679 w 7679"/>
              <a:gd name="T17" fmla="*/ 3168 h 3312"/>
              <a:gd name="T18" fmla="*/ 7679 w 7679"/>
              <a:gd name="T19" fmla="*/ 2592 h 3312"/>
              <a:gd name="T20" fmla="*/ 7679 w 7679"/>
              <a:gd name="T21" fmla="*/ 0 h 3312"/>
              <a:gd name="T22" fmla="*/ 0 w 7679"/>
              <a:gd name="T23" fmla="*/ 0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79" h="3312">
                <a:moveTo>
                  <a:pt x="0" y="0"/>
                </a:moveTo>
                <a:cubicBezTo>
                  <a:pt x="0" y="2592"/>
                  <a:pt x="0" y="2592"/>
                  <a:pt x="0" y="2592"/>
                </a:cubicBezTo>
                <a:cubicBezTo>
                  <a:pt x="0" y="3168"/>
                  <a:pt x="0" y="3168"/>
                  <a:pt x="0" y="3168"/>
                </a:cubicBezTo>
                <a:cubicBezTo>
                  <a:pt x="0" y="3168"/>
                  <a:pt x="0" y="3168"/>
                  <a:pt x="0" y="3168"/>
                </a:cubicBezTo>
                <a:cubicBezTo>
                  <a:pt x="576" y="3168"/>
                  <a:pt x="576" y="3168"/>
                  <a:pt x="576" y="3168"/>
                </a:cubicBezTo>
                <a:cubicBezTo>
                  <a:pt x="751" y="3168"/>
                  <a:pt x="788" y="3312"/>
                  <a:pt x="788" y="3312"/>
                </a:cubicBezTo>
                <a:cubicBezTo>
                  <a:pt x="788" y="3312"/>
                  <a:pt x="826" y="3168"/>
                  <a:pt x="1000" y="3168"/>
                </a:cubicBezTo>
                <a:cubicBezTo>
                  <a:pt x="7679" y="3168"/>
                  <a:pt x="7679" y="3168"/>
                  <a:pt x="7679" y="3168"/>
                </a:cubicBezTo>
                <a:cubicBezTo>
                  <a:pt x="7679" y="3168"/>
                  <a:pt x="7679" y="3168"/>
                  <a:pt x="7679" y="3168"/>
                </a:cubicBezTo>
                <a:cubicBezTo>
                  <a:pt x="7679" y="2592"/>
                  <a:pt x="7679" y="2592"/>
                  <a:pt x="7679" y="2592"/>
                </a:cubicBezTo>
                <a:cubicBezTo>
                  <a:pt x="7679" y="0"/>
                  <a:pt x="7679" y="0"/>
                  <a:pt x="76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915240"/>
            <a:ext cx="10358439" cy="1603375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385630"/>
            <a:ext cx="8605158" cy="40557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3pPr>
            <a:lvl4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4pPr>
            <a:lvl5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5pPr>
            <a:lvl6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6pPr>
            <a:lvl7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7pPr>
            <a:lvl8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8pPr>
            <a:lvl9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a-DK" dirty="0"/>
              <a:t>Klik her for at tilføje en undertitel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395454-FBBC-41E9-AA21-4B28D4665F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5791200"/>
            <a:ext cx="8605158" cy="454026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a-DK"/>
              <a:t>Klik her for at tilføje forfatternavn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914400" y="6199961"/>
            <a:ext cx="8605158" cy="345694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9" name="FLD_PresentationTitle">
            <a:extLst>
              <a:ext uri="{FF2B5EF4-FFF2-40B4-BE49-F238E27FC236}">
                <a16:creationId xmlns:a16="http://schemas.microsoft.com/office/drawing/2014/main" id="{3D8E0719-0852-49BB-81D8-25DDE8D3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C258044-E6C0-4D7F-A859-649D9F11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2" name="Logo_PP1">
            <a:extLst>
              <a:ext uri="{FF2B5EF4-FFF2-40B4-BE49-F238E27FC236}">
                <a16:creationId xmlns:a16="http://schemas.microsoft.com/office/drawing/2014/main" id="{CE1B9A76-E857-47DF-97D2-365D753946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2" y="5511137"/>
            <a:ext cx="2703366" cy="920925"/>
          </a:xfrm>
          <a:prstGeom prst="rect">
            <a:avLst/>
          </a:prstGeom>
        </p:spPr>
      </p:pic>
      <p:pic>
        <p:nvPicPr>
          <p:cNvPr id="13" name="Logo_PP4">
            <a:extLst>
              <a:ext uri="{FF2B5EF4-FFF2-40B4-BE49-F238E27FC236}">
                <a16:creationId xmlns:a16="http://schemas.microsoft.com/office/drawing/2014/main" id="{06E0635D-F28B-4A6D-862B-6042BBDE0C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00" y="5994000"/>
            <a:ext cx="3765600" cy="4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04BEF62-0A0C-428F-9593-4784936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749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2DACD1-A298-4D19-866E-68CF70D6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000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BE3378-177E-45B6-8A07-1A8ABC3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562121C-7E79-4645-BB1B-1D3855B383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3450" y="1479519"/>
            <a:ext cx="2280360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9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9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etnyt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slide layouts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</a:t>
            </a: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1 Forøg formindsk">
            <a:extLst>
              <a:ext uri="{FF2B5EF4-FFF2-40B4-BE49-F238E27FC236}">
                <a16:creationId xmlns:a16="http://schemas.microsoft.com/office/drawing/2014/main" id="{82A640AB-9083-4E25-B69C-5615DDD51E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4247" y="2564168"/>
            <a:ext cx="549328" cy="285228"/>
          </a:xfrm>
          <a:prstGeom prst="rect">
            <a:avLst/>
          </a:prstGeom>
        </p:spPr>
      </p:pic>
      <p:pic>
        <p:nvPicPr>
          <p:cNvPr id="8" name="2 Ny slide">
            <a:extLst>
              <a:ext uri="{FF2B5EF4-FFF2-40B4-BE49-F238E27FC236}">
                <a16:creationId xmlns:a16="http://schemas.microsoft.com/office/drawing/2014/main" id="{C9EFBCCE-8D49-4A73-8762-63E5870B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3108166" y="3293367"/>
            <a:ext cx="363713" cy="647461"/>
          </a:xfrm>
          <a:prstGeom prst="rect">
            <a:avLst/>
          </a:prstGeom>
        </p:spPr>
      </p:pic>
      <p:pic>
        <p:nvPicPr>
          <p:cNvPr id="9" name="3 Layout">
            <a:extLst>
              <a:ext uri="{FF2B5EF4-FFF2-40B4-BE49-F238E27FC236}">
                <a16:creationId xmlns:a16="http://schemas.microsoft.com/office/drawing/2014/main" id="{00995F18-330D-4742-AD80-E856C91E0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3123631" y="4147448"/>
            <a:ext cx="593368" cy="192211"/>
          </a:xfrm>
          <a:prstGeom prst="rect">
            <a:avLst/>
          </a:prstGeom>
        </p:spPr>
      </p:pic>
      <p:pic>
        <p:nvPicPr>
          <p:cNvPr id="11" name="4 Nulstil">
            <a:extLst>
              <a:ext uri="{FF2B5EF4-FFF2-40B4-BE49-F238E27FC236}">
                <a16:creationId xmlns:a16="http://schemas.microsoft.com/office/drawing/2014/main" id="{2324BBF6-4E28-4408-B9EF-E9ED5897F2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23631" y="5595133"/>
            <a:ext cx="547241" cy="197798"/>
          </a:xfrm>
          <a:prstGeom prst="rect">
            <a:avLst/>
          </a:prstGeom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15981" y="1479519"/>
            <a:ext cx="2160798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 eller hvilken som helst anden pladsholder, klik på pladsholderens kant.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Hold Shift nede og klik på pladsholderen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Indsæt firma billede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den blå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Templafy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drop ned menuen, vælg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900" b="0" i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Templafy vinduet i højre side af skærmen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Browse efter andre billeder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Tools-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 findes under firma fanen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browse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efter et billede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>
                <a:solidFill>
                  <a:srgbClr val="000000"/>
                </a:solidFill>
                <a:latin typeface="Arial" panose="020B0604020202020204" pitchFamily="34" charset="0"/>
                <a:ea typeface="Meta Serif Offc" panose="02010504050101020102" pitchFamily="2" charset="0"/>
              </a:rPr>
              <a:t>C. Indsæt et kopieret billede</a:t>
            </a:r>
            <a:endParaRPr lang="da-DK" alt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Tools-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b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 findes under firma fanen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indsætte det kopierede billede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D2C9FB0D-88F7-4914-B163-2A32B5C36395}"/>
              </a:ext>
            </a:extLst>
          </p:cNvPr>
          <p:cNvGrpSpPr/>
          <p:nvPr userDrawn="1"/>
        </p:nvGrpSpPr>
        <p:grpSpPr>
          <a:xfrm>
            <a:off x="6616107" y="3795144"/>
            <a:ext cx="740398" cy="934814"/>
            <a:chOff x="6398620" y="3815586"/>
            <a:chExt cx="740398" cy="934814"/>
          </a:xfrm>
        </p:grpSpPr>
        <p:pic>
          <p:nvPicPr>
            <p:cNvPr id="14" name="6 Crop">
              <a:extLst>
                <a:ext uri="{FF2B5EF4-FFF2-40B4-BE49-F238E27FC236}">
                  <a16:creationId xmlns:a16="http://schemas.microsoft.com/office/drawing/2014/main" id="{9CA7B9C2-7E56-410A-971E-5C2DB12375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398620" y="3815586"/>
              <a:ext cx="337400" cy="321707"/>
            </a:xfrm>
            <a:prstGeom prst="rect">
              <a:avLst/>
            </a:prstGeom>
          </p:spPr>
        </p:pic>
        <p:pic>
          <p:nvPicPr>
            <p:cNvPr id="15" name="Billede 14">
              <a:extLst>
                <a:ext uri="{FF2B5EF4-FFF2-40B4-BE49-F238E27FC236}">
                  <a16:creationId xmlns:a16="http://schemas.microsoft.com/office/drawing/2014/main" id="{8279CECF-FAFA-4219-B5CE-3A3FD849884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l="1304" t="11451" r="30180" b="26335"/>
            <a:stretch/>
          </p:blipFill>
          <p:spPr>
            <a:xfrm>
              <a:off x="6442770" y="4118189"/>
              <a:ext cx="696248" cy="632211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5BA528D8-8864-41DB-9710-AE4685B9A20B}"/>
              </a:ext>
            </a:extLst>
          </p:cNvPr>
          <p:cNvGrpSpPr/>
          <p:nvPr userDrawn="1"/>
        </p:nvGrpSpPr>
        <p:grpSpPr>
          <a:xfrm>
            <a:off x="6609139" y="4863338"/>
            <a:ext cx="740397" cy="929593"/>
            <a:chOff x="6391652" y="4854581"/>
            <a:chExt cx="740397" cy="929593"/>
          </a:xfrm>
        </p:grpSpPr>
        <p:pic>
          <p:nvPicPr>
            <p:cNvPr id="17" name="6 Crop">
              <a:extLst>
                <a:ext uri="{FF2B5EF4-FFF2-40B4-BE49-F238E27FC236}">
                  <a16:creationId xmlns:a16="http://schemas.microsoft.com/office/drawing/2014/main" id="{31C0B22E-AE96-4B47-B9E5-0C6BF3DDFB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391652" y="4854581"/>
              <a:ext cx="337400" cy="321707"/>
            </a:xfrm>
            <a:prstGeom prst="rect">
              <a:avLst/>
            </a:prstGeom>
          </p:spPr>
        </p:pic>
        <p:pic>
          <p:nvPicPr>
            <p:cNvPr id="18" name="Billede 17">
              <a:extLst>
                <a:ext uri="{FF2B5EF4-FFF2-40B4-BE49-F238E27FC236}">
                  <a16:creationId xmlns:a16="http://schemas.microsoft.com/office/drawing/2014/main" id="{7DEA374A-1857-4DBB-B628-7924724B194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1152" t="11676" r="31017" b="26411"/>
            <a:stretch/>
          </p:blipFill>
          <p:spPr>
            <a:xfrm>
              <a:off x="6442770" y="5155024"/>
              <a:ext cx="689279" cy="629150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B0E7C24-B1F4-440B-ABFD-7BE7799C986C}"/>
              </a:ext>
            </a:extLst>
          </p:cNvPr>
          <p:cNvGrpSpPr/>
          <p:nvPr userDrawn="1"/>
        </p:nvGrpSpPr>
        <p:grpSpPr>
          <a:xfrm>
            <a:off x="6660258" y="2633221"/>
            <a:ext cx="676669" cy="997704"/>
            <a:chOff x="6442771" y="2574072"/>
            <a:chExt cx="676669" cy="997704"/>
          </a:xfrm>
        </p:grpSpPr>
        <p:pic>
          <p:nvPicPr>
            <p:cNvPr id="20" name="Billede 19">
              <a:extLst>
                <a:ext uri="{FF2B5EF4-FFF2-40B4-BE49-F238E27FC236}">
                  <a16:creationId xmlns:a16="http://schemas.microsoft.com/office/drawing/2014/main" id="{97D49D67-0656-4D65-BDC8-19DC3FA20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21" name="Billede 20">
              <a:extLst>
                <a:ext uri="{FF2B5EF4-FFF2-40B4-BE49-F238E27FC236}">
                  <a16:creationId xmlns:a16="http://schemas.microsoft.com/office/drawing/2014/main" id="{0BC3FA04-2488-4F3A-A6FA-54AB316150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7333" y="1479519"/>
            <a:ext cx="2566254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indsætter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nyt, kan billedet lægge sig foran tekst og grafik. Hvis dette sker, højreklik på billedet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</a:t>
            </a:r>
            <a:b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</p:txBody>
      </p:sp>
      <p:pic>
        <p:nvPicPr>
          <p:cNvPr id="24" name="6 Beskær">
            <a:extLst>
              <a:ext uri="{FF2B5EF4-FFF2-40B4-BE49-F238E27FC236}">
                <a16:creationId xmlns:a16="http://schemas.microsoft.com/office/drawing/2014/main" id="{73BFC9C5-9F8B-479D-9F8C-258E445B71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59962" y="1658669"/>
            <a:ext cx="337400" cy="321707"/>
          </a:xfrm>
          <a:prstGeom prst="rect">
            <a:avLst/>
          </a:prstGeom>
        </p:spPr>
      </p:pic>
      <p:pic>
        <p:nvPicPr>
          <p:cNvPr id="25" name="7 Skalér billede">
            <a:extLst>
              <a:ext uri="{FF2B5EF4-FFF2-40B4-BE49-F238E27FC236}">
                <a16:creationId xmlns:a16="http://schemas.microsoft.com/office/drawing/2014/main" id="{BC0CFA26-138E-416A-95E9-B8BD373116B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459962" y="2019309"/>
            <a:ext cx="359695" cy="335309"/>
          </a:xfrm>
          <a:prstGeom prst="rect">
            <a:avLst/>
          </a:prstGeom>
        </p:spPr>
      </p:pic>
      <p:sp>
        <p:nvSpPr>
          <p:cNvPr id="26" name="Fast overskrift">
            <a:extLst>
              <a:ext uri="{FF2B5EF4-FFF2-40B4-BE49-F238E27FC236}">
                <a16:creationId xmlns:a16="http://schemas.microsoft.com/office/drawing/2014/main" id="{70228264-0252-44FF-B3C8-4CBFA6043ED3}"/>
              </a:ext>
            </a:extLst>
          </p:cNvPr>
          <p:cNvSpPr txBox="1"/>
          <p:nvPr userDrawn="1"/>
        </p:nvSpPr>
        <p:spPr>
          <a:xfrm>
            <a:off x="914400" y="720000"/>
            <a:ext cx="10752137" cy="611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da-DK" sz="3200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</p:spTree>
    <p:extLst>
      <p:ext uri="{BB962C8B-B14F-4D97-AF65-F5344CB8AC3E}">
        <p14:creationId xmlns:p14="http://schemas.microsoft.com/office/powerpoint/2010/main" val="138005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ik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ggrund">
            <a:extLst>
              <a:ext uri="{FF2B5EF4-FFF2-40B4-BE49-F238E27FC236}">
                <a16:creationId xmlns:a16="http://schemas.microsoft.com/office/drawing/2014/main" id="{F6BF3A1A-2672-4A54-A0AE-772C0B6DBFF5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0413" cy="5330825"/>
          </a:xfrm>
          <a:custGeom>
            <a:avLst/>
            <a:gdLst>
              <a:gd name="T0" fmla="*/ 0 w 7679"/>
              <a:gd name="T1" fmla="*/ 0 h 3312"/>
              <a:gd name="T2" fmla="*/ 0 w 7679"/>
              <a:gd name="T3" fmla="*/ 2592 h 3312"/>
              <a:gd name="T4" fmla="*/ 0 w 7679"/>
              <a:gd name="T5" fmla="*/ 3168 h 3312"/>
              <a:gd name="T6" fmla="*/ 0 w 7679"/>
              <a:gd name="T7" fmla="*/ 3168 h 3312"/>
              <a:gd name="T8" fmla="*/ 576 w 7679"/>
              <a:gd name="T9" fmla="*/ 3168 h 3312"/>
              <a:gd name="T10" fmla="*/ 788 w 7679"/>
              <a:gd name="T11" fmla="*/ 3312 h 3312"/>
              <a:gd name="T12" fmla="*/ 1000 w 7679"/>
              <a:gd name="T13" fmla="*/ 3168 h 3312"/>
              <a:gd name="T14" fmla="*/ 7679 w 7679"/>
              <a:gd name="T15" fmla="*/ 3168 h 3312"/>
              <a:gd name="T16" fmla="*/ 7679 w 7679"/>
              <a:gd name="T17" fmla="*/ 3168 h 3312"/>
              <a:gd name="T18" fmla="*/ 7679 w 7679"/>
              <a:gd name="T19" fmla="*/ 2592 h 3312"/>
              <a:gd name="T20" fmla="*/ 7679 w 7679"/>
              <a:gd name="T21" fmla="*/ 0 h 3312"/>
              <a:gd name="T22" fmla="*/ 0 w 7679"/>
              <a:gd name="T23" fmla="*/ 0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79" h="3312">
                <a:moveTo>
                  <a:pt x="0" y="0"/>
                </a:moveTo>
                <a:cubicBezTo>
                  <a:pt x="0" y="2592"/>
                  <a:pt x="0" y="2592"/>
                  <a:pt x="0" y="2592"/>
                </a:cubicBezTo>
                <a:cubicBezTo>
                  <a:pt x="0" y="3168"/>
                  <a:pt x="0" y="3168"/>
                  <a:pt x="0" y="3168"/>
                </a:cubicBezTo>
                <a:cubicBezTo>
                  <a:pt x="0" y="3168"/>
                  <a:pt x="0" y="3168"/>
                  <a:pt x="0" y="3168"/>
                </a:cubicBezTo>
                <a:cubicBezTo>
                  <a:pt x="576" y="3168"/>
                  <a:pt x="576" y="3168"/>
                  <a:pt x="576" y="3168"/>
                </a:cubicBezTo>
                <a:cubicBezTo>
                  <a:pt x="751" y="3168"/>
                  <a:pt x="788" y="3312"/>
                  <a:pt x="788" y="3312"/>
                </a:cubicBezTo>
                <a:cubicBezTo>
                  <a:pt x="788" y="3312"/>
                  <a:pt x="826" y="3168"/>
                  <a:pt x="1000" y="3168"/>
                </a:cubicBezTo>
                <a:cubicBezTo>
                  <a:pt x="7679" y="3168"/>
                  <a:pt x="7679" y="3168"/>
                  <a:pt x="7679" y="3168"/>
                </a:cubicBezTo>
                <a:cubicBezTo>
                  <a:pt x="7679" y="3168"/>
                  <a:pt x="7679" y="3168"/>
                  <a:pt x="7679" y="3168"/>
                </a:cubicBezTo>
                <a:cubicBezTo>
                  <a:pt x="7679" y="2592"/>
                  <a:pt x="7679" y="2592"/>
                  <a:pt x="7679" y="2592"/>
                </a:cubicBezTo>
                <a:cubicBezTo>
                  <a:pt x="7679" y="0"/>
                  <a:pt x="7679" y="0"/>
                  <a:pt x="76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1EC3E8B-69E4-4786-90E7-AC3D89F2DA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399" y="955674"/>
            <a:ext cx="1350797" cy="13507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Indsæt hvidt ikon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399" y="2525686"/>
            <a:ext cx="10358439" cy="1603375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385630"/>
            <a:ext cx="8605158" cy="405570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3pPr>
            <a:lvl4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4pPr>
            <a:lvl5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5pPr>
            <a:lvl6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6pPr>
            <a:lvl7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7pPr>
            <a:lvl8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8pPr>
            <a:lvl9pPr marL="0" indent="0" algn="l">
              <a:buFont typeface="Arial" panose="020B0604020202020204" pitchFamily="34" charset="0"/>
              <a:buChar char="​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a-DK" dirty="0"/>
              <a:t>Klik her for at tilføje en undertitel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395454-FBBC-41E9-AA21-4B28D4665F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5791200"/>
            <a:ext cx="8605158" cy="454026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a-DK"/>
              <a:t>Klik her for at tilføje forfatternavn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>
          <a:xfrm>
            <a:off x="914400" y="6199961"/>
            <a:ext cx="8605158" cy="345694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2" name="FLD_PresentationTitle">
            <a:extLst>
              <a:ext uri="{FF2B5EF4-FFF2-40B4-BE49-F238E27FC236}">
                <a16:creationId xmlns:a16="http://schemas.microsoft.com/office/drawing/2014/main" id="{A5AC3E42-EA6D-4850-9FA8-AA2F8246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CA54845-A17B-40B6-A2E5-89B62AF1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15" name="Logo_PP1">
            <a:extLst>
              <a:ext uri="{FF2B5EF4-FFF2-40B4-BE49-F238E27FC236}">
                <a16:creationId xmlns:a16="http://schemas.microsoft.com/office/drawing/2014/main" id="{DAAE88F6-4C2D-49DA-9E80-4FAC3F46ED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62" y="5511137"/>
            <a:ext cx="2703366" cy="920925"/>
          </a:xfrm>
          <a:prstGeom prst="rect">
            <a:avLst/>
          </a:prstGeom>
        </p:spPr>
      </p:pic>
      <p:pic>
        <p:nvPicPr>
          <p:cNvPr id="16" name="Logo_PP4">
            <a:extLst>
              <a:ext uri="{FF2B5EF4-FFF2-40B4-BE49-F238E27FC236}">
                <a16:creationId xmlns:a16="http://schemas.microsoft.com/office/drawing/2014/main" id="{5198B4B3-0B81-484F-8FDE-8B16073732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00" y="5994000"/>
            <a:ext cx="3765600" cy="4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355272"/>
            <a:ext cx="10360026" cy="5045528"/>
          </a:xfrm>
        </p:spPr>
        <p:txBody>
          <a:bodyPr/>
          <a:lstStyle>
            <a:lvl1pPr marL="358775" indent="-358775">
              <a:spcBef>
                <a:spcPts val="1200"/>
              </a:spcBef>
              <a:buFont typeface="+mj-lt"/>
              <a:buAutoNum type="arabicPeriod"/>
              <a:defRPr sz="2000">
                <a:latin typeface="+mn-lt"/>
              </a:defRPr>
            </a:lvl1pPr>
            <a:lvl2pPr marL="358775" indent="-358775">
              <a:spcBef>
                <a:spcPts val="1200"/>
              </a:spcBef>
              <a:buSzPct val="100000"/>
              <a:buFont typeface="+mj-lt"/>
              <a:buAutoNum type="arabicPeriod"/>
              <a:defRPr sz="2000" b="0">
                <a:latin typeface="+mn-lt"/>
              </a:defRPr>
            </a:lvl2pPr>
            <a:lvl3pPr marL="358775" indent="-358775">
              <a:spcBef>
                <a:spcPts val="1200"/>
              </a:spcBef>
              <a:buFont typeface="+mj-lt"/>
              <a:buAutoNum type="arabicPeriod"/>
              <a:defRPr sz="2000">
                <a:latin typeface="+mn-lt"/>
              </a:defRPr>
            </a:lvl3pPr>
            <a:lvl4pPr marL="358775" indent="-358775">
              <a:spcBef>
                <a:spcPts val="12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  <a:latin typeface="+mn-lt"/>
              </a:defRPr>
            </a:lvl4pPr>
            <a:lvl5pPr marL="358775" indent="-358775">
              <a:spcBef>
                <a:spcPts val="1200"/>
              </a:spcBef>
              <a:buFont typeface="+mj-lt"/>
              <a:buAutoNum type="arabicPeriod"/>
              <a:defRPr sz="2000">
                <a:latin typeface="+mn-lt"/>
              </a:defRPr>
            </a:lvl5pPr>
            <a:lvl6pPr marL="358775" indent="-358775">
              <a:spcBef>
                <a:spcPts val="1200"/>
              </a:spcBef>
              <a:buFont typeface="+mj-lt"/>
              <a:buAutoNum type="arabicPeriod"/>
              <a:defRPr sz="2000">
                <a:latin typeface="+mn-lt"/>
              </a:defRPr>
            </a:lvl6pPr>
            <a:lvl7pPr marL="358775" indent="-358775">
              <a:spcBef>
                <a:spcPts val="1200"/>
              </a:spcBef>
              <a:buSzPct val="100000"/>
              <a:buFont typeface="+mj-lt"/>
              <a:buAutoNum type="arabicPeriod"/>
              <a:defRPr sz="2000">
                <a:latin typeface="+mn-lt"/>
              </a:defRPr>
            </a:lvl7pPr>
            <a:lvl8pPr marL="358775" indent="-358775">
              <a:spcBef>
                <a:spcPts val="1200"/>
              </a:spcBef>
              <a:buFont typeface="+mj-lt"/>
              <a:buAutoNum type="arabicPeriod"/>
              <a:defRPr sz="2000">
                <a:latin typeface="+mn-lt"/>
              </a:defRPr>
            </a:lvl8pPr>
            <a:lvl9pPr marL="358775" indent="-358775">
              <a:spcBef>
                <a:spcPts val="1200"/>
              </a:spcBef>
              <a:buFont typeface="+mj-lt"/>
              <a:buAutoNum type="arabicPeriod"/>
              <a:defRPr sz="2000">
                <a:latin typeface="+mn-lt"/>
              </a:defRPr>
            </a:lvl9pPr>
          </a:lstStyle>
          <a:p>
            <a:pPr lvl="0"/>
            <a:r>
              <a:rPr lang="da-DK" noProof="0" dirty="0"/>
              <a:t>Indsæt tekst, for at </a:t>
            </a:r>
            <a:r>
              <a:rPr lang="da-DK" noProof="0" dirty="0" err="1"/>
              <a:t>highlighte</a:t>
            </a:r>
            <a:r>
              <a:rPr lang="da-DK" noProof="0" dirty="0"/>
              <a:t> tekst vælg </a:t>
            </a:r>
            <a:r>
              <a:rPr lang="da-DK" noProof="0" dirty="0" err="1"/>
              <a:t>Overskift</a:t>
            </a:r>
            <a:r>
              <a:rPr lang="da-DK" noProof="0" dirty="0"/>
              <a:t>-stil (Bold) og lys blå</a:t>
            </a:r>
          </a:p>
          <a:p>
            <a:pPr lvl="1"/>
            <a:r>
              <a:rPr lang="da-DK" noProof="0" dirty="0"/>
              <a:t>Second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2"/>
            <a:r>
              <a:rPr lang="da-DK" noProof="0" dirty="0"/>
              <a:t>Third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3"/>
            <a:r>
              <a:rPr lang="da-DK" noProof="0" dirty="0" err="1"/>
              <a:t>Fourthlevel</a:t>
            </a:r>
            <a:endParaRPr lang="da-DK" noProof="0" dirty="0"/>
          </a:p>
          <a:p>
            <a:pPr lvl="4"/>
            <a:r>
              <a:rPr lang="da-DK" noProof="0" dirty="0"/>
              <a:t>Fifth </a:t>
            </a:r>
            <a:r>
              <a:rPr lang="da-DK" noProof="0" dirty="0" err="1"/>
              <a:t>level</a:t>
            </a:r>
            <a:endParaRPr lang="da-DK" noProof="0" dirty="0"/>
          </a:p>
          <a:p>
            <a:pPr lvl="5"/>
            <a:r>
              <a:rPr lang="da-DK" noProof="0" dirty="0"/>
              <a:t>6</a:t>
            </a:r>
          </a:p>
          <a:p>
            <a:pPr lvl="6"/>
            <a:r>
              <a:rPr lang="da-DK" noProof="0" dirty="0"/>
              <a:t>7</a:t>
            </a:r>
          </a:p>
          <a:p>
            <a:pPr lvl="7"/>
            <a:r>
              <a:rPr lang="da-DK" noProof="0" dirty="0"/>
              <a:t>8</a:t>
            </a:r>
          </a:p>
          <a:p>
            <a:pPr lvl="8"/>
            <a:r>
              <a:rPr lang="da-DK" noProof="0" dirty="0"/>
              <a:t>9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8B40F9-23A3-4C4A-B163-010924AF19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ECC3B-3159-49AF-82EC-E174E0EA0F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B40C-803A-4F88-A78C-728CAEEEB3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/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914400" y="1344293"/>
            <a:ext cx="10360025" cy="348705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810800"/>
            <a:ext cx="10360025" cy="4590000"/>
          </a:xfrm>
        </p:spPr>
        <p:txBody>
          <a:bodyPr/>
          <a:lstStyle>
            <a:lvl1pPr>
              <a:defRPr/>
            </a:lvl1pPr>
            <a:lvl4pPr>
              <a:defRPr/>
            </a:lvl4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DC5FF2-CAD4-4939-BC3E-18F1DB7773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408169-A387-4F63-89CF-B005296E80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CDAE0F-57B2-4A13-B956-CB6B377A4A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32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tekst /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914401" y="1344293"/>
            <a:ext cx="4948518" cy="348705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810800"/>
            <a:ext cx="4949825" cy="45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D61833-462A-4789-87AE-81EEBA1CA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425" y="1344293"/>
            <a:ext cx="4953000" cy="348705"/>
          </a:xfrm>
        </p:spPr>
        <p:txBody>
          <a:bodyPr/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A86309-D5CC-4A4A-8B56-C268796E18E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24599" y="1810800"/>
            <a:ext cx="4949825" cy="45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806C58-7E34-4A1C-A265-38C600CE269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92CFAE-3DCA-49E3-8222-D0C2F6921EE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A35038-008F-4856-BC14-C176EE84011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3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4" userDrawn="1">
          <p15:clr>
            <a:srgbClr val="000000"/>
          </p15:clr>
        </p15:guide>
        <p15:guide id="2" pos="3984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spalter tekst /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914401" y="1344293"/>
            <a:ext cx="3146400" cy="348705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og tilføj undertitel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810800"/>
            <a:ext cx="3146400" cy="45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D61833-462A-4789-87AE-81EEBA1CA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1200" y="1344293"/>
            <a:ext cx="3146425" cy="348705"/>
          </a:xfrm>
        </p:spPr>
        <p:txBody>
          <a:bodyPr/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A86309-D5CC-4A4A-8B56-C268796E18E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21200" y="1810800"/>
            <a:ext cx="3146425" cy="45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4831C2E-4053-44A1-B90D-86B13559CD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1344293"/>
            <a:ext cx="3146424" cy="348705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040CFD83-3DCC-4F25-AD1A-BFF2F5524F8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28002" y="1810800"/>
            <a:ext cx="3146424" cy="459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821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7" userDrawn="1">
          <p15:clr>
            <a:srgbClr val="000000"/>
          </p15:clr>
        </p15:guide>
        <p15:guide id="2" pos="2848" userDrawn="1">
          <p15:clr>
            <a:srgbClr val="000000"/>
          </p15:clr>
        </p15:guide>
        <p15:guide id="3" pos="4830" userDrawn="1">
          <p15:clr>
            <a:srgbClr val="000000"/>
          </p15:clr>
        </p15:guide>
        <p15:guide id="4" pos="5120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spalter tekst med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914401" y="2492092"/>
            <a:ext cx="3146400" cy="348705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958599"/>
            <a:ext cx="3146400" cy="34422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D61833-462A-4789-87AE-81EEBA1CA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1200" y="2492092"/>
            <a:ext cx="3146425" cy="348705"/>
          </a:xfrm>
        </p:spPr>
        <p:txBody>
          <a:bodyPr/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A86309-D5CC-4A4A-8B56-C268796E18E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21200" y="2958599"/>
            <a:ext cx="3146425" cy="34422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4831C2E-4053-44A1-B90D-86B13559CD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492092"/>
            <a:ext cx="3146424" cy="348705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040CFD83-3DCC-4F25-AD1A-BFF2F5524F8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28002" y="2958599"/>
            <a:ext cx="3146424" cy="34422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B2189B-A9B7-4160-8B50-F83DEFE54F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026801" y="1370013"/>
            <a:ext cx="921600" cy="921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Indsæt ikon</a:t>
            </a:r>
            <a:endParaRPr lang="da-DK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1EBDBF6-A460-45A6-9A0A-DD5CB59C55C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633612" y="1371600"/>
            <a:ext cx="921600" cy="921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Indsæt ikon</a:t>
            </a:r>
            <a:endParaRPr lang="da-DK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97337F0-8E66-44D9-811D-64F8883D0066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240413" y="1371600"/>
            <a:ext cx="921600" cy="921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da-DK"/>
              <a:t>Indsæt ikon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2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7">
          <p15:clr>
            <a:srgbClr val="000000"/>
          </p15:clr>
        </p15:guide>
        <p15:guide id="2" pos="2848">
          <p15:clr>
            <a:srgbClr val="000000"/>
          </p15:clr>
        </p15:guide>
        <p15:guide id="3" pos="4830">
          <p15:clr>
            <a:srgbClr val="000000"/>
          </p15:clr>
        </p15:guide>
        <p15:guide id="4" pos="5120">
          <p15:clr>
            <a:srgbClr val="000000"/>
          </p15:clr>
        </p15:guide>
        <p15:guide id="5" orient="horz" pos="863" userDrawn="1">
          <p15:clr>
            <a:srgbClr val="00000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spalter tekst med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B2189B-A9B7-4160-8B50-F83DEFE54F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4399" y="1371600"/>
            <a:ext cx="3146401" cy="1598400"/>
          </a:xfrm>
        </p:spPr>
        <p:txBody>
          <a:bodyPr lIns="216000" tIns="216000" rIns="216000"/>
          <a:lstStyle>
            <a:lvl1pPr marL="0" indent="0" algn="ctr">
              <a:buNone/>
              <a:defRPr sz="1200"/>
            </a:lvl1pPr>
          </a:lstStyle>
          <a:p>
            <a:r>
              <a:rPr lang="da-DK" sz="1200" dirty="0"/>
              <a:t>Klik på denne pladsholder og indsæt billede via Images Library</a:t>
            </a:r>
            <a:endParaRPr lang="da-DK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1EBDBF6-A460-45A6-9A0A-DD5CB59C55C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21199" y="1371600"/>
            <a:ext cx="3146425" cy="1598400"/>
          </a:xfrm>
        </p:spPr>
        <p:txBody>
          <a:bodyPr lIns="216000" tIns="216000" rIns="216000"/>
          <a:lstStyle>
            <a:lvl1pPr marL="0" indent="0" algn="ctr">
              <a:buNone/>
              <a:defRPr sz="1200"/>
            </a:lvl1pPr>
          </a:lstStyle>
          <a:p>
            <a:r>
              <a:rPr lang="da-DK" sz="1200" dirty="0"/>
              <a:t>Klik på denne pladsholder og indsæt billede via Images Library</a:t>
            </a:r>
            <a:endParaRPr lang="da-DK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97337F0-8E66-44D9-811D-64F8883D006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28000" y="1371600"/>
            <a:ext cx="3146425" cy="1598400"/>
          </a:xfrm>
        </p:spPr>
        <p:txBody>
          <a:bodyPr lIns="216000" tIns="216000" rIns="216000"/>
          <a:lstStyle>
            <a:lvl1pPr marL="0" indent="0" algn="ctr">
              <a:buNone/>
              <a:defRPr sz="1200"/>
            </a:lvl1pPr>
          </a:lstStyle>
          <a:p>
            <a:r>
              <a:rPr lang="da-DK" sz="1200" dirty="0"/>
              <a:t>Klik på denne pladsholder og indsæt billede via Images Library</a:t>
            </a:r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her for at tilføje en titel</a:t>
            </a:r>
            <a:endParaRPr lang="da-DK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914401" y="3176790"/>
            <a:ext cx="3146400" cy="348705"/>
          </a:xfrm>
        </p:spPr>
        <p:txBody>
          <a:bodyPr/>
          <a:lstStyle>
            <a:lvl1pPr marL="0" indent="0" algn="l">
              <a:spcBef>
                <a:spcPts val="0"/>
              </a:spcBef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3643297"/>
            <a:ext cx="3146400" cy="27575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D61833-462A-4789-87AE-81EEBA1CA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1200" y="3176790"/>
            <a:ext cx="3146425" cy="348705"/>
          </a:xfrm>
        </p:spPr>
        <p:txBody>
          <a:bodyPr/>
          <a:lstStyle>
            <a:lvl1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Clr>
                <a:schemeClr val="accent2"/>
              </a:buClr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A86309-D5CC-4A4A-8B56-C268796E18E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21200" y="3643297"/>
            <a:ext cx="3146425" cy="27575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Klik her for at tilføje tekst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4831C2E-4053-44A1-B90D-86B13559CD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3176790"/>
            <a:ext cx="3146424" cy="348705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>
                <a:solidFill>
                  <a:schemeClr val="accent2"/>
                </a:solidFill>
                <a:latin typeface="+mj-lt"/>
              </a:defRPr>
            </a:lvl1pPr>
            <a:lvl2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5pPr>
            <a:lvl6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6pPr>
            <a:lvl7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7pPr>
            <a:lvl8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8pPr>
            <a:lvl9pPr marL="0" indent="0">
              <a:buFont typeface="Arial" panose="020B0604020202020204" pitchFamily="34" charset="0"/>
              <a:buChar char="​"/>
              <a:defRPr sz="2000">
                <a:solidFill>
                  <a:schemeClr val="accent2"/>
                </a:solidFill>
                <a:latin typeface="+mj-lt"/>
              </a:defRPr>
            </a:lvl9pPr>
          </a:lstStyle>
          <a:p>
            <a:r>
              <a:rPr lang="da-DK"/>
              <a:t>Klik og tilføj undertitel</a:t>
            </a:r>
            <a:endParaRPr lang="da-DK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040CFD83-3DCC-4F25-AD1A-BFF2F5524F8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28002" y="3643297"/>
            <a:ext cx="3146424" cy="27575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her for at tilføje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398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57">
          <p15:clr>
            <a:srgbClr val="000000"/>
          </p15:clr>
        </p15:guide>
        <p15:guide id="2" pos="2848">
          <p15:clr>
            <a:srgbClr val="000000"/>
          </p15:clr>
        </p15:guide>
        <p15:guide id="3" pos="4830">
          <p15:clr>
            <a:srgbClr val="000000"/>
          </p15:clr>
        </p15:guide>
        <p15:guide id="4" pos="5120">
          <p15:clr>
            <a:srgbClr val="000000"/>
          </p15:clr>
        </p15:guide>
        <p15:guide id="5" orient="horz" pos="863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opbjælke">
            <a:extLst>
              <a:ext uri="{FF2B5EF4-FFF2-40B4-BE49-F238E27FC236}">
                <a16:creationId xmlns:a16="http://schemas.microsoft.com/office/drawing/2014/main" id="{5D925644-C7AD-4A98-A1ED-0612B997A264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0413" cy="1147762"/>
          </a:xfrm>
          <a:custGeom>
            <a:avLst/>
            <a:gdLst>
              <a:gd name="T0" fmla="*/ 0 w 7679"/>
              <a:gd name="T1" fmla="*/ 0 h 720"/>
              <a:gd name="T2" fmla="*/ 0 w 7679"/>
              <a:gd name="T3" fmla="*/ 576 h 720"/>
              <a:gd name="T4" fmla="*/ 576 w 7679"/>
              <a:gd name="T5" fmla="*/ 576 h 720"/>
              <a:gd name="T6" fmla="*/ 788 w 7679"/>
              <a:gd name="T7" fmla="*/ 720 h 720"/>
              <a:gd name="T8" fmla="*/ 1000 w 7679"/>
              <a:gd name="T9" fmla="*/ 576 h 720"/>
              <a:gd name="T10" fmla="*/ 7679 w 7679"/>
              <a:gd name="T11" fmla="*/ 576 h 720"/>
              <a:gd name="T12" fmla="*/ 7679 w 7679"/>
              <a:gd name="T13" fmla="*/ 0 h 720"/>
              <a:gd name="T14" fmla="*/ 0 w 7679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79" h="720">
                <a:moveTo>
                  <a:pt x="0" y="0"/>
                </a:moveTo>
                <a:cubicBezTo>
                  <a:pt x="0" y="576"/>
                  <a:pt x="0" y="576"/>
                  <a:pt x="0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751" y="576"/>
                  <a:pt x="788" y="720"/>
                  <a:pt x="788" y="720"/>
                </a:cubicBezTo>
                <a:cubicBezTo>
                  <a:pt x="788" y="720"/>
                  <a:pt x="826" y="576"/>
                  <a:pt x="1000" y="576"/>
                </a:cubicBezTo>
                <a:cubicBezTo>
                  <a:pt x="7679" y="576"/>
                  <a:pt x="7679" y="576"/>
                  <a:pt x="7679" y="576"/>
                </a:cubicBezTo>
                <a:cubicBezTo>
                  <a:pt x="7679" y="0"/>
                  <a:pt x="7679" y="0"/>
                  <a:pt x="767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12289"/>
            <a:ext cx="10360025" cy="4591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4" name="Date_GeneralDate"/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914400" y="6400800"/>
            <a:ext cx="7186108" cy="45720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6888" y="6400800"/>
            <a:ext cx="442221" cy="457200"/>
          </a:xfrm>
          <a:prstGeom prst="rect">
            <a:avLst/>
          </a:prstGeom>
        </p:spPr>
        <p:txBody>
          <a:bodyPr vert="horz" lIns="0" tIns="3600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algn="l"/>
            <a:fld id="{24C8C45C-947F-4981-8B3F-4F32E973C901}" type="slidenum">
              <a:rPr lang="en-GB" smtClean="0"/>
              <a:pPr algn="l"/>
              <a:t>‹nr.›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4326"/>
            <a:ext cx="9373895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a-DK"/>
              <a:t>Klik for at redigere titeltypografien i masteren</a:t>
            </a:r>
            <a:endParaRPr lang="en-GB" dirty="0"/>
          </a:p>
        </p:txBody>
      </p:sp>
      <p:pic>
        <p:nvPicPr>
          <p:cNvPr id="17" name="Logo_PP2">
            <a:extLst>
              <a:ext uri="{FF2B5EF4-FFF2-40B4-BE49-F238E27FC236}">
                <a16:creationId xmlns:a16="http://schemas.microsoft.com/office/drawing/2014/main" id="{603AD82E-DA32-4ED9-8B10-B4180491103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969" y="210031"/>
            <a:ext cx="1534757" cy="522828"/>
          </a:xfrm>
          <a:prstGeom prst="rect">
            <a:avLst/>
          </a:prstGeom>
        </p:spPr>
      </p:pic>
      <p:pic>
        <p:nvPicPr>
          <p:cNvPr id="9" name="Logo_PP5">
            <a:extLst>
              <a:ext uri="{FF2B5EF4-FFF2-40B4-BE49-F238E27FC236}">
                <a16:creationId xmlns:a16="http://schemas.microsoft.com/office/drawing/2014/main" id="{7AE94539-61CF-41DC-B726-F73B17D72FD7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200" y="392400"/>
            <a:ext cx="2962800" cy="3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  <p:sldLayoutId id="2147483752" r:id="rId3"/>
    <p:sldLayoutId id="2147483737" r:id="rId4"/>
    <p:sldLayoutId id="2147483733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5" r:id="rId14"/>
    <p:sldLayoutId id="2147483756" r:id="rId15"/>
    <p:sldLayoutId id="2147483731" r:id="rId16"/>
    <p:sldLayoutId id="2147483757" r:id="rId17"/>
    <p:sldLayoutId id="2147483743" r:id="rId18"/>
    <p:sldLayoutId id="2147483759" r:id="rId19"/>
    <p:sldLayoutId id="2147483727" r:id="rId20"/>
  </p:sldLayoutIdLst>
  <p:hf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00000"/>
        </a:lnSpc>
        <a:spcBef>
          <a:spcPts val="0"/>
        </a:spcBef>
        <a:buSzPct val="125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74000" indent="-270000" algn="l" defTabSz="914400" rtl="0" eaLnBrk="1" latinLnBrk="0" hangingPunct="1">
        <a:lnSpc>
          <a:spcPct val="100000"/>
        </a:lnSpc>
        <a:spcBef>
          <a:spcPts val="0"/>
        </a:spcBef>
        <a:buFont typeface="Meta Serif Offc" panose="02010504050101020102" pitchFamily="2" charset="0"/>
        <a:buChar char="⋅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​"/>
        <a:defRPr sz="2000" b="1" kern="1200">
          <a:solidFill>
            <a:schemeClr val="accent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0000" indent="-270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270000" algn="l" defTabSz="914400" rtl="0" eaLnBrk="1" latinLnBrk="0" hangingPunct="1">
        <a:lnSpc>
          <a:spcPct val="100000"/>
        </a:lnSpc>
        <a:spcBef>
          <a:spcPts val="0"/>
        </a:spcBef>
        <a:buSzPct val="125000"/>
        <a:buFont typeface="Arial" panose="020B0604020202020204" pitchFamily="34" charset="0"/>
        <a:buChar char="◦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774000" indent="-270000" algn="l" defTabSz="914400" rtl="0" eaLnBrk="1" latinLnBrk="0" hangingPunct="1">
        <a:lnSpc>
          <a:spcPct val="100000"/>
        </a:lnSpc>
        <a:spcBef>
          <a:spcPts val="0"/>
        </a:spcBef>
        <a:buFont typeface="Meta Serif Offc" panose="02010504050101020102" pitchFamily="2" charset="0"/>
        <a:buChar char="⋅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74000" indent="-270000" algn="l" defTabSz="914400" rtl="0" eaLnBrk="1" latinLnBrk="0" hangingPunct="1">
        <a:lnSpc>
          <a:spcPct val="100000"/>
        </a:lnSpc>
        <a:spcBef>
          <a:spcPts val="0"/>
        </a:spcBef>
        <a:buFont typeface="Meta Serif Offc" panose="02010504050101020102" pitchFamily="2" charset="0"/>
        <a:buChar char="⋅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576" userDrawn="1">
          <p15:clr>
            <a:srgbClr val="F26B43"/>
          </p15:clr>
        </p15:guide>
        <p15:guide id="8" orient="horz" pos="142" userDrawn="1">
          <p15:clr>
            <a:srgbClr val="F26B43"/>
          </p15:clr>
        </p15:guide>
        <p15:guide id="9" pos="7102" userDrawn="1">
          <p15:clr>
            <a:srgbClr val="F26B43"/>
          </p15:clr>
        </p15:guide>
        <p15:guide id="10" orient="horz" pos="1152" userDrawn="1">
          <p15:clr>
            <a:srgbClr val="F26B43"/>
          </p15:clr>
        </p15:guide>
        <p15:guide id="11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.azure.com/lbforsikring/lbf-doa_code/_git/lbf-doa_code?path=/Applikationer/DawaDotnetClient-master&amp;version=GBdevelopment&amp;_a=content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0765-799E-4A20-AA95-8A5804E38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Adressevask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F6082-B2D1-4C08-8381-E9D2A7D52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SOP i hvordan man vasker adresser</a:t>
            </a:r>
          </a:p>
        </p:txBody>
      </p:sp>
      <p:sp>
        <p:nvSpPr>
          <p:cNvPr id="4" name="USR_Name">
            <a:extLst>
              <a:ext uri="{FF2B5EF4-FFF2-40B4-BE49-F238E27FC236}">
                <a16:creationId xmlns:a16="http://schemas.microsoft.com/office/drawing/2014/main" id="{6BC3CD6A-1E2D-41A7-B4C7-7AA96DE00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Jeffrey Lai</a:t>
            </a:r>
          </a:p>
        </p:txBody>
      </p:sp>
      <p:sp>
        <p:nvSpPr>
          <p:cNvPr id="6" name="Date_GeneralDate">
            <a:extLst>
              <a:ext uri="{FF2B5EF4-FFF2-40B4-BE49-F238E27FC236}">
                <a16:creationId xmlns:a16="http://schemas.microsoft.com/office/drawing/2014/main" id="{30C4744F-09CE-4970-B3A1-191C9379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28-09-2021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A014-E34D-4E14-B93C-3C5FF00C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pPr/>
              <a:t>1</a:t>
            </a:fld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09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99FD4-7D81-4AF4-BD01-FEE0217A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4153834-FE13-4DF5-8961-46047C6FADA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 err="1"/>
              <a:t>Advanceret</a:t>
            </a:r>
            <a:r>
              <a:rPr lang="da-DK" dirty="0"/>
              <a:t> Opsætning (</a:t>
            </a:r>
            <a:r>
              <a:rPr lang="da-DK" dirty="0" err="1"/>
              <a:t>optional</a:t>
            </a:r>
            <a:r>
              <a:rPr lang="da-DK" dirty="0"/>
              <a:t>)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662C301-0C75-42A8-98DE-AC910B97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Typisk brug af programmet vil ikke kræve brug af disse features, og dette afsnit kan undlades. </a:t>
            </a:r>
            <a:br>
              <a:rPr lang="da-DK" dirty="0"/>
            </a:br>
            <a:br>
              <a:rPr lang="da-DK" dirty="0"/>
            </a:br>
            <a:r>
              <a:rPr lang="da-DK" dirty="0"/>
              <a:t>Dog kan programmet køres med forskellige argumenter, som aktiverer forskellige skjulte features. </a:t>
            </a:r>
          </a:p>
          <a:p>
            <a:pPr lvl="1"/>
            <a:r>
              <a:rPr lang="da-DK" sz="1200" dirty="0" err="1"/>
              <a:t>setup</a:t>
            </a:r>
            <a:r>
              <a:rPr lang="da-DK" sz="1200" dirty="0"/>
              <a:t>: Opretter de nødvendige database/tabeller for løsningen på serveren, hvis de ikke findes. afslutter dernæst programmet. Dette er noget man typisk kun gør én gang.</a:t>
            </a:r>
          </a:p>
          <a:p>
            <a:pPr lvl="1"/>
            <a:r>
              <a:rPr lang="da-DK" sz="1200" dirty="0" err="1"/>
              <a:t>Retry</a:t>
            </a:r>
            <a:r>
              <a:rPr lang="da-DK" sz="1200" dirty="0"/>
              <a:t>: Tager alle de fejlede rækker fra </a:t>
            </a:r>
            <a:r>
              <a:rPr lang="da-DK" sz="1200" dirty="0" err="1"/>
              <a:t>dbo.Output</a:t>
            </a:r>
            <a:r>
              <a:rPr lang="da-DK" sz="1200" dirty="0"/>
              <a:t>, og lægger dem tilbage i </a:t>
            </a:r>
            <a:r>
              <a:rPr lang="da-DK" sz="1200" dirty="0" err="1"/>
              <a:t>dbo.Input</a:t>
            </a:r>
            <a:r>
              <a:rPr lang="da-DK" sz="1200" dirty="0"/>
              <a:t>. Rækkerne får dog nyt internt ID. </a:t>
            </a:r>
            <a:r>
              <a:rPr lang="da-DK" sz="1200" dirty="0" err="1"/>
              <a:t>genkør</a:t>
            </a:r>
            <a:r>
              <a:rPr lang="da-DK" sz="1200" dirty="0"/>
              <a:t> de fejlede hvis der ikke er andre </a:t>
            </a:r>
            <a:r>
              <a:rPr lang="da-DK" sz="1200" dirty="0" err="1"/>
              <a:t>instancer</a:t>
            </a:r>
            <a:r>
              <a:rPr lang="da-DK" sz="1200" dirty="0"/>
              <a:t> af programmet som kører i forvejen på pc’en.</a:t>
            </a:r>
          </a:p>
          <a:p>
            <a:pPr lvl="1"/>
            <a:r>
              <a:rPr lang="da-DK" sz="1200" dirty="0" err="1"/>
              <a:t>Debug</a:t>
            </a:r>
            <a:r>
              <a:rPr lang="da-DK" sz="1200" dirty="0"/>
              <a:t>: viser flere detaljer for hvad der sker i konsol vinduet under programmet afvikling.</a:t>
            </a:r>
          </a:p>
          <a:p>
            <a:pPr lvl="1"/>
            <a:r>
              <a:rPr lang="da-DK" sz="1200" dirty="0" err="1"/>
              <a:t>consoleDemo</a:t>
            </a:r>
            <a:r>
              <a:rPr lang="da-DK" sz="1200" dirty="0"/>
              <a:t>: demonstrer hvordan programmet vasker adressen: ”birkevadsvej 9 4130”. Resultatet gemmes ikke i </a:t>
            </a:r>
            <a:r>
              <a:rPr lang="da-DK" sz="1200" dirty="0" err="1"/>
              <a:t>dbo.output</a:t>
            </a:r>
            <a:r>
              <a:rPr lang="da-DK" sz="1200" dirty="0"/>
              <a:t>.</a:t>
            </a:r>
          </a:p>
          <a:p>
            <a:pPr lvl="1"/>
            <a:r>
              <a:rPr lang="da-DK" sz="1200" dirty="0" err="1"/>
              <a:t>console</a:t>
            </a:r>
            <a:r>
              <a:rPr lang="da-DK" sz="1200" dirty="0"/>
              <a:t>: giver brugeren mulighed for at angive en adresse i konsol vinduet, som programmet vil vaske. Resultatet gemmes ikke i </a:t>
            </a:r>
            <a:r>
              <a:rPr lang="da-DK" sz="1200" dirty="0" err="1"/>
              <a:t>dbo.output</a:t>
            </a:r>
            <a:r>
              <a:rPr lang="da-DK" sz="1200" dirty="0"/>
              <a:t>.</a:t>
            </a:r>
            <a:br>
              <a:rPr lang="da-DK" sz="1200" dirty="0"/>
            </a:br>
            <a:endParaRPr lang="da-DK" sz="1200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75B918C-2FC0-438D-92B1-804B61942B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/>
              <a:t>Eksempel på argument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068AAA7-5607-407D-B016-B1B1FFDF133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5703E3E2-BFC4-4038-B421-5B84DBEF41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10</a:t>
            </a:fld>
            <a:endParaRPr lang="en-GB" dirty="0"/>
          </a:p>
        </p:txBody>
      </p:sp>
      <p:pic>
        <p:nvPicPr>
          <p:cNvPr id="9" name="Pladsholder til indhold 11">
            <a:extLst>
              <a:ext uri="{FF2B5EF4-FFF2-40B4-BE49-F238E27FC236}">
                <a16:creationId xmlns:a16="http://schemas.microsoft.com/office/drawing/2014/main" id="{8448626B-37AC-47C3-828F-3B3D2B14BEA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21425" y="2422745"/>
            <a:ext cx="2948870" cy="3978055"/>
          </a:xfr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43FD7CD2-0AF6-448E-BF31-C3A46A843353}"/>
              </a:ext>
            </a:extLst>
          </p:cNvPr>
          <p:cNvSpPr txBox="1"/>
          <p:nvPr/>
        </p:nvSpPr>
        <p:spPr>
          <a:xfrm>
            <a:off x="6321425" y="1810800"/>
            <a:ext cx="4529797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50" dirty="0"/>
              <a:t>Her ses et skærmbillede, af hvordan man tilføjer et argument ved program afviklingen. Her aktiverer man f.eks. </a:t>
            </a:r>
            <a:r>
              <a:rPr lang="da-DK" sz="1050" dirty="0" err="1"/>
              <a:t>Retry</a:t>
            </a:r>
            <a:r>
              <a:rPr lang="da-DK" sz="1050" dirty="0"/>
              <a:t> ved at angive </a:t>
            </a:r>
            <a:r>
              <a:rPr lang="da-DK" sz="1050" i="1" dirty="0" err="1"/>
              <a:t>retry</a:t>
            </a:r>
            <a:r>
              <a:rPr lang="da-DK" sz="1050" dirty="0"/>
              <a:t> sidst i destinationen på en genvej til programmet.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BFC353B-61A4-456E-8594-8D750692DD7B}"/>
              </a:ext>
            </a:extLst>
          </p:cNvPr>
          <p:cNvSpPr/>
          <p:nvPr/>
        </p:nvSpPr>
        <p:spPr>
          <a:xfrm>
            <a:off x="8558187" y="3791243"/>
            <a:ext cx="304459" cy="203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noProof="0" dirty="0"/>
          </a:p>
        </p:txBody>
      </p:sp>
    </p:spTree>
    <p:extLst>
      <p:ext uri="{BB962C8B-B14F-4D97-AF65-F5344CB8AC3E}">
        <p14:creationId xmlns:p14="http://schemas.microsoft.com/office/powerpoint/2010/main" val="201513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4A172-0E83-41B8-AE93-9B9F7B33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5112A5-6CF6-4FC9-B999-ECCB6404D62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/>
              <a:t>Uden </a:t>
            </a:r>
            <a:r>
              <a:rPr lang="da-DK" dirty="0" err="1"/>
              <a:t>retry</a:t>
            </a:r>
            <a:r>
              <a:rPr lang="da-DK" dirty="0"/>
              <a:t> (funktionalitet)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A7A5C38-CEC8-4124-8D72-907EAC64CF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/>
              <a:t>Med </a:t>
            </a:r>
            <a:r>
              <a:rPr lang="da-DK" dirty="0" err="1"/>
              <a:t>retry</a:t>
            </a:r>
            <a:r>
              <a:rPr lang="da-DK" dirty="0"/>
              <a:t> (funktionalitet)</a:t>
            </a:r>
          </a:p>
          <a:p>
            <a:endParaRPr lang="da-DK" dirty="0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1E1B3B2B-ACC5-4B51-A69D-B02DCF9F72C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24600" y="1811338"/>
            <a:ext cx="4949825" cy="2578349"/>
          </a:xfr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0DFCFBB-7D20-4930-84AD-2DC98FA65D8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13DFA352-1E08-4474-93A4-C2EE47F620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11</a:t>
            </a:fld>
            <a:endParaRPr lang="en-GB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7A06302-AC8C-4B22-A454-0C789DF0FBD7}"/>
              </a:ext>
            </a:extLst>
          </p:cNvPr>
          <p:cNvSpPr/>
          <p:nvPr/>
        </p:nvSpPr>
        <p:spPr>
          <a:xfrm>
            <a:off x="6267157" y="1941909"/>
            <a:ext cx="4949825" cy="583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noProof="0" dirty="0"/>
          </a:p>
        </p:txBody>
      </p:sp>
      <p:pic>
        <p:nvPicPr>
          <p:cNvPr id="19" name="Pladsholder til indhold 15">
            <a:extLst>
              <a:ext uri="{FF2B5EF4-FFF2-40B4-BE49-F238E27FC236}">
                <a16:creationId xmlns:a16="http://schemas.microsoft.com/office/drawing/2014/main" id="{8BB09A38-AB28-4788-9DD5-DEB424578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399" y="1811338"/>
            <a:ext cx="4929195" cy="2578349"/>
          </a:xfrm>
          <a:prstGeom prst="rect">
            <a:avLst/>
          </a:prstGeom>
        </p:spPr>
      </p:pic>
      <p:sp>
        <p:nvSpPr>
          <p:cNvPr id="20" name="Tekstfelt 19">
            <a:extLst>
              <a:ext uri="{FF2B5EF4-FFF2-40B4-BE49-F238E27FC236}">
                <a16:creationId xmlns:a16="http://schemas.microsoft.com/office/drawing/2014/main" id="{E5794F8C-F848-4016-87BB-5168EC87A2ED}"/>
              </a:ext>
            </a:extLst>
          </p:cNvPr>
          <p:cNvSpPr txBox="1"/>
          <p:nvPr/>
        </p:nvSpPr>
        <p:spPr>
          <a:xfrm>
            <a:off x="914399" y="4593102"/>
            <a:ext cx="526835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400" dirty="0"/>
              <a:t>Her vises et eksempel på forskellen med og uden </a:t>
            </a:r>
            <a:r>
              <a:rPr lang="da-DK" sz="1400" dirty="0" err="1"/>
              <a:t>retry</a:t>
            </a:r>
            <a:r>
              <a:rPr lang="da-DK" sz="1400" dirty="0"/>
              <a:t> funktionaliteten aktiveret. I skærmbilledet til højre, ses det at de rækker som var fejlede, sættes over igen på </a:t>
            </a:r>
            <a:r>
              <a:rPr lang="da-DK" sz="1400" dirty="0" err="1"/>
              <a:t>dbo.input</a:t>
            </a:r>
            <a:r>
              <a:rPr lang="da-DK" sz="1400" dirty="0"/>
              <a:t> til behandling. </a:t>
            </a:r>
          </a:p>
        </p:txBody>
      </p:sp>
    </p:spTree>
    <p:extLst>
      <p:ext uri="{BB962C8B-B14F-4D97-AF65-F5344CB8AC3E}">
        <p14:creationId xmlns:p14="http://schemas.microsoft.com/office/powerpoint/2010/main" val="181348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37484C-30A4-4A19-9A37-A9B37198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757B1-CBD6-46EE-A589-8AC052E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7FE27-0DDA-4D2A-A427-AE0FF7AC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da-DK" smtClean="0"/>
              <a:pPr algn="l"/>
              <a:t>12</a:t>
            </a:fld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80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9391-4BC5-471D-9EF6-6D1570B0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DawaDotnetClient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6D72184-EDB5-478C-A85E-8A0A8263772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/>
              <a:t>Introduktion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6043968-0A22-486F-BDB4-4062785B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DawaDotnetClient</a:t>
            </a:r>
            <a:r>
              <a:rPr lang="da-DK" dirty="0"/>
              <a:t> er et batch program, som laver en række </a:t>
            </a:r>
            <a:r>
              <a:rPr lang="da-DK" dirty="0" err="1"/>
              <a:t>api</a:t>
            </a:r>
            <a:r>
              <a:rPr lang="da-DK" dirty="0"/>
              <a:t> kald mod Danmarks Adresse Web API (DAWA) for, at returnere en standardiseret/korrekt adresse angivelse for en adresse.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bg2"/>
                </a:solidFill>
                <a:latin typeface="+mj-lt"/>
              </a:rPr>
              <a:t>Hvordan det virker</a:t>
            </a:r>
          </a:p>
          <a:p>
            <a:r>
              <a:rPr lang="da-DK" dirty="0"/>
              <a:t>Programmet er lavet således at man </a:t>
            </a:r>
            <a:r>
              <a:rPr lang="da-DK" dirty="0" err="1"/>
              <a:t>populerer</a:t>
            </a:r>
            <a:r>
              <a:rPr lang="da-DK" dirty="0"/>
              <a:t> en input tabel med adresser man ønsker ”Vasket” for skrivefejl m.m.</a:t>
            </a:r>
          </a:p>
          <a:p>
            <a:r>
              <a:rPr lang="da-DK" dirty="0"/>
              <a:t>Programmet sender en forespørgsel til DAWA med adressen</a:t>
            </a:r>
          </a:p>
          <a:p>
            <a:r>
              <a:rPr lang="da-DK" dirty="0"/>
              <a:t>Programmet svar fra DAWA med en adresse, som den mener, er mere korrekt.</a:t>
            </a:r>
          </a:p>
          <a:p>
            <a:r>
              <a:rPr lang="da-DK" dirty="0"/>
              <a:t>Dette resultat gemmes i en output tabel.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CB0DEEC-2DAF-475B-9AED-C7DDFCBCA5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2D8762A-4CC0-49AE-A869-9695EC1B0C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6DAFF138-C258-41F6-B640-95AA4DAFEC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2</a:t>
            </a:fld>
            <a:endParaRPr lang="en-GB" dirty="0"/>
          </a:p>
        </p:txBody>
      </p:sp>
      <p:pic>
        <p:nvPicPr>
          <p:cNvPr id="16" name="Pladsholder til indhold 15">
            <a:extLst>
              <a:ext uri="{FF2B5EF4-FFF2-40B4-BE49-F238E27FC236}">
                <a16:creationId xmlns:a16="http://schemas.microsoft.com/office/drawing/2014/main" id="{A0EA75E5-278A-40A6-8A91-6578C1A5F54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24600" y="2811499"/>
            <a:ext cx="4949825" cy="2589139"/>
          </a:xfrm>
        </p:spPr>
      </p:pic>
    </p:spTree>
    <p:extLst>
      <p:ext uri="{BB962C8B-B14F-4D97-AF65-F5344CB8AC3E}">
        <p14:creationId xmlns:p14="http://schemas.microsoft.com/office/powerpoint/2010/main" val="28320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B6308A-20F6-4919-951E-4E33AD98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322B76D4-2481-49EC-980F-BBD1DF484D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/>
              <a:t>Dataforberedelse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8ACDB1DF-C941-4B27-85D6-EC14ECCA55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/>
              <a:t>Instruktion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5C45F974-927E-4D62-B2AF-6BD8D988E94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a-DK" dirty="0" err="1"/>
              <a:t>Populer</a:t>
            </a:r>
            <a:r>
              <a:rPr lang="da-DK" dirty="0"/>
              <a:t> </a:t>
            </a:r>
            <a:r>
              <a:rPr lang="da-DK" b="1" dirty="0" err="1"/>
              <a:t>dbo.input</a:t>
            </a:r>
            <a:r>
              <a:rPr lang="da-DK" b="1" dirty="0"/>
              <a:t> </a:t>
            </a:r>
            <a:r>
              <a:rPr lang="da-DK" dirty="0"/>
              <a:t>med data som ønsket vasket:</a:t>
            </a:r>
          </a:p>
          <a:p>
            <a:pPr lvl="1"/>
            <a:r>
              <a:rPr lang="da-DK" dirty="0"/>
              <a:t>ID: Udelad udfyldning. Denne udfyldes automatisk af </a:t>
            </a:r>
            <a:r>
              <a:rPr lang="da-DK" dirty="0" err="1"/>
              <a:t>programme</a:t>
            </a:r>
            <a:endParaRPr lang="da-DK" dirty="0"/>
          </a:p>
          <a:p>
            <a:pPr lvl="1"/>
            <a:r>
              <a:rPr lang="da-DK" dirty="0" err="1"/>
              <a:t>KildesystemID</a:t>
            </a:r>
            <a:r>
              <a:rPr lang="da-DK" dirty="0"/>
              <a:t>: Udfyld med ID fra kildetabellen f.eks. </a:t>
            </a:r>
            <a:r>
              <a:rPr lang="da-DK" dirty="0" err="1"/>
              <a:t>AddresseID</a:t>
            </a:r>
            <a:r>
              <a:rPr lang="da-DK" dirty="0"/>
              <a:t>: 1,2,3 osv.</a:t>
            </a:r>
          </a:p>
          <a:p>
            <a:pPr lvl="1"/>
            <a:r>
              <a:rPr lang="da-DK" dirty="0" err="1"/>
              <a:t>Adresese</a:t>
            </a:r>
            <a:r>
              <a:rPr lang="da-DK" dirty="0"/>
              <a:t>: Adressen</a:t>
            </a:r>
          </a:p>
          <a:p>
            <a:pPr lvl="1"/>
            <a:r>
              <a:rPr lang="da-DK" dirty="0" err="1"/>
              <a:t>HusNr</a:t>
            </a:r>
            <a:r>
              <a:rPr lang="da-DK" dirty="0"/>
              <a:t>: Husnummeret</a:t>
            </a:r>
          </a:p>
          <a:p>
            <a:pPr lvl="1"/>
            <a:r>
              <a:rPr lang="da-DK" dirty="0"/>
              <a:t>Etage: Etage</a:t>
            </a:r>
          </a:p>
          <a:p>
            <a:pPr lvl="1"/>
            <a:r>
              <a:rPr lang="da-DK" dirty="0"/>
              <a:t>Doer: Dørnummer</a:t>
            </a:r>
          </a:p>
          <a:p>
            <a:pPr lvl="1"/>
            <a:r>
              <a:rPr lang="da-DK" dirty="0" err="1"/>
              <a:t>PostNr</a:t>
            </a:r>
            <a:r>
              <a:rPr lang="da-DK" dirty="0"/>
              <a:t>: Postnummer</a:t>
            </a:r>
          </a:p>
          <a:p>
            <a:pPr lvl="1"/>
            <a:r>
              <a:rPr lang="da-DK" dirty="0"/>
              <a:t>By: Bynavn</a:t>
            </a:r>
          </a:p>
          <a:p>
            <a:pPr lvl="1"/>
            <a:r>
              <a:rPr lang="da-DK" dirty="0"/>
              <a:t>Kildesystem: Navnet på kildesystemet hvor data oprinder fra f.eks. ”IDIT”</a:t>
            </a:r>
          </a:p>
          <a:p>
            <a:pPr lvl="1"/>
            <a:r>
              <a:rPr lang="da-DK" dirty="0"/>
              <a:t>Dato: indsæt dagsdato, som indikator på hvornår vi startede adressevasken.</a:t>
            </a:r>
          </a:p>
          <a:p>
            <a:pPr lvl="1"/>
            <a:r>
              <a:rPr lang="da-DK" dirty="0"/>
              <a:t>Status: Udfyld med f.eks. ”Ny” som indikator på dette er en ny række som skal vaskes. Denne Status bliver dog overskrevet under vaske processen.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76E08BD-B3F1-48F2-A9FD-0EF589F2F9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9BC41A-C4FD-41AF-9192-C1ECF97F343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3</a:t>
            </a:fld>
            <a:endParaRPr lang="en-GB" dirty="0"/>
          </a:p>
        </p:txBody>
      </p:sp>
      <p:pic>
        <p:nvPicPr>
          <p:cNvPr id="13" name="Pladsholder til indhold 12">
            <a:extLst>
              <a:ext uri="{FF2B5EF4-FFF2-40B4-BE49-F238E27FC236}">
                <a16:creationId xmlns:a16="http://schemas.microsoft.com/office/drawing/2014/main" id="{4967F3D8-69F1-42D7-8CF9-2DB485D08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249" b="25569"/>
          <a:stretch/>
        </p:blipFill>
        <p:spPr>
          <a:xfrm>
            <a:off x="914399" y="1811338"/>
            <a:ext cx="3093721" cy="462296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42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B5F48-80BD-443C-9118-3D433903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B4C835A-14FC-4764-9BBF-F38C053CA6A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/>
              <a:t>Start adressevask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19D291D-6617-4C40-B569-F992735C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</a:t>
            </a:r>
            <a:r>
              <a:rPr lang="da-DK" dirty="0" err="1"/>
              <a:t>dbo.input</a:t>
            </a:r>
            <a:r>
              <a:rPr lang="da-DK" dirty="0"/>
              <a:t> er </a:t>
            </a:r>
            <a:r>
              <a:rPr lang="da-DK" dirty="0" err="1"/>
              <a:t>populeret</a:t>
            </a:r>
            <a:r>
              <a:rPr lang="da-DK" dirty="0"/>
              <a:t>, åbnes programmet og adressevasken påbegyndes i et konsol vindue. </a:t>
            </a:r>
          </a:p>
          <a:p>
            <a:r>
              <a:rPr lang="da-DK" dirty="0"/>
              <a:t>Programmet er designet til at kunne køre parallelt, så man kan sagtens åbne f.eks. 10 </a:t>
            </a:r>
            <a:r>
              <a:rPr lang="da-DK" dirty="0" err="1"/>
              <a:t>instancer</a:t>
            </a:r>
            <a:r>
              <a:rPr lang="da-DK" dirty="0"/>
              <a:t> af programmet, hvis man gerne have det skal gå lidt hurtigere.</a:t>
            </a:r>
            <a:br>
              <a:rPr lang="da-DK" dirty="0"/>
            </a:br>
            <a:endParaRPr lang="da-DK" dirty="0"/>
          </a:p>
          <a:p>
            <a:r>
              <a:rPr lang="da-DK" dirty="0"/>
              <a:t>OBS: Bemærk at hvis DAWA er overbelastet af for mange forespørgsler i sekundet over hele landet, så returneres der en fejlbesked + manglende vasket adresse fra DAWA. Fejlbeskeden gemmes i vores kommentar kolonne for rækken på </a:t>
            </a:r>
            <a:r>
              <a:rPr lang="da-DK" dirty="0" err="1"/>
              <a:t>dbo.output</a:t>
            </a:r>
            <a:r>
              <a:rPr lang="da-DK" dirty="0"/>
              <a:t>.</a:t>
            </a:r>
          </a:p>
          <a:p>
            <a:r>
              <a:rPr lang="da-DK" dirty="0"/>
              <a:t>I disse tilfælde kan man blot kopiere den fejlede række til </a:t>
            </a:r>
            <a:r>
              <a:rPr lang="da-DK" dirty="0" err="1"/>
              <a:t>dbo.input</a:t>
            </a:r>
            <a:r>
              <a:rPr lang="da-DK" dirty="0"/>
              <a:t> og forsøge igen med at få den vasket. Denne kopiering proces kan faciliteres ved brug af den skjulte </a:t>
            </a:r>
            <a:r>
              <a:rPr lang="da-DK" dirty="0" err="1"/>
              <a:t>retry</a:t>
            </a:r>
            <a:r>
              <a:rPr lang="da-DK" dirty="0"/>
              <a:t> feature- se ”</a:t>
            </a:r>
            <a:r>
              <a:rPr lang="da-DK" dirty="0" err="1">
                <a:hlinkClick r:id="rId2" action="ppaction://hlinksldjump"/>
              </a:rPr>
              <a:t>Advanceret</a:t>
            </a:r>
            <a:r>
              <a:rPr lang="da-DK" dirty="0">
                <a:hlinkClick r:id="rId2" action="ppaction://hlinksldjump"/>
              </a:rPr>
              <a:t> Opsætning</a:t>
            </a:r>
            <a:r>
              <a:rPr lang="da-DK" dirty="0"/>
              <a:t>”</a:t>
            </a:r>
          </a:p>
          <a:p>
            <a:endParaRPr lang="da-DK" dirty="0"/>
          </a:p>
          <a:p>
            <a:r>
              <a:rPr lang="da-DK" dirty="0"/>
              <a:t>Bemærk: Nærmere om programmet kan findes i afsnittet: ”</a:t>
            </a:r>
            <a:r>
              <a:rPr lang="da-DK" dirty="0">
                <a:hlinkClick r:id="rId3" action="ppaction://hlinksldjump"/>
              </a:rPr>
              <a:t>Opsætning</a:t>
            </a:r>
            <a:r>
              <a:rPr lang="da-DK" dirty="0"/>
              <a:t>”</a:t>
            </a:r>
          </a:p>
          <a:p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BA20BF4-7F55-4045-B613-65C9C20417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0EEEAE-DF1F-4B84-86CE-A769D27D442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8EB3A166-BDDF-4A54-A4BB-E95F3025F5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4</a:t>
            </a:fld>
            <a:endParaRPr lang="en-GB" dirty="0"/>
          </a:p>
        </p:txBody>
      </p:sp>
      <p:pic>
        <p:nvPicPr>
          <p:cNvPr id="9" name="Pladsholder til indhold 15">
            <a:extLst>
              <a:ext uri="{FF2B5EF4-FFF2-40B4-BE49-F238E27FC236}">
                <a16:creationId xmlns:a16="http://schemas.microsoft.com/office/drawing/2014/main" id="{748F559F-8B34-405E-86A2-A34495B74CB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6146868" y="2842201"/>
            <a:ext cx="4949825" cy="2589139"/>
          </a:xfrm>
          <a:prstGeom prst="rect">
            <a:avLst/>
          </a:prstGeom>
        </p:spPr>
      </p:pic>
      <p:pic>
        <p:nvPicPr>
          <p:cNvPr id="10" name="Pladsholder til indhold 15">
            <a:extLst>
              <a:ext uri="{FF2B5EF4-FFF2-40B4-BE49-F238E27FC236}">
                <a16:creationId xmlns:a16="http://schemas.microsoft.com/office/drawing/2014/main" id="{4FBD1764-6FE6-4B05-A52D-FFBCA73C4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676" y="3037794"/>
            <a:ext cx="4929195" cy="2578349"/>
          </a:xfrm>
          <a:prstGeom prst="rect">
            <a:avLst/>
          </a:prstGeom>
        </p:spPr>
      </p:pic>
      <p:pic>
        <p:nvPicPr>
          <p:cNvPr id="11" name="Pladsholder til indhold 15">
            <a:extLst>
              <a:ext uri="{FF2B5EF4-FFF2-40B4-BE49-F238E27FC236}">
                <a16:creationId xmlns:a16="http://schemas.microsoft.com/office/drawing/2014/main" id="{9B1BF831-98B3-4FAC-A4E7-F4B881AD0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484" y="3233387"/>
            <a:ext cx="4929195" cy="2578349"/>
          </a:xfrm>
          <a:prstGeom prst="rect">
            <a:avLst/>
          </a:prstGeom>
        </p:spPr>
      </p:pic>
      <p:pic>
        <p:nvPicPr>
          <p:cNvPr id="12" name="Pladsholder til indhold 15">
            <a:extLst>
              <a:ext uri="{FF2B5EF4-FFF2-40B4-BE49-F238E27FC236}">
                <a16:creationId xmlns:a16="http://schemas.microsoft.com/office/drawing/2014/main" id="{16526CAF-F4FE-4327-ACD0-4A26AFF4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92" y="3428980"/>
            <a:ext cx="4929195" cy="2578349"/>
          </a:xfrm>
          <a:prstGeom prst="rect">
            <a:avLst/>
          </a:prstGeom>
        </p:spPr>
      </p:pic>
      <p:pic>
        <p:nvPicPr>
          <p:cNvPr id="13" name="Pladsholder til indhold 15">
            <a:extLst>
              <a:ext uri="{FF2B5EF4-FFF2-40B4-BE49-F238E27FC236}">
                <a16:creationId xmlns:a16="http://schemas.microsoft.com/office/drawing/2014/main" id="{A292038B-ABEE-4BE7-8E8D-DD80E8D6B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49" y="3628090"/>
            <a:ext cx="4929195" cy="2578349"/>
          </a:xfrm>
          <a:prstGeom prst="rect">
            <a:avLst/>
          </a:prstGeom>
        </p:spPr>
      </p:pic>
      <p:pic>
        <p:nvPicPr>
          <p:cNvPr id="14" name="Pladsholder til indhold 15">
            <a:extLst>
              <a:ext uri="{FF2B5EF4-FFF2-40B4-BE49-F238E27FC236}">
                <a16:creationId xmlns:a16="http://schemas.microsoft.com/office/drawing/2014/main" id="{43BD29A5-4E29-4388-A8B6-2A841FD0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073" y="3822451"/>
            <a:ext cx="4929195" cy="2578349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D2C8AEA7-A570-49FD-8384-BBC1145EA4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23" t="8798" r="8586" b="53587"/>
          <a:stretch/>
        </p:blipFill>
        <p:spPr>
          <a:xfrm>
            <a:off x="6096000" y="1374953"/>
            <a:ext cx="4141426" cy="14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8530D-42AF-4D43-B251-7542D67F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71D0180-0186-4943-97CA-1C91F1F01F0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/>
              <a:t>Færdig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8965431-DF20-4781-9CBD-AD35580B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følgende besked vises i konsol vinduet, så er alle rækker i </a:t>
            </a:r>
            <a:r>
              <a:rPr lang="da-DK" dirty="0" err="1"/>
              <a:t>dbo.input</a:t>
            </a:r>
            <a:r>
              <a:rPr lang="da-DK" dirty="0"/>
              <a:t> blevet behandlet og sendt til </a:t>
            </a:r>
            <a:r>
              <a:rPr lang="da-DK" dirty="0" err="1"/>
              <a:t>dbo.output</a:t>
            </a:r>
            <a:r>
              <a:rPr lang="da-DK" dirty="0"/>
              <a:t>.</a:t>
            </a:r>
          </a:p>
          <a:p>
            <a:r>
              <a:rPr lang="da-DK" dirty="0"/>
              <a:t>Konsol vinduet kan lukkes, og resultat af adresse vasken kan nydes på </a:t>
            </a:r>
            <a:r>
              <a:rPr lang="da-DK" dirty="0" err="1"/>
              <a:t>dbo.output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A47B883-1109-4348-A2DE-0296B4FE67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2" name="Pladsholder til indhold 11">
            <a:extLst>
              <a:ext uri="{FF2B5EF4-FFF2-40B4-BE49-F238E27FC236}">
                <a16:creationId xmlns:a16="http://schemas.microsoft.com/office/drawing/2014/main" id="{39755FFB-6F24-4342-B025-75DEBC05611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324600" y="2807879"/>
            <a:ext cx="4949825" cy="2596380"/>
          </a:xfr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C104F42-649F-494A-BBA9-BFE78E8C371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3A556191-A757-4FC3-82A2-BAA95EA229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6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4CF35-946D-4D65-A871-2030365B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390FC65-DF74-4833-A324-75678FA00C8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/>
              <a:t>Færdigt Resultat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683BCD9C-0BA0-4314-A68B-34E57797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1219" b="10531"/>
          <a:stretch/>
        </p:blipFill>
        <p:spPr>
          <a:xfrm>
            <a:off x="914400" y="1923685"/>
            <a:ext cx="2057400" cy="4478182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3D65BAA-8620-4E5B-B489-CFB620EF5B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F27963C-26F7-49D9-BB09-1339E01442B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7A8A9C2D-7309-4026-A086-E39793B9778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6</a:t>
            </a:fld>
            <a:endParaRPr lang="en-GB" dirty="0"/>
          </a:p>
        </p:txBody>
      </p:sp>
      <p:sp>
        <p:nvSpPr>
          <p:cNvPr id="14" name="Pladsholder til indhold 13">
            <a:extLst>
              <a:ext uri="{FF2B5EF4-FFF2-40B4-BE49-F238E27FC236}">
                <a16:creationId xmlns:a16="http://schemas.microsoft.com/office/drawing/2014/main" id="{EFF85191-EAB7-435D-9CAC-FDF8E1EF810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a-DK" dirty="0"/>
              <a:t>De vaskede adresse bliver indsat i tabellen </a:t>
            </a:r>
            <a:r>
              <a:rPr lang="da-DK" b="1" dirty="0" err="1"/>
              <a:t>dbo.Output</a:t>
            </a:r>
            <a:r>
              <a:rPr lang="da-DK" dirty="0"/>
              <a:t>, og der tilføjes yderligere følgende kolonner: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DarID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: Officielt ID fra Danmarks Register der er tilknyttet en bestemt adresse.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DawaAdresse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: Den vaskede adresse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DawaHusNr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: Den vaskede adresses Husnummer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DawaEtage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: Den vaskede adresses etage nummer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DawaDoer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: Den vaskede adresses dørnummer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DawaPostNr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: Den vaskede adresses postnummer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DawaBy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: Den vaskede adresses bynavn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DawaKategori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</a:p>
          <a:p>
            <a:pPr lvl="2"/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A: Fuldstændigt match mellem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dbo.Input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og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dbo.Output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B: Nogenlunde match</a:t>
            </a:r>
          </a:p>
          <a:p>
            <a:pPr lvl="2"/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C: Et usikkert match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DawaLaengdegrad:GPS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koordinat for Den vaskede adresse lokation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DawaBreddegrad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:GPS koordinat for Den vaskede adresse lokation</a:t>
            </a:r>
          </a:p>
          <a:p>
            <a:pPr lvl="1"/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Kommentar: Programmet kan tilknytte en kommentar til rækken, hvis der er nogle bemærkninger.</a:t>
            </a: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ApiCallAddress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: Det oprindelig API kald som blev lavet til DAWA. Bruges til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troubleshooting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ApiCallGPS:Det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oprindelig API kald som blev lavet til DAWA. Bruges til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troubleshooting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da-DK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46846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81AEDE97-A5D7-4D3F-9212-069F872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Undertitel 11">
            <a:extLst>
              <a:ext uri="{FF2B5EF4-FFF2-40B4-BE49-F238E27FC236}">
                <a16:creationId xmlns:a16="http://schemas.microsoft.com/office/drawing/2014/main" id="{18D52BB8-F712-48FC-9967-58F1285FEBA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/>
              <a:t>Færdigt Resultat - </a:t>
            </a:r>
            <a:r>
              <a:rPr lang="da-DK" dirty="0" err="1"/>
              <a:t>Eksemepl</a:t>
            </a:r>
            <a:r>
              <a:rPr lang="da-DK" dirty="0"/>
              <a:t> på </a:t>
            </a:r>
            <a:r>
              <a:rPr lang="da-DK" dirty="0" err="1"/>
              <a:t>dbo.output</a:t>
            </a:r>
            <a:endParaRPr lang="da-DK" dirty="0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9D0EDE2-B49C-4AED-891A-FE89E99D18F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9CB7F0BB-6672-4718-92C0-7309E8A29D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7</a:t>
            </a:fld>
            <a:endParaRPr lang="en-GB" dirty="0"/>
          </a:p>
        </p:txBody>
      </p:sp>
      <p:pic>
        <p:nvPicPr>
          <p:cNvPr id="17" name="Pladsholder til indhold 16">
            <a:extLst>
              <a:ext uri="{FF2B5EF4-FFF2-40B4-BE49-F238E27FC236}">
                <a16:creationId xmlns:a16="http://schemas.microsoft.com/office/drawing/2014/main" id="{1EC90E30-61AB-44AE-8A99-293B4F2AF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87768"/>
            <a:ext cx="10360025" cy="2484245"/>
          </a:xfrm>
        </p:spPr>
      </p:pic>
    </p:spTree>
    <p:extLst>
      <p:ext uri="{BB962C8B-B14F-4D97-AF65-F5344CB8AC3E}">
        <p14:creationId xmlns:p14="http://schemas.microsoft.com/office/powerpoint/2010/main" val="314809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636F983-D33A-4048-81EF-22A2C2AA9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Opsætning af </a:t>
            </a:r>
            <a:r>
              <a:rPr lang="da-DK" dirty="0" err="1"/>
              <a:t>DawaDotnetClient</a:t>
            </a:r>
            <a:endParaRPr lang="da-DK" dirty="0"/>
          </a:p>
        </p:txBody>
      </p:sp>
      <p:sp>
        <p:nvSpPr>
          <p:cNvPr id="10" name="Undertitel 9">
            <a:extLst>
              <a:ext uri="{FF2B5EF4-FFF2-40B4-BE49-F238E27FC236}">
                <a16:creationId xmlns:a16="http://schemas.microsoft.com/office/drawing/2014/main" id="{6D6A1C89-D4FC-48D5-9230-7FCFBA263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B39A4A8F-F6DC-4E19-A0C6-95EF22020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58E09F8-44EC-48EA-81DC-4F8A2060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36EDBFF1-FFA4-4E54-80FC-CDDAF9C8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45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7C54B-5378-4CCB-BC0D-2E0E3C10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82C874-9116-49F2-8EAE-99DF59CFF06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da-DK" dirty="0"/>
              <a:t>Opsætning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A01CC9B-DEEA-4289-83EC-9B64C84B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a-DK" dirty="0"/>
              <a:t>Programmet skal først kompileres, så der dannes en .exe for programmet.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Inden da, sørg for at </a:t>
            </a:r>
            <a:r>
              <a:rPr lang="da-DK" dirty="0" err="1"/>
              <a:t>connectionstring</a:t>
            </a:r>
            <a:r>
              <a:rPr lang="da-DK" dirty="0"/>
              <a:t> i </a:t>
            </a:r>
            <a:r>
              <a:rPr lang="da-DK" dirty="0" err="1"/>
              <a:t>app.config</a:t>
            </a:r>
            <a:r>
              <a:rPr lang="da-DK" dirty="0"/>
              <a:t> peger på den server/database, som adresseløsningen skal køres på.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 err="1"/>
              <a:t>Build</a:t>
            </a:r>
            <a:r>
              <a:rPr lang="da-DK" dirty="0"/>
              <a:t> projektet.</a:t>
            </a:r>
          </a:p>
          <a:p>
            <a:pPr marL="342900" indent="-342900">
              <a:buFont typeface="+mj-lt"/>
              <a:buAutoNum type="arabicPeriod"/>
            </a:pPr>
            <a:r>
              <a:rPr lang="da-DK" dirty="0"/>
              <a:t>Programmet kan nu køres fra dens default </a:t>
            </a:r>
            <a:r>
              <a:rPr lang="da-DK" dirty="0" err="1"/>
              <a:t>build</a:t>
            </a:r>
            <a:r>
              <a:rPr lang="da-DK" dirty="0"/>
              <a:t> folder:</a:t>
            </a:r>
          </a:p>
          <a:p>
            <a:pPr lvl="1"/>
            <a:r>
              <a:rPr lang="da-DK" dirty="0"/>
              <a:t>\bin\</a:t>
            </a:r>
            <a:r>
              <a:rPr lang="da-DK" dirty="0" err="1"/>
              <a:t>debug</a:t>
            </a:r>
            <a:r>
              <a:rPr lang="da-DK" dirty="0"/>
              <a:t>\DawaDotnetClient.exe</a:t>
            </a:r>
          </a:p>
          <a:p>
            <a:pPr marL="270000" lvl="1" indent="0">
              <a:buNone/>
            </a:pPr>
            <a:endParaRPr lang="da-DK" dirty="0"/>
          </a:p>
          <a:p>
            <a:pPr marL="270000" lvl="1" indent="0">
              <a:buNone/>
            </a:pPr>
            <a:r>
              <a:rPr lang="da-DK" dirty="0"/>
              <a:t>Programmets kildekode kan findes:</a:t>
            </a:r>
          </a:p>
          <a:p>
            <a:pPr lvl="1"/>
            <a:r>
              <a:rPr lang="da-DK" dirty="0"/>
              <a:t>Git /Applikationer/</a:t>
            </a:r>
            <a:r>
              <a:rPr lang="da-DK" dirty="0" err="1"/>
              <a:t>DawaDotnetClient</a:t>
            </a:r>
            <a:r>
              <a:rPr lang="da-DK" dirty="0"/>
              <a:t>-master eller</a:t>
            </a:r>
          </a:p>
          <a:p>
            <a:pPr lvl="1"/>
            <a:r>
              <a:rPr lang="da-DK" dirty="0" err="1">
                <a:hlinkClick r:id="rId2"/>
              </a:rPr>
              <a:t>DawaDotnetClient</a:t>
            </a:r>
            <a:r>
              <a:rPr lang="da-DK">
                <a:hlinkClick r:id="rId2"/>
              </a:rPr>
              <a:t>-master - Repos (azure.com)</a:t>
            </a:r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1A893D-1A2E-41AB-8DF8-015396DE96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57BEB336-DE3B-4933-A705-E283100B57D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324600" y="1793215"/>
            <a:ext cx="4949825" cy="2782865"/>
          </a:xfr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2EA3D92-1628-4A95-AD49-313F4F5C975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2B6EB22C-A492-4D33-8142-D7DF3D1566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24C8C45C-947F-4981-8B3F-4F32E973C901}" type="slidenum">
              <a:rPr lang="en-GB" smtClean="0"/>
              <a:pPr algn="l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507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235354194283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235354194283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123535419428312"/>
</p:tagLst>
</file>

<file path=ppt/theme/theme1.xml><?xml version="1.0" encoding="utf-8"?>
<a:theme xmlns:a="http://schemas.openxmlformats.org/drawingml/2006/main" name="Blank">
  <a:themeElements>
    <a:clrScheme name="LB Forsikring">
      <a:dk1>
        <a:sysClr val="windowText" lastClr="000000"/>
      </a:dk1>
      <a:lt1>
        <a:sysClr val="window" lastClr="FFFFFF"/>
      </a:lt1>
      <a:dk2>
        <a:srgbClr val="003262"/>
      </a:dk2>
      <a:lt2>
        <a:srgbClr val="5692B5"/>
      </a:lt2>
      <a:accent1>
        <a:srgbClr val="003262"/>
      </a:accent1>
      <a:accent2>
        <a:srgbClr val="5692B5"/>
      </a:accent2>
      <a:accent3>
        <a:srgbClr val="7E8A91"/>
      </a:accent3>
      <a:accent4>
        <a:srgbClr val="505060"/>
      </a:accent4>
      <a:accent5>
        <a:srgbClr val="CEA766"/>
      </a:accent5>
      <a:accent6>
        <a:srgbClr val="816433"/>
      </a:accent6>
      <a:hlink>
        <a:srgbClr val="003262"/>
      </a:hlink>
      <a:folHlink>
        <a:srgbClr val="505060"/>
      </a:folHlink>
    </a:clrScheme>
    <a:fontScheme name="Lærerstandens Brandforsikring">
      <a:majorFont>
        <a:latin typeface="Meta Serif Offc"/>
        <a:ea typeface=""/>
        <a:cs typeface=""/>
      </a:majorFont>
      <a:minorFont>
        <a:latin typeface="Meta Serif Off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14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custClrLst>
    <a:custClr name="OBS farve">
      <a:srgbClr val="C00000"/>
    </a:custClr>
  </a:custClrLst>
  <a:extLst>
    <a:ext uri="{05A4C25C-085E-4340-85A3-A5531E510DB2}">
      <thm15:themeFamily xmlns:thm15="http://schemas.microsoft.com/office/thememl/2012/main" name="PowerPoint præsentation (1).potx" id="{3C48FAAD-0EB1-476C-A8B1-1C7A5D01D148}" vid="{D482A3C8-9571-466C-8A07-8C8A107AA3A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OBS farve">
      <a:srgbClr val="C00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OBS farve">
      <a:srgbClr val="C00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180</TotalTime>
  <Words>943</Words>
  <Application>Microsoft Office PowerPoint</Application>
  <PresentationFormat>Widescreen</PresentationFormat>
  <Paragraphs>96</Paragraphs>
  <Slides>12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Consolas</vt:lpstr>
      <vt:lpstr>Meta Serif Offc</vt:lpstr>
      <vt:lpstr>Arial</vt:lpstr>
      <vt:lpstr>Blank</vt:lpstr>
      <vt:lpstr>Adressevask</vt:lpstr>
      <vt:lpstr>DawaDotnetClient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Opsætning af DawaDotnetClient</vt:lpstr>
      <vt:lpstr>PowerPoint-præsentation</vt:lpstr>
      <vt:lpstr>PowerPoint-præsentation</vt:lpstr>
      <vt:lpstr>Eksempel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Adressevask</dc:title>
  <dc:creator>Jeffrey Lai</dc:creator>
  <cp:lastModifiedBy>Jeffrey Lai</cp:lastModifiedBy>
  <cp:revision>1</cp:revision>
  <dcterms:created xsi:type="dcterms:W3CDTF">2021-09-28T07:37:55Z</dcterms:created>
  <dcterms:modified xsi:type="dcterms:W3CDTF">2021-09-28T11:44:42Z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2019-12-19T11:59:01.5841696Z</vt:lpwstr>
  </property>
</Properties>
</file>