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871" r:id="rId3"/>
    <p:sldId id="681" r:id="rId4"/>
    <p:sldId id="680" r:id="rId5"/>
    <p:sldId id="686" r:id="rId6"/>
    <p:sldId id="706" r:id="rId7"/>
    <p:sldId id="874" r:id="rId8"/>
    <p:sldId id="687" r:id="rId9"/>
    <p:sldId id="878" r:id="rId10"/>
    <p:sldId id="875" r:id="rId11"/>
    <p:sldId id="876" r:id="rId12"/>
    <p:sldId id="688" r:id="rId13"/>
    <p:sldId id="877" r:id="rId14"/>
    <p:sldId id="872" r:id="rId15"/>
    <p:sldId id="87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了解数据分析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数据处理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" descr="数据处理">
            <a:extLst>
              <a:ext uri="{FF2B5EF4-FFF2-40B4-BE49-F238E27FC236}">
                <a16:creationId xmlns:a16="http://schemas.microsoft.com/office/drawing/2014/main" id="{65837BC3-84CD-4FFA-8F96-E613F93A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b="3635"/>
          <a:stretch>
            <a:fillRect/>
          </a:stretch>
        </p:blipFill>
        <p:spPr bwMode="auto">
          <a:xfrm>
            <a:off x="1943100" y="1409700"/>
            <a:ext cx="5257800" cy="34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5771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888" y="2154021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1.4  </a:t>
            </a:r>
            <a:r>
              <a:rPr lang="zh-CN" altLang="en-US" sz="3600" b="1" dirty="0">
                <a:solidFill>
                  <a:schemeClr val="bg1"/>
                </a:solidFill>
              </a:rPr>
              <a:t>数据分析常用工具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81200" y="1657350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2701321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926B5C7A-71F3-4628-B381-23F54F419E48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32418493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1.5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通过本章的学习，能够使读者对数据分析有所了解，主要包括什么是数据分析、数据分析的重要性，以及数据分析的基本流程和常用工具。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520" y="2154021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1.1  </a:t>
            </a:r>
            <a:r>
              <a:rPr lang="zh-CN" altLang="en-US" sz="3600" b="1" dirty="0">
                <a:solidFill>
                  <a:schemeClr val="bg1"/>
                </a:solidFill>
              </a:rPr>
              <a:t>什么是数据分析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8"/>
          <p:cNvSpPr txBox="1">
            <a:spLocks/>
          </p:cNvSpPr>
          <p:nvPr/>
        </p:nvSpPr>
        <p:spPr>
          <a:xfrm>
            <a:off x="1219200" y="666750"/>
            <a:ext cx="6400800" cy="60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数据分析的主要内容</a:t>
            </a:r>
            <a:endParaRPr lang="en-US" altLang="zh-CN" sz="3200" dirty="0"/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37844" y="1809750"/>
            <a:ext cx="61722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现状分析：分析已经发生了什么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原因分析：分析为什么会出现这种现状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预测分析：预测未来可能发生什么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889" y="2154021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1.2  </a:t>
            </a:r>
            <a:r>
              <a:rPr lang="zh-CN" altLang="en-US" sz="3600" b="1" dirty="0">
                <a:solidFill>
                  <a:schemeClr val="bg1"/>
                </a:solidFill>
              </a:rPr>
              <a:t>数据分析的重要性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数据分析的行业需求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6">
            <a:extLst>
              <a:ext uri="{FF2B5EF4-FFF2-40B4-BE49-F238E27FC236}">
                <a16:creationId xmlns:a16="http://schemas.microsoft.com/office/drawing/2014/main" id="{F44BA683-9BE0-4123-B594-F049785D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"/>
          <a:stretch>
            <a:fillRect/>
          </a:stretch>
        </p:blipFill>
        <p:spPr bwMode="auto">
          <a:xfrm>
            <a:off x="685800" y="1428750"/>
            <a:ext cx="7808119" cy="341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销量及环比增长情况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3">
            <a:extLst>
              <a:ext uri="{FF2B5EF4-FFF2-40B4-BE49-F238E27FC236}">
                <a16:creationId xmlns:a16="http://schemas.microsoft.com/office/drawing/2014/main" id="{88AC449E-5B27-4291-B90A-C1B3FA8B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" b="1442"/>
          <a:stretch>
            <a:fillRect/>
          </a:stretch>
        </p:blipFill>
        <p:spPr bwMode="auto">
          <a:xfrm>
            <a:off x="2133600" y="1428750"/>
            <a:ext cx="4876800" cy="34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9254" y="2154021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1.3  </a:t>
            </a:r>
            <a:r>
              <a:rPr lang="zh-CN" altLang="en-US" sz="3600" b="1" dirty="0">
                <a:solidFill>
                  <a:schemeClr val="bg1"/>
                </a:solidFill>
              </a:rPr>
              <a:t>数据分析的基本流程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8"/>
            <a:ext cx="2590800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熟悉工具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明确目的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获取数据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数据处理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数据分析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验证结果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结果呈现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数据应用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数据分析的基本流程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6">
            <a:extLst>
              <a:ext uri="{FF2B5EF4-FFF2-40B4-BE49-F238E27FC236}">
                <a16:creationId xmlns:a16="http://schemas.microsoft.com/office/drawing/2014/main" id="{F6881FBB-29C1-4B3F-BB17-746266D1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13142"/>
          <a:stretch>
            <a:fillRect/>
          </a:stretch>
        </p:blipFill>
        <p:spPr bwMode="auto">
          <a:xfrm>
            <a:off x="342900" y="2225113"/>
            <a:ext cx="8458200" cy="57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17524</TotalTime>
  <Words>124</Words>
  <Application>Microsoft Office PowerPoint</Application>
  <PresentationFormat>全屏显示(16:9)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1735</cp:revision>
  <cp:lastPrinted>1601-01-01T00:00:00Z</cp:lastPrinted>
  <dcterms:created xsi:type="dcterms:W3CDTF">2014-11-20T08:27:06Z</dcterms:created>
  <dcterms:modified xsi:type="dcterms:W3CDTF">2021-09-15T07:19:33Z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