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1"/>
  </p:notesMasterIdLst>
  <p:handoutMasterIdLst>
    <p:handoutMasterId r:id="rId22"/>
  </p:handoutMasterIdLst>
  <p:sldIdLst>
    <p:sldId id="871" r:id="rId3"/>
    <p:sldId id="681" r:id="rId4"/>
    <p:sldId id="947" r:id="rId5"/>
    <p:sldId id="686" r:id="rId6"/>
    <p:sldId id="930" r:id="rId7"/>
    <p:sldId id="687" r:id="rId8"/>
    <p:sldId id="948" r:id="rId9"/>
    <p:sldId id="914" r:id="rId10"/>
    <p:sldId id="929" r:id="rId11"/>
    <p:sldId id="949" r:id="rId12"/>
    <p:sldId id="928" r:id="rId13"/>
    <p:sldId id="950" r:id="rId14"/>
    <p:sldId id="951" r:id="rId15"/>
    <p:sldId id="935" r:id="rId16"/>
    <p:sldId id="934" r:id="rId17"/>
    <p:sldId id="927" r:id="rId18"/>
    <p:sldId id="872" r:id="rId19"/>
    <p:sldId id="902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93" d="100"/>
          <a:sy n="93" d="100"/>
        </p:scale>
        <p:origin x="102" y="7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2021-09-16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2021-09-16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01" y="1642269"/>
            <a:ext cx="9285601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09600" y="2316163"/>
            <a:ext cx="7488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机器学习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Scikit-Learn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23622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支持向量机（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SVM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）可用于监督学习算法，主要包括分类、回归和异常检测。支持向量分类的方法可以被扩展用作解决回归问题，这个方法被称作支持向量回归。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支持向量机（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SVM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9345423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2450" y="2154021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10.5  </a:t>
            </a:r>
            <a:r>
              <a:rPr lang="zh-CN" altLang="en-US" sz="3600" b="1" dirty="0">
                <a:solidFill>
                  <a:schemeClr val="bg1"/>
                </a:solidFill>
              </a:rPr>
              <a:t>聚类</a:t>
            </a:r>
          </a:p>
        </p:txBody>
      </p:sp>
    </p:spTree>
    <p:extLst>
      <p:ext uri="{BB962C8B-B14F-4D97-AF65-F5344CB8AC3E}">
        <p14:creationId xmlns:p14="http://schemas.microsoft.com/office/powerpoint/2010/main" val="26034626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371600" y="1504950"/>
            <a:ext cx="4343400" cy="23622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什么是聚类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聚类算法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聚类模块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聚类数据生成器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4842960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23622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聚类类似于分类，不同的是聚类所要求划分的类是未知的，也就是说不知道应该属于哪类，而是通过一定的算法自动分类。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什么是聚类</a:t>
            </a:r>
          </a:p>
        </p:txBody>
      </p:sp>
    </p:spTree>
    <p:extLst>
      <p:ext uri="{BB962C8B-B14F-4D97-AF65-F5344CB8AC3E}">
        <p14:creationId xmlns:p14="http://schemas.microsoft.com/office/powerpoint/2010/main" val="4266368946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聚类前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6">
            <a:extLst>
              <a:ext uri="{FF2B5EF4-FFF2-40B4-BE49-F238E27FC236}">
                <a16:creationId xmlns:a16="http://schemas.microsoft.com/office/drawing/2014/main" id="{E0BB5C71-9997-4E76-87CE-53E7A7A0E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 r="2493"/>
          <a:stretch>
            <a:fillRect/>
          </a:stretch>
        </p:blipFill>
        <p:spPr bwMode="auto">
          <a:xfrm>
            <a:off x="1600200" y="2012575"/>
            <a:ext cx="5780797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22087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23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聚类后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12">
            <a:extLst>
              <a:ext uri="{FF2B5EF4-FFF2-40B4-BE49-F238E27FC236}">
                <a16:creationId xmlns:a16="http://schemas.microsoft.com/office/drawing/2014/main" id="{7091F523-7A0C-4512-B654-DB62EBEF8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9"/>
          <a:stretch>
            <a:fillRect/>
          </a:stretch>
        </p:blipFill>
        <p:spPr bwMode="auto">
          <a:xfrm>
            <a:off x="1600200" y="1971675"/>
            <a:ext cx="58040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35762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4876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聚类散点图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13">
            <a:extLst>
              <a:ext uri="{FF2B5EF4-FFF2-40B4-BE49-F238E27FC236}">
                <a16:creationId xmlns:a16="http://schemas.microsoft.com/office/drawing/2014/main" id="{22AF03AB-9953-47EF-8D43-770C130F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14146"/>
            <a:ext cx="3844925" cy="326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676702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2453" y="2154021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10.6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2971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通过本章的学习，能够了解机器学习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Scikit-Learn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模块，该模块包含大量的算法模型，本章仅介绍了几个常用模型并结合快速示例，力求使读者能够轻松上手，快速理解相关模型的用法，并为后期学习数据分析与预测项目打下良好的基础。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439487868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06254"/>
            <a:ext cx="8075857" cy="2156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1574" y="2154021"/>
            <a:ext cx="490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10.1  Scikit-Learn</a:t>
            </a:r>
            <a:r>
              <a:rPr lang="zh-CN" altLang="en-US" sz="3600" b="1" dirty="0">
                <a:solidFill>
                  <a:schemeClr val="bg1"/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30480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简单高效的数据挖掘和数据分析工具。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让每个人能够在复杂环境中重复使用。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Scikit-Learn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是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Scipy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模块的扩展，是建立在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NumPy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Matplotlib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模块的基础上的。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开源，采用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BSD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协议，可用于商业。</a:t>
            </a: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Scikit-Learn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特点</a:t>
            </a:r>
          </a:p>
        </p:txBody>
      </p:sp>
    </p:spTree>
    <p:extLst>
      <p:ext uri="{BB962C8B-B14F-4D97-AF65-F5344CB8AC3E}">
        <p14:creationId xmlns:p14="http://schemas.microsoft.com/office/powerpoint/2010/main" val="94608927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00150"/>
            <a:ext cx="9371256" cy="25019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1577" y="2154021"/>
            <a:ext cx="490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10.2  </a:t>
            </a:r>
            <a:r>
              <a:rPr lang="zh-CN" altLang="en-US" sz="3600" b="1" dirty="0">
                <a:solidFill>
                  <a:schemeClr val="bg1"/>
                </a:solidFill>
              </a:rPr>
              <a:t>安装</a:t>
            </a:r>
            <a:r>
              <a:rPr lang="en-US" altLang="zh-CN" sz="3600" b="1" dirty="0">
                <a:solidFill>
                  <a:schemeClr val="bg1"/>
                </a:solidFill>
              </a:rPr>
              <a:t>Scikit-Learn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请自行安装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Scikit-Learn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1">
            <a:extLst>
              <a:ext uri="{FF2B5EF4-FFF2-40B4-BE49-F238E27FC236}">
                <a16:creationId xmlns:a16="http://schemas.microsoft.com/office/drawing/2014/main" id="{9D8E986F-3FFF-4370-83E6-1A68703B5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1194"/>
            <a:ext cx="4267200" cy="349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12821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9183" y="2154021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10.3  </a:t>
            </a:r>
            <a:r>
              <a:rPr lang="zh-CN" altLang="en-US" sz="3600" b="1" dirty="0">
                <a:solidFill>
                  <a:schemeClr val="bg1"/>
                </a:solidFill>
              </a:rPr>
              <a:t>线性模型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23622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Scikit-Learn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已经设计了（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sklearn.linear_model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），在程序中直接调用即可，无须编写过多代码就可以轻松实现线性回归分析。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线性模型</a:t>
            </a:r>
          </a:p>
        </p:txBody>
      </p:sp>
    </p:spTree>
    <p:extLst>
      <p:ext uri="{BB962C8B-B14F-4D97-AF65-F5344CB8AC3E}">
        <p14:creationId xmlns:p14="http://schemas.microsoft.com/office/powerpoint/2010/main" val="12362775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房屋价格表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2">
            <a:extLst>
              <a:ext uri="{FF2B5EF4-FFF2-40B4-BE49-F238E27FC236}">
                <a16:creationId xmlns:a16="http://schemas.microsoft.com/office/drawing/2014/main" id="{9F8B366B-609C-450C-89D7-2C80D3B9E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" r="1074" b="1125"/>
          <a:stretch>
            <a:fillRect/>
          </a:stretch>
        </p:blipFill>
        <p:spPr bwMode="auto">
          <a:xfrm>
            <a:off x="2819400" y="1581150"/>
            <a:ext cx="368891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140416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7549" y="2154021"/>
            <a:ext cx="3655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10.4  </a:t>
            </a:r>
            <a:r>
              <a:rPr lang="zh-CN" altLang="en-US" sz="3600" b="1" dirty="0">
                <a:solidFill>
                  <a:schemeClr val="bg1"/>
                </a:solidFill>
              </a:rPr>
              <a:t>支持向量机</a:t>
            </a:r>
          </a:p>
        </p:txBody>
      </p:sp>
    </p:spTree>
    <p:extLst>
      <p:ext uri="{BB962C8B-B14F-4D97-AF65-F5344CB8AC3E}">
        <p14:creationId xmlns:p14="http://schemas.microsoft.com/office/powerpoint/2010/main" val="2151499614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17964</TotalTime>
  <Words>267</Words>
  <Application>Microsoft Office PowerPoint</Application>
  <PresentationFormat>全屏显示(16:9)</PresentationFormat>
  <Paragraphs>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Calibri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1748</cp:revision>
  <cp:lastPrinted>1601-01-01T00:00:00Z</cp:lastPrinted>
  <dcterms:created xsi:type="dcterms:W3CDTF">2014-11-20T08:27:06Z</dcterms:created>
  <dcterms:modified xsi:type="dcterms:W3CDTF">2021-09-16T06:11:55Z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