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handoutMasterIdLst>
    <p:handoutMasterId r:id="rId25"/>
  </p:handoutMasterIdLst>
  <p:sldIdLst>
    <p:sldId id="871" r:id="rId3"/>
    <p:sldId id="681" r:id="rId4"/>
    <p:sldId id="947" r:id="rId5"/>
    <p:sldId id="686" r:id="rId6"/>
    <p:sldId id="930" r:id="rId7"/>
    <p:sldId id="951" r:id="rId8"/>
    <p:sldId id="687" r:id="rId9"/>
    <p:sldId id="948" r:id="rId10"/>
    <p:sldId id="929" r:id="rId11"/>
    <p:sldId id="955" r:id="rId12"/>
    <p:sldId id="934" r:id="rId13"/>
    <p:sldId id="927" r:id="rId14"/>
    <p:sldId id="914" r:id="rId15"/>
    <p:sldId id="928" r:id="rId16"/>
    <p:sldId id="956" r:id="rId17"/>
    <p:sldId id="954" r:id="rId18"/>
    <p:sldId id="935" r:id="rId19"/>
    <p:sldId id="952" r:id="rId20"/>
    <p:sldId id="953" r:id="rId21"/>
    <p:sldId id="872" r:id="rId22"/>
    <p:sldId id="902" r:id="rId2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93" d="100"/>
          <a:sy n="93" d="100"/>
        </p:scale>
        <p:origin x="102" y="7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2021-09-16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2021-09-16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01" y="1642269"/>
            <a:ext cx="9285601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09600" y="2316163"/>
            <a:ext cx="7488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注册用户分析（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MySQL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版）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295400" y="1504950"/>
            <a:ext cx="5181600" cy="16764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操纵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MySQL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连接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MySQL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数据库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9295359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err="1">
                <a:latin typeface="+mj-lt"/>
                <a:ea typeface="+mj-ea"/>
                <a:cs typeface="+mj-cs"/>
              </a:rPr>
              <a:t>mysql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命令提示符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1">
            <a:extLst>
              <a:ext uri="{FF2B5EF4-FFF2-40B4-BE49-F238E27FC236}">
                <a16:creationId xmlns:a16="http://schemas.microsoft.com/office/drawing/2014/main" id="{ABD4D079-CFE6-43F2-8545-99E074314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85950"/>
            <a:ext cx="600033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357620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4876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导入成功后的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MySQL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数据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2">
            <a:extLst>
              <a:ext uri="{FF2B5EF4-FFF2-40B4-BE49-F238E27FC236}">
                <a16:creationId xmlns:a16="http://schemas.microsoft.com/office/drawing/2014/main" id="{CA2E4A34-5E42-46A6-B941-204F683D1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93" y="1526997"/>
            <a:ext cx="695141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67670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读取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MySQL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数据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3">
            <a:extLst>
              <a:ext uri="{FF2B5EF4-FFF2-40B4-BE49-F238E27FC236}">
                <a16:creationId xmlns:a16="http://schemas.microsoft.com/office/drawing/2014/main" id="{768BD8EA-3533-4E79-A93F-EBAAE536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85950"/>
            <a:ext cx="717509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14041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8642" y="2154021"/>
            <a:ext cx="4092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11.5  </a:t>
            </a:r>
            <a:r>
              <a:rPr lang="zh-CN" altLang="en-US" sz="3600" b="1" dirty="0">
                <a:solidFill>
                  <a:schemeClr val="bg1"/>
                </a:solidFill>
              </a:rPr>
              <a:t>项目实现过程</a:t>
            </a:r>
          </a:p>
        </p:txBody>
      </p:sp>
    </p:spTree>
    <p:extLst>
      <p:ext uri="{BB962C8B-B14F-4D97-AF65-F5344CB8AC3E}">
        <p14:creationId xmlns:p14="http://schemas.microsoft.com/office/powerpoint/2010/main" val="26034626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295400" y="1504950"/>
            <a:ext cx="4114800" cy="22098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数据准备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数据检测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年度注册用户分析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新注册用户分析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1815857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971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本项目分析了近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年的网站用户注册数据，即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2017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年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日至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2019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年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12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31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日，主要包括用户名、最后访问时间、访问次数和注册时间。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0741920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数据检测结果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4">
            <a:extLst>
              <a:ext uri="{FF2B5EF4-FFF2-40B4-BE49-F238E27FC236}">
                <a16:creationId xmlns:a16="http://schemas.microsoft.com/office/drawing/2014/main" id="{4BDAA4EE-2934-4BE9-9890-AD4D2C25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47750"/>
            <a:ext cx="4267200" cy="375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2208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年度注册用户分析图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38">
            <a:extLst>
              <a:ext uri="{FF2B5EF4-FFF2-40B4-BE49-F238E27FC236}">
                <a16:creationId xmlns:a16="http://schemas.microsoft.com/office/drawing/2014/main" id="{D06C2411-E5FF-4047-9284-63C8FE576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04950"/>
            <a:ext cx="3771900" cy="320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572105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新用户注册时间分布图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图片 14">
            <a:extLst>
              <a:ext uri="{FF2B5EF4-FFF2-40B4-BE49-F238E27FC236}">
                <a16:creationId xmlns:a16="http://schemas.microsoft.com/office/drawing/2014/main" id="{5F56CF4E-8239-404D-B2C2-771955EE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28750"/>
            <a:ext cx="3982244" cy="338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243958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06254"/>
            <a:ext cx="8075857" cy="2156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5176" y="2154021"/>
            <a:ext cx="223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11.1  </a:t>
            </a:r>
            <a:r>
              <a:rPr lang="zh-CN" altLang="en-US" sz="3600" b="1" dirty="0">
                <a:solidFill>
                  <a:schemeClr val="bg1"/>
                </a:solidFill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5180" y="2154021"/>
            <a:ext cx="2239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11.6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971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本章项目的学习，能够使读者了解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连接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MySQL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数据库的相关技术。通过时间序列分析近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年注册用户增长情况和变化趋势，以及对新注册用户情况的分析，了解产品对新注册用户的影响，从而推出合理的营销方案，引导新用户注册，逐步扩大影响力和知名度。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439487868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3048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注册用户分析，是指获得网站或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APP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等平台用户的注册情况，并对用户注册数据进行统计、分析，从中发现产品推广对新注册用户的影响，从而发现目前营销策略中可能存在的问题，为进一步修正或重新制定营销策略提供有效的依据。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608927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00150"/>
            <a:ext cx="9371256" cy="2501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8644" y="2154021"/>
            <a:ext cx="409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11.2  </a:t>
            </a:r>
            <a:r>
              <a:rPr lang="zh-CN" altLang="en-US" sz="3600" b="1" dirty="0">
                <a:solidFill>
                  <a:schemeClr val="bg1"/>
                </a:solidFill>
              </a:rPr>
              <a:t>项目效果预览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年度注册用户分析图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5" descr="E:\2020年排版\Python数据分析从入门到精通\Python数据分析从入门到精通--修订文档\替换的图片\图11.1 年度注册用户分析图.png">
            <a:extLst>
              <a:ext uri="{FF2B5EF4-FFF2-40B4-BE49-F238E27FC236}">
                <a16:creationId xmlns:a16="http://schemas.microsoft.com/office/drawing/2014/main" id="{9764B9FE-9669-4AE8-B1C3-6954A81B5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61927"/>
            <a:ext cx="3962400" cy="335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12821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新用户注册时间分布图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15">
            <a:extLst>
              <a:ext uri="{FF2B5EF4-FFF2-40B4-BE49-F238E27FC236}">
                <a16:creationId xmlns:a16="http://schemas.microsoft.com/office/drawing/2014/main" id="{9FC220E4-11F1-46EC-B6F9-0FC027137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61071"/>
            <a:ext cx="3898900" cy="331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543269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9183" y="2154021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11.3  </a:t>
            </a:r>
            <a:r>
              <a:rPr lang="zh-CN" altLang="en-US" sz="3600" b="1" dirty="0">
                <a:solidFill>
                  <a:schemeClr val="bg1"/>
                </a:solidFill>
              </a:rPr>
              <a:t>项目准备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32766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操作系统：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Windows 7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Windows 10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语言：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 3.7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开发环境：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PyCharm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第三方模块：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PyMySQL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xlrd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xlwt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Scipy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NumPy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Matplotlib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627756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6822" y="2154021"/>
            <a:ext cx="475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11.4  </a:t>
            </a:r>
            <a:r>
              <a:rPr lang="zh-CN" altLang="en-US" sz="3600" b="1" dirty="0">
                <a:solidFill>
                  <a:schemeClr val="bg1"/>
                </a:solidFill>
              </a:rPr>
              <a:t>导入</a:t>
            </a:r>
            <a:r>
              <a:rPr lang="en-US" altLang="zh-CN" sz="3600" b="1" dirty="0">
                <a:solidFill>
                  <a:schemeClr val="bg1"/>
                </a:solidFill>
              </a:rPr>
              <a:t>MySQL</a:t>
            </a:r>
            <a:r>
              <a:rPr lang="zh-CN" altLang="en-US" sz="3600" b="1" dirty="0">
                <a:solidFill>
                  <a:schemeClr val="bg1"/>
                </a:solidFill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215149961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17983</TotalTime>
  <Words>294</Words>
  <Application>Microsoft Office PowerPoint</Application>
  <PresentationFormat>全屏显示(16:9)</PresentationFormat>
  <Paragraphs>29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Calibri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1750</cp:revision>
  <cp:lastPrinted>1601-01-01T00:00:00Z</cp:lastPrinted>
  <dcterms:created xsi:type="dcterms:W3CDTF">2014-11-20T08:27:06Z</dcterms:created>
  <dcterms:modified xsi:type="dcterms:W3CDTF">2021-09-16T06:14:13Z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