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871" r:id="rId3"/>
    <p:sldId id="681" r:id="rId4"/>
    <p:sldId id="947" r:id="rId5"/>
    <p:sldId id="686" r:id="rId6"/>
    <p:sldId id="930" r:id="rId7"/>
    <p:sldId id="951" r:id="rId8"/>
    <p:sldId id="955" r:id="rId9"/>
    <p:sldId id="956" r:id="rId10"/>
    <p:sldId id="687" r:id="rId11"/>
    <p:sldId id="948" r:id="rId12"/>
    <p:sldId id="929" r:id="rId13"/>
    <p:sldId id="957" r:id="rId14"/>
    <p:sldId id="928" r:id="rId15"/>
    <p:sldId id="954" r:id="rId16"/>
    <p:sldId id="935" r:id="rId17"/>
    <p:sldId id="934" r:id="rId18"/>
    <p:sldId id="927" r:id="rId19"/>
    <p:sldId id="914" r:id="rId20"/>
    <p:sldId id="952" r:id="rId21"/>
    <p:sldId id="953" r:id="rId22"/>
    <p:sldId id="872" r:id="rId23"/>
    <p:sldId id="902" r:id="rId2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139" d="100"/>
          <a:sy n="139" d="100"/>
        </p:scale>
        <p:origin x="91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电商销售数据分析与预测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590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操作系统：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10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语言：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3.7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开发环境：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第三方模块：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xlrd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xlwt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Scipy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2775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4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12.4  </a:t>
            </a:r>
            <a:r>
              <a:rPr lang="zh-CN" altLang="en-US" sz="3600" b="1" dirty="0">
                <a:solidFill>
                  <a:schemeClr val="bg1"/>
                </a:solidFill>
              </a:rPr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5052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一元线性回归：当只有一个自变量和一个因变量，且二者的关系可用一条直线近似表示时，称为一元线性回归。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多元线性回归：当自变量有两个或多个时，研究因变量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和多个自变量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…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nx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之间的关系，则称为多元线性回归。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36899653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642" y="2154021"/>
            <a:ext cx="409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12.5  </a:t>
            </a:r>
            <a:r>
              <a:rPr lang="zh-CN" altLang="en-US" sz="3600" b="1" dirty="0">
                <a:solidFill>
                  <a:schemeClr val="bg1"/>
                </a:solidFill>
              </a:rPr>
              <a:t>项目实现过程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数据处理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日期数据统计并显示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销售收入分析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销售收入与广告费相关性分析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销售收入预测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预测评分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74192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按天统计销售数据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2">
            <a:extLst>
              <a:ext uri="{FF2B5EF4-FFF2-40B4-BE49-F238E27FC236}">
                <a16:creationId xmlns:a16="http://schemas.microsoft.com/office/drawing/2014/main" id="{8F9163F3-B1D9-4B2A-87B0-C0D50943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67" y="895350"/>
            <a:ext cx="2427466" cy="399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按月统计销售数据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">
            <a:extLst>
              <a:ext uri="{FF2B5EF4-FFF2-40B4-BE49-F238E27FC236}">
                <a16:creationId xmlns:a16="http://schemas.microsoft.com/office/drawing/2014/main" id="{7C839609-9B84-483A-9992-A0A7F4DF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1149"/>
            <a:ext cx="3352800" cy="300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21">
            <a:extLst>
              <a:ext uri="{FF2B5EF4-FFF2-40B4-BE49-F238E27FC236}">
                <a16:creationId xmlns:a16="http://schemas.microsoft.com/office/drawing/2014/main" id="{8CE65FB2-E761-4BFD-AEB5-7C318569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" t="-749" b="-749"/>
          <a:stretch>
            <a:fillRect/>
          </a:stretch>
        </p:blipFill>
        <p:spPr bwMode="auto">
          <a:xfrm>
            <a:off x="2209800" y="1443538"/>
            <a:ext cx="5105400" cy="34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销售收入与广告费折线图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F2D112F-1C5A-493C-BB02-AD84ECC1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28749"/>
            <a:ext cx="113707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4708E5-EDEC-437D-BF1A-CC9D8E10C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88078"/>
              </p:ext>
            </p:extLst>
          </p:nvPr>
        </p:nvGraphicFramePr>
        <p:xfrm>
          <a:off x="2438400" y="1428750"/>
          <a:ext cx="4645497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579149" imgH="3514370" progId="Word.Document.12">
                  <p:embed/>
                </p:oleObj>
              </mc:Choice>
              <mc:Fallback>
                <p:oleObj name="Document" r:id="rId3" imgW="4579149" imgH="351437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28750"/>
                        <a:ext cx="4645497" cy="356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销售收入与广告费散点图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图片 14">
            <a:extLst>
              <a:ext uri="{FF2B5EF4-FFF2-40B4-BE49-F238E27FC236}">
                <a16:creationId xmlns:a16="http://schemas.microsoft.com/office/drawing/2014/main" id="{2F47B473-4ADA-4085-A2A9-DEF9A5DD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81150"/>
            <a:ext cx="4534694" cy="32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7210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48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12.1  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线性拟合图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26">
            <a:extLst>
              <a:ext uri="{FF2B5EF4-FFF2-40B4-BE49-F238E27FC236}">
                <a16:creationId xmlns:a16="http://schemas.microsoft.com/office/drawing/2014/main" id="{67E1A2E3-A31A-495A-9F30-2AD73F76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15" y="1581150"/>
            <a:ext cx="4321969" cy="329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24395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590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本章融入了数据处理、可视化图表、数据分析和机器学习相关知识。通过本章项目的实践，进一步巩固和加深了前面所学知识，并进行了综合应用。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1981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问题：电商投入广告后，究竟能给企业增加多少收益，对销量的影响究竟有多大，是否满足企业的需求，是否达到企业的预期效果？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12.2  </a:t>
            </a:r>
            <a:r>
              <a:rPr lang="zh-CN" altLang="en-US" sz="3600" b="1" dirty="0">
                <a:solidFill>
                  <a:schemeClr val="bg1"/>
                </a:solidFill>
              </a:rPr>
              <a:t>项目效果预览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23">
            <a:extLst>
              <a:ext uri="{FF2B5EF4-FFF2-40B4-BE49-F238E27FC236}">
                <a16:creationId xmlns:a16="http://schemas.microsoft.com/office/drawing/2014/main" id="{87F6D9AC-7B8C-41D5-91D4-BEA09BF1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10518"/>
            <a:ext cx="4724400" cy="312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销售收入和广告费相关性分析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20">
            <a:extLst>
              <a:ext uri="{FF2B5EF4-FFF2-40B4-BE49-F238E27FC236}">
                <a16:creationId xmlns:a16="http://schemas.microsoft.com/office/drawing/2014/main" id="{C065000C-5B5D-4B2D-87CC-98CD6971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04950"/>
            <a:ext cx="4572000" cy="324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4326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销售收入和广告费散点图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8">
            <a:extLst>
              <a:ext uri="{FF2B5EF4-FFF2-40B4-BE49-F238E27FC236}">
                <a16:creationId xmlns:a16="http://schemas.microsoft.com/office/drawing/2014/main" id="{E0E35D2E-3DAF-48D2-89D2-0BBC0C7E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28750"/>
            <a:ext cx="4724400" cy="34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0809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销售收入和广告费线性拟合图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24">
            <a:extLst>
              <a:ext uri="{FF2B5EF4-FFF2-40B4-BE49-F238E27FC236}">
                <a16:creationId xmlns:a16="http://schemas.microsoft.com/office/drawing/2014/main" id="{8431D339-7011-4F3D-8DB8-6E4FB9E5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 b="439"/>
          <a:stretch>
            <a:fillRect/>
          </a:stretch>
        </p:blipFill>
        <p:spPr bwMode="auto">
          <a:xfrm>
            <a:off x="2514600" y="1581150"/>
            <a:ext cx="4276725" cy="323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4323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12.3  </a:t>
            </a:r>
            <a:r>
              <a:rPr lang="zh-CN" altLang="en-US" sz="3600" b="1" dirty="0">
                <a:solidFill>
                  <a:schemeClr val="bg1"/>
                </a:solidFill>
              </a:rPr>
              <a:t>项目准备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18179</TotalTime>
  <Words>272</Words>
  <Application>Microsoft Office PowerPoint</Application>
  <PresentationFormat>全屏显示(16:9)</PresentationFormat>
  <Paragraphs>33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Wingdings</vt:lpstr>
      <vt:lpstr>Office 主题</vt:lpstr>
      <vt:lpstr>1_Office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1752</cp:revision>
  <cp:lastPrinted>1601-01-01T00:00:00Z</cp:lastPrinted>
  <dcterms:created xsi:type="dcterms:W3CDTF">2014-11-20T08:27:06Z</dcterms:created>
  <dcterms:modified xsi:type="dcterms:W3CDTF">2021-09-15T06:37:55Z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