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30468-3228-4C1B-93C3-3A007AC1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2CA689-96B1-4562-907E-FBC35D38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F6717-C629-4EA2-A060-FADB6B97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B2E16-4187-43BA-9BF5-FA88A1A4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248BDB-9052-44E3-AEE8-34B4068E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81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56297-0F96-4431-924A-B8CF28AD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DC0E47-526B-4D03-B132-4CE0F260F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F938C6-8E4A-47A2-8691-CDD12874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575393-AFD2-40B2-BB1A-8392373C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7A795-66EE-4218-BD03-A0140283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2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F16E6D2-327B-483C-BC02-2569933F7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1F68A8-384B-4987-8831-8ADFF3CC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F8D5A8-0CD5-4C42-899D-E1492231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E8243-C490-4CB3-AEEF-90B24AB5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E9BDBF-F40D-478E-83CA-D04E4CB8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36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E8D74-9F28-429D-8FDD-A2139B4F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4AB129-09CE-4464-8FB3-25FCDE0E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36B09F-82E4-43F4-8E2B-F799CFE8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FB2627-26F2-4D53-9F20-2364381C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0E5EDA-CC8E-4D7B-8F56-71477B20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40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86C8B-D8D1-44AD-AC9C-0922697A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60B7CA-1C76-4C49-91F0-4C56F8E6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5A3A9-42C5-4E2B-99FB-A74518D9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76F772-C38A-4A88-8131-8B34115E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6FCDD-5B95-4266-BA03-B7CF2892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8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922C8-38DB-47B6-9FC8-1FF02651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C78CE7-C0AD-4EA4-8286-60F1C23E0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725CCF-C53F-4664-8C04-CFA62BED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4D77DF-BB4C-472B-A26F-4EDBD57C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B8F613-7AEB-4A85-9F35-908DF13D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A13FA2-79FE-4CD1-99D6-5D07A5C9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5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6263-EEF3-4B5C-BCA8-A4F9CCF3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0F3B16-E116-4FC4-A99B-EEE7B313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61F994-3A29-42C3-8268-05E40001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4ECF9B-5B34-485E-AA2F-A13FA8E58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95D88B-331E-4D7E-B151-7F8436367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8AD00B-5A78-4D58-9C9E-7E0CA891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028868-1631-47B8-A7E1-C1673085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DC37D4-5F21-4236-A708-A9AA8688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32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4736B-2C34-4F2A-9898-00FB77C7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72337A-3C5F-4295-9A55-45353BCF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2DE3C0-B343-419C-A5AD-68E8EAB9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CF2357-3B02-4843-BF43-E23F64B8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53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93B17E-700C-4F82-B279-44A0135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80154C-C5AF-422A-8FA8-61367988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EBEDD7-7EBB-49E0-9C19-C90669C8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7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475B1-A52B-499A-A320-4651758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C9192-4C0E-4DF0-9C85-B1EEDF9A6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983CC3-2F64-438F-A54C-970656754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8ED17A-192F-4029-AE04-277950E4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2DF049-CB8D-46FF-958F-259F9F83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C3985B-C1D1-4CDE-9F98-7C1FE2CB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66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F4C30-C9CC-43C8-9603-4950E4E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CC6A88-4D29-4669-91E2-C82CD372C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EA8D34-A198-4AA1-870A-0C864A15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A693C1-138A-437B-940F-139194E0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B886A2-D953-4809-9864-7FFE997C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04B691-3F0D-4EB0-BC2C-8A0403F5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0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504206-4A00-483E-B017-C0C282A2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34E76D-7757-498C-AE64-281AD9E7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B38770-BB38-434C-8AF9-DB0767C1F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F5D7-9B89-4707-8F15-0ABD852275E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81FF32-FBD2-4CDE-8A40-94FD2909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5AF6FB-934F-403E-B774-E77CDF1B8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204C-233C-4F66-8FCC-21BB939DA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8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98E8549-27C3-4110-9599-56B970EA877C}"/>
              </a:ext>
            </a:extLst>
          </p:cNvPr>
          <p:cNvSpPr/>
          <p:nvPr/>
        </p:nvSpPr>
        <p:spPr>
          <a:xfrm>
            <a:off x="1450848" y="1118717"/>
            <a:ext cx="921055" cy="794012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8F1A8A07-B092-4618-81DC-DEEAF826B92E}"/>
              </a:ext>
            </a:extLst>
          </p:cNvPr>
          <p:cNvSpPr/>
          <p:nvPr/>
        </p:nvSpPr>
        <p:spPr>
          <a:xfrm>
            <a:off x="3951842" y="1118717"/>
            <a:ext cx="921055" cy="79401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3A40A7-2EC2-45F6-88EC-C1930A91B083}"/>
              </a:ext>
            </a:extLst>
          </p:cNvPr>
          <p:cNvSpPr/>
          <p:nvPr/>
        </p:nvSpPr>
        <p:spPr>
          <a:xfrm>
            <a:off x="9680780" y="1183376"/>
            <a:ext cx="794015" cy="7940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64C0DB-1E46-4F54-B35D-6903190BDAF9}"/>
              </a:ext>
            </a:extLst>
          </p:cNvPr>
          <p:cNvSpPr/>
          <p:nvPr/>
        </p:nvSpPr>
        <p:spPr>
          <a:xfrm>
            <a:off x="7164396" y="1183376"/>
            <a:ext cx="794015" cy="794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84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336542-B144-4B70-8853-6FD117010D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A4AA45-AF2C-48AE-ADD9-F7595E503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54342"/>
              </p:ext>
            </p:extLst>
          </p:nvPr>
        </p:nvGraphicFramePr>
        <p:xfrm>
          <a:off x="2217490" y="1547769"/>
          <a:ext cx="7757020" cy="376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255">
                  <a:extLst>
                    <a:ext uri="{9D8B030D-6E8A-4147-A177-3AD203B41FA5}">
                      <a16:colId xmlns:a16="http://schemas.microsoft.com/office/drawing/2014/main" val="3698798251"/>
                    </a:ext>
                  </a:extLst>
                </a:gridCol>
                <a:gridCol w="1939255">
                  <a:extLst>
                    <a:ext uri="{9D8B030D-6E8A-4147-A177-3AD203B41FA5}">
                      <a16:colId xmlns:a16="http://schemas.microsoft.com/office/drawing/2014/main" val="1241574357"/>
                    </a:ext>
                  </a:extLst>
                </a:gridCol>
                <a:gridCol w="1939255">
                  <a:extLst>
                    <a:ext uri="{9D8B030D-6E8A-4147-A177-3AD203B41FA5}">
                      <a16:colId xmlns:a16="http://schemas.microsoft.com/office/drawing/2014/main" val="3387078431"/>
                    </a:ext>
                  </a:extLst>
                </a:gridCol>
                <a:gridCol w="1939255">
                  <a:extLst>
                    <a:ext uri="{9D8B030D-6E8A-4147-A177-3AD203B41FA5}">
                      <a16:colId xmlns:a16="http://schemas.microsoft.com/office/drawing/2014/main" val="3886621418"/>
                    </a:ext>
                  </a:extLst>
                </a:gridCol>
              </a:tblGrid>
              <a:tr h="18812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896811"/>
                  </a:ext>
                </a:extLst>
              </a:tr>
              <a:tr h="188123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9606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0266D45-8B00-450D-B0F5-E8FB55F82E4B}"/>
              </a:ext>
            </a:extLst>
          </p:cNvPr>
          <p:cNvSpPr/>
          <p:nvPr/>
        </p:nvSpPr>
        <p:spPr>
          <a:xfrm>
            <a:off x="6082507" y="1006679"/>
            <a:ext cx="45719" cy="4806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04EBDB-C191-4C0B-A835-DB231B995C72}"/>
              </a:ext>
            </a:extLst>
          </p:cNvPr>
          <p:cNvSpPr/>
          <p:nvPr/>
        </p:nvSpPr>
        <p:spPr>
          <a:xfrm>
            <a:off x="754640" y="2902260"/>
            <a:ext cx="917866" cy="91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89EC1F5E-0FD5-4E46-8C9A-4FCAA003EBCD}"/>
              </a:ext>
            </a:extLst>
          </p:cNvPr>
          <p:cNvSpPr/>
          <p:nvPr/>
        </p:nvSpPr>
        <p:spPr>
          <a:xfrm>
            <a:off x="10372634" y="2902258"/>
            <a:ext cx="1064726" cy="91786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6CAB7DF-1FFF-47A4-8649-21DB618BFFC9}"/>
              </a:ext>
            </a:extLst>
          </p:cNvPr>
          <p:cNvSpPr/>
          <p:nvPr/>
        </p:nvSpPr>
        <p:spPr>
          <a:xfrm>
            <a:off x="2130803" y="1474365"/>
            <a:ext cx="4060271" cy="3909270"/>
          </a:xfrm>
          <a:prstGeom prst="roundRect">
            <a:avLst>
              <a:gd name="adj" fmla="val 4864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E85B6A-36F7-4D55-96A1-B7AFBE4424AA}"/>
              </a:ext>
            </a:extLst>
          </p:cNvPr>
          <p:cNvSpPr/>
          <p:nvPr/>
        </p:nvSpPr>
        <p:spPr>
          <a:xfrm>
            <a:off x="2217491" y="3429000"/>
            <a:ext cx="1943448" cy="18812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41B737-CBE3-4DE7-B2D6-F432C2AF11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E99C39-E5F2-4DC8-A2DC-5CA44F44CA48}"/>
              </a:ext>
            </a:extLst>
          </p:cNvPr>
          <p:cNvSpPr/>
          <p:nvPr/>
        </p:nvSpPr>
        <p:spPr>
          <a:xfrm>
            <a:off x="754640" y="2902260"/>
            <a:ext cx="917866" cy="91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41524D4-088E-4F8F-A8CB-4E52F7CDE79D}"/>
              </a:ext>
            </a:extLst>
          </p:cNvPr>
          <p:cNvSpPr/>
          <p:nvPr/>
        </p:nvSpPr>
        <p:spPr>
          <a:xfrm>
            <a:off x="10372634" y="2902258"/>
            <a:ext cx="1064726" cy="91786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8D7CB25-8109-468F-B980-AD0C0BCDA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58" y="73404"/>
            <a:ext cx="6704283" cy="3774089"/>
          </a:xfrm>
          <a:prstGeom prst="rect">
            <a:avLst/>
          </a:prstGeom>
        </p:spPr>
      </p:pic>
      <p:sp>
        <p:nvSpPr>
          <p:cNvPr id="12" name="圓角矩形 6">
            <a:extLst>
              <a:ext uri="{FF2B5EF4-FFF2-40B4-BE49-F238E27FC236}">
                <a16:creationId xmlns:a16="http://schemas.microsoft.com/office/drawing/2014/main" id="{675FCC16-28F3-4390-B8F6-0083F329A6B7}"/>
              </a:ext>
            </a:extLst>
          </p:cNvPr>
          <p:cNvSpPr/>
          <p:nvPr/>
        </p:nvSpPr>
        <p:spPr>
          <a:xfrm>
            <a:off x="2839732" y="4218307"/>
            <a:ext cx="971550" cy="1733550"/>
          </a:xfrm>
          <a:prstGeom prst="roundRect">
            <a:avLst>
              <a:gd name="adj" fmla="val 4578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96E76E8-B1AB-4D3C-A330-88F897A440DE}"/>
              </a:ext>
            </a:extLst>
          </p:cNvPr>
          <p:cNvCxnSpPr/>
          <p:nvPr/>
        </p:nvCxnSpPr>
        <p:spPr>
          <a:xfrm flipH="1">
            <a:off x="3049282" y="4446907"/>
            <a:ext cx="609600" cy="127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C3C13B5-0DB0-4D78-B47C-C63AD44278F5}"/>
              </a:ext>
            </a:extLst>
          </p:cNvPr>
          <p:cNvCxnSpPr/>
          <p:nvPr/>
        </p:nvCxnSpPr>
        <p:spPr>
          <a:xfrm flipH="1">
            <a:off x="4929030" y="4446907"/>
            <a:ext cx="609600" cy="127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圓角矩形 10">
            <a:extLst>
              <a:ext uri="{FF2B5EF4-FFF2-40B4-BE49-F238E27FC236}">
                <a16:creationId xmlns:a16="http://schemas.microsoft.com/office/drawing/2014/main" id="{6051638B-8B4E-4A10-AAA7-75A7596A8BA8}"/>
              </a:ext>
            </a:extLst>
          </p:cNvPr>
          <p:cNvSpPr/>
          <p:nvPr/>
        </p:nvSpPr>
        <p:spPr>
          <a:xfrm>
            <a:off x="6599228" y="4218307"/>
            <a:ext cx="971550" cy="1733550"/>
          </a:xfrm>
          <a:prstGeom prst="roundRect">
            <a:avLst>
              <a:gd name="adj" fmla="val 3715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40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A4172DE-D702-48B8-AA37-BDCBC7AD79B6}"/>
              </a:ext>
            </a:extLst>
          </p:cNvPr>
          <p:cNvCxnSpPr/>
          <p:nvPr/>
        </p:nvCxnSpPr>
        <p:spPr>
          <a:xfrm flipH="1">
            <a:off x="6808778" y="4446907"/>
            <a:ext cx="609600" cy="127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67F2BC5-7329-437D-AB80-E23CF589AE52}"/>
              </a:ext>
            </a:extLst>
          </p:cNvPr>
          <p:cNvCxnSpPr/>
          <p:nvPr/>
        </p:nvCxnSpPr>
        <p:spPr>
          <a:xfrm flipH="1">
            <a:off x="8688526" y="4446907"/>
            <a:ext cx="609600" cy="127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圓角矩形 6">
            <a:extLst>
              <a:ext uri="{FF2B5EF4-FFF2-40B4-BE49-F238E27FC236}">
                <a16:creationId xmlns:a16="http://schemas.microsoft.com/office/drawing/2014/main" id="{F577BBD4-2927-4008-BE34-7F719201410A}"/>
              </a:ext>
            </a:extLst>
          </p:cNvPr>
          <p:cNvSpPr/>
          <p:nvPr/>
        </p:nvSpPr>
        <p:spPr>
          <a:xfrm>
            <a:off x="4719480" y="4218306"/>
            <a:ext cx="971550" cy="1733550"/>
          </a:xfrm>
          <a:prstGeom prst="roundRect">
            <a:avLst>
              <a:gd name="adj" fmla="val 4578"/>
            </a:avLst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4000" dirty="0"/>
          </a:p>
        </p:txBody>
      </p:sp>
      <p:sp>
        <p:nvSpPr>
          <p:cNvPr id="23" name="圓角矩形 6">
            <a:extLst>
              <a:ext uri="{FF2B5EF4-FFF2-40B4-BE49-F238E27FC236}">
                <a16:creationId xmlns:a16="http://schemas.microsoft.com/office/drawing/2014/main" id="{6A417E7D-D2B4-403E-9228-6B69B8ED0513}"/>
              </a:ext>
            </a:extLst>
          </p:cNvPr>
          <p:cNvSpPr/>
          <p:nvPr/>
        </p:nvSpPr>
        <p:spPr>
          <a:xfrm>
            <a:off x="8507551" y="4218306"/>
            <a:ext cx="971550" cy="1733550"/>
          </a:xfrm>
          <a:prstGeom prst="roundRect">
            <a:avLst>
              <a:gd name="adj" fmla="val 4578"/>
            </a:avLst>
          </a:prstGeom>
          <a:noFill/>
          <a:ln w="762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4000" dirty="0"/>
          </a:p>
        </p:txBody>
      </p:sp>
      <p:sp>
        <p:nvSpPr>
          <p:cNvPr id="24" name="圓角矩形 1">
            <a:extLst>
              <a:ext uri="{FF2B5EF4-FFF2-40B4-BE49-F238E27FC236}">
                <a16:creationId xmlns:a16="http://schemas.microsoft.com/office/drawing/2014/main" id="{946FE791-74C0-4733-BB4C-F2709861677B}"/>
              </a:ext>
            </a:extLst>
          </p:cNvPr>
          <p:cNvSpPr/>
          <p:nvPr/>
        </p:nvSpPr>
        <p:spPr>
          <a:xfrm>
            <a:off x="8254767" y="4068130"/>
            <a:ext cx="1414422" cy="2067975"/>
          </a:xfrm>
          <a:prstGeom prst="roundRect">
            <a:avLst>
              <a:gd name="adj" fmla="val 10954"/>
            </a:avLst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7DE45A1-3FEC-4964-A685-D703822B80F0}"/>
              </a:ext>
            </a:extLst>
          </p:cNvPr>
          <p:cNvSpPr/>
          <p:nvPr/>
        </p:nvSpPr>
        <p:spPr>
          <a:xfrm>
            <a:off x="3897101" y="871231"/>
            <a:ext cx="2249233" cy="2165584"/>
          </a:xfrm>
          <a:prstGeom prst="roundRect">
            <a:avLst>
              <a:gd name="adj" fmla="val 4864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34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41B737-CBE3-4DE7-B2D6-F432C2AF11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2A713D8-D388-4B3E-A308-AA3765E3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57" y="75367"/>
            <a:ext cx="6704284" cy="3774090"/>
          </a:xfrm>
          <a:prstGeom prst="rect">
            <a:avLst/>
          </a:prstGeom>
        </p:spPr>
      </p:pic>
      <p:sp>
        <p:nvSpPr>
          <p:cNvPr id="12" name="圓角矩形 6">
            <a:extLst>
              <a:ext uri="{FF2B5EF4-FFF2-40B4-BE49-F238E27FC236}">
                <a16:creationId xmlns:a16="http://schemas.microsoft.com/office/drawing/2014/main" id="{675FCC16-28F3-4390-B8F6-0083F329A6B7}"/>
              </a:ext>
            </a:extLst>
          </p:cNvPr>
          <p:cNvSpPr/>
          <p:nvPr/>
        </p:nvSpPr>
        <p:spPr>
          <a:xfrm>
            <a:off x="2839732" y="4218307"/>
            <a:ext cx="971550" cy="1733550"/>
          </a:xfrm>
          <a:prstGeom prst="roundRect">
            <a:avLst>
              <a:gd name="adj" fmla="val 4578"/>
            </a:avLst>
          </a:prstGeom>
          <a:noFill/>
          <a:ln w="762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40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96E76E8-B1AB-4D3C-A330-88F897A440DE}"/>
              </a:ext>
            </a:extLst>
          </p:cNvPr>
          <p:cNvCxnSpPr/>
          <p:nvPr/>
        </p:nvCxnSpPr>
        <p:spPr>
          <a:xfrm flipH="1">
            <a:off x="3049282" y="4446907"/>
            <a:ext cx="609600" cy="127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C3C13B5-0DB0-4D78-B47C-C63AD44278F5}"/>
              </a:ext>
            </a:extLst>
          </p:cNvPr>
          <p:cNvCxnSpPr/>
          <p:nvPr/>
        </p:nvCxnSpPr>
        <p:spPr>
          <a:xfrm flipH="1">
            <a:off x="4929030" y="4446907"/>
            <a:ext cx="609600" cy="127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圓角矩形 10">
            <a:extLst>
              <a:ext uri="{FF2B5EF4-FFF2-40B4-BE49-F238E27FC236}">
                <a16:creationId xmlns:a16="http://schemas.microsoft.com/office/drawing/2014/main" id="{6051638B-8B4E-4A10-AAA7-75A7596A8BA8}"/>
              </a:ext>
            </a:extLst>
          </p:cNvPr>
          <p:cNvSpPr/>
          <p:nvPr/>
        </p:nvSpPr>
        <p:spPr>
          <a:xfrm>
            <a:off x="6599228" y="4218307"/>
            <a:ext cx="971550" cy="1733550"/>
          </a:xfrm>
          <a:prstGeom prst="roundRect">
            <a:avLst>
              <a:gd name="adj" fmla="val 3715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40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A4172DE-D702-48B8-AA37-BDCBC7AD79B6}"/>
              </a:ext>
            </a:extLst>
          </p:cNvPr>
          <p:cNvCxnSpPr/>
          <p:nvPr/>
        </p:nvCxnSpPr>
        <p:spPr>
          <a:xfrm flipH="1">
            <a:off x="6808778" y="4446907"/>
            <a:ext cx="609600" cy="127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67F2BC5-7329-437D-AB80-E23CF589AE52}"/>
              </a:ext>
            </a:extLst>
          </p:cNvPr>
          <p:cNvCxnSpPr/>
          <p:nvPr/>
        </p:nvCxnSpPr>
        <p:spPr>
          <a:xfrm flipH="1">
            <a:off x="8688526" y="4446907"/>
            <a:ext cx="609600" cy="127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圓角矩形 6">
            <a:extLst>
              <a:ext uri="{FF2B5EF4-FFF2-40B4-BE49-F238E27FC236}">
                <a16:creationId xmlns:a16="http://schemas.microsoft.com/office/drawing/2014/main" id="{F577BBD4-2927-4008-BE34-7F719201410A}"/>
              </a:ext>
            </a:extLst>
          </p:cNvPr>
          <p:cNvSpPr/>
          <p:nvPr/>
        </p:nvSpPr>
        <p:spPr>
          <a:xfrm>
            <a:off x="4719480" y="4218306"/>
            <a:ext cx="971550" cy="1733550"/>
          </a:xfrm>
          <a:prstGeom prst="roundRect">
            <a:avLst>
              <a:gd name="adj" fmla="val 4578"/>
            </a:avLst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4000" dirty="0"/>
          </a:p>
        </p:txBody>
      </p:sp>
      <p:sp>
        <p:nvSpPr>
          <p:cNvPr id="23" name="圓角矩形 6">
            <a:extLst>
              <a:ext uri="{FF2B5EF4-FFF2-40B4-BE49-F238E27FC236}">
                <a16:creationId xmlns:a16="http://schemas.microsoft.com/office/drawing/2014/main" id="{6A417E7D-D2B4-403E-9228-6B69B8ED0513}"/>
              </a:ext>
            </a:extLst>
          </p:cNvPr>
          <p:cNvSpPr/>
          <p:nvPr/>
        </p:nvSpPr>
        <p:spPr>
          <a:xfrm>
            <a:off x="8507551" y="4218306"/>
            <a:ext cx="971550" cy="1733550"/>
          </a:xfrm>
          <a:prstGeom prst="roundRect">
            <a:avLst>
              <a:gd name="adj" fmla="val 4578"/>
            </a:avLst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9530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宜晴 張</dc:creator>
  <cp:lastModifiedBy>宜晴 張</cp:lastModifiedBy>
  <cp:revision>5</cp:revision>
  <dcterms:created xsi:type="dcterms:W3CDTF">2020-11-23T07:18:33Z</dcterms:created>
  <dcterms:modified xsi:type="dcterms:W3CDTF">2020-11-23T08:02:09Z</dcterms:modified>
</cp:coreProperties>
</file>