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5"/>
    <p:sldMasterId id="2147483815" r:id="rId6"/>
    <p:sldMasterId id="2147483825" r:id="rId7"/>
    <p:sldMasterId id="2147483833" r:id="rId8"/>
    <p:sldMasterId id="2147483852" r:id="rId9"/>
    <p:sldMasterId id="2147483873" r:id="rId10"/>
    <p:sldMasterId id="2147483940" r:id="rId11"/>
    <p:sldMasterId id="2147483949" r:id="rId12"/>
  </p:sldMasterIdLst>
  <p:notesMasterIdLst>
    <p:notesMasterId r:id="rId23"/>
  </p:notesMasterIdLst>
  <p:handoutMasterIdLst>
    <p:handoutMasterId r:id="rId24"/>
  </p:handoutMasterIdLst>
  <p:sldIdLst>
    <p:sldId id="540" r:id="rId13"/>
    <p:sldId id="666" r:id="rId14"/>
    <p:sldId id="695" r:id="rId15"/>
    <p:sldId id="696" r:id="rId16"/>
    <p:sldId id="679" r:id="rId17"/>
    <p:sldId id="697" r:id="rId18"/>
    <p:sldId id="692" r:id="rId19"/>
    <p:sldId id="698" r:id="rId20"/>
    <p:sldId id="699" r:id="rId21"/>
    <p:sldId id="694" r:id="rId22"/>
  </p:sldIdLst>
  <p:sldSz cx="9144000" cy="5143500" type="screen16x9"/>
  <p:notesSz cx="9144000" cy="6858000"/>
  <p:defaultTextStyle>
    <a:defPPr>
      <a:defRPr lang="en-US"/>
    </a:defPPr>
    <a:lvl1pPr marL="0" algn="l" defTabSz="1031626" rtl="0" eaLnBrk="1" latinLnBrk="0" hangingPunct="1">
      <a:defRPr sz="2000" kern="1200">
        <a:solidFill>
          <a:schemeClr val="tx1"/>
        </a:solidFill>
        <a:latin typeface="+mn-lt"/>
        <a:ea typeface="+mn-ea"/>
        <a:cs typeface="+mn-cs"/>
      </a:defRPr>
    </a:lvl1pPr>
    <a:lvl2pPr marL="515813" algn="l" defTabSz="1031626" rtl="0" eaLnBrk="1" latinLnBrk="0" hangingPunct="1">
      <a:defRPr sz="2000" kern="1200">
        <a:solidFill>
          <a:schemeClr val="tx1"/>
        </a:solidFill>
        <a:latin typeface="+mn-lt"/>
        <a:ea typeface="+mn-ea"/>
        <a:cs typeface="+mn-cs"/>
      </a:defRPr>
    </a:lvl2pPr>
    <a:lvl3pPr marL="1031626" algn="l" defTabSz="1031626" rtl="0" eaLnBrk="1" latinLnBrk="0" hangingPunct="1">
      <a:defRPr sz="2000" kern="1200">
        <a:solidFill>
          <a:schemeClr val="tx1"/>
        </a:solidFill>
        <a:latin typeface="+mn-lt"/>
        <a:ea typeface="+mn-ea"/>
        <a:cs typeface="+mn-cs"/>
      </a:defRPr>
    </a:lvl3pPr>
    <a:lvl4pPr marL="1547439" algn="l" defTabSz="1031626" rtl="0" eaLnBrk="1" latinLnBrk="0" hangingPunct="1">
      <a:defRPr sz="2000" kern="1200">
        <a:solidFill>
          <a:schemeClr val="tx1"/>
        </a:solidFill>
        <a:latin typeface="+mn-lt"/>
        <a:ea typeface="+mn-ea"/>
        <a:cs typeface="+mn-cs"/>
      </a:defRPr>
    </a:lvl4pPr>
    <a:lvl5pPr marL="2063252" algn="l" defTabSz="1031626" rtl="0" eaLnBrk="1" latinLnBrk="0" hangingPunct="1">
      <a:defRPr sz="2000" kern="1200">
        <a:solidFill>
          <a:schemeClr val="tx1"/>
        </a:solidFill>
        <a:latin typeface="+mn-lt"/>
        <a:ea typeface="+mn-ea"/>
        <a:cs typeface="+mn-cs"/>
      </a:defRPr>
    </a:lvl5pPr>
    <a:lvl6pPr marL="2579065" algn="l" defTabSz="1031626" rtl="0" eaLnBrk="1" latinLnBrk="0" hangingPunct="1">
      <a:defRPr sz="2000" kern="1200">
        <a:solidFill>
          <a:schemeClr val="tx1"/>
        </a:solidFill>
        <a:latin typeface="+mn-lt"/>
        <a:ea typeface="+mn-ea"/>
        <a:cs typeface="+mn-cs"/>
      </a:defRPr>
    </a:lvl6pPr>
    <a:lvl7pPr marL="3094878" algn="l" defTabSz="1031626" rtl="0" eaLnBrk="1" latinLnBrk="0" hangingPunct="1">
      <a:defRPr sz="2000" kern="1200">
        <a:solidFill>
          <a:schemeClr val="tx1"/>
        </a:solidFill>
        <a:latin typeface="+mn-lt"/>
        <a:ea typeface="+mn-ea"/>
        <a:cs typeface="+mn-cs"/>
      </a:defRPr>
    </a:lvl7pPr>
    <a:lvl8pPr marL="3610691" algn="l" defTabSz="1031626" rtl="0" eaLnBrk="1" latinLnBrk="0" hangingPunct="1">
      <a:defRPr sz="2000" kern="1200">
        <a:solidFill>
          <a:schemeClr val="tx1"/>
        </a:solidFill>
        <a:latin typeface="+mn-lt"/>
        <a:ea typeface="+mn-ea"/>
        <a:cs typeface="+mn-cs"/>
      </a:defRPr>
    </a:lvl8pPr>
    <a:lvl9pPr marL="4126504" algn="l" defTabSz="1031626"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 userDrawn="1">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jay Kela" initials="AK" lastIdx="3" clrIdx="0">
    <p:extLst/>
  </p:cmAuthor>
  <p:cmAuthor id="2" name="Ruchika Kashyap" initials="RK" lastIdx="25" clrIdx="1">
    <p:extLst/>
  </p:cmAuthor>
  <p:cmAuthor id="3" name="Shyamalima Sengupta" initials="SS" lastIdx="3" clrIdx="2">
    <p:extLst/>
  </p:cmAuthor>
  <p:cmAuthor id="4" name="Ishita Gupta" initials="IG" lastIdx="1"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E49C"/>
    <a:srgbClr val="B0DD7F"/>
    <a:srgbClr val="C6E0B4"/>
    <a:srgbClr val="FF8536"/>
    <a:srgbClr val="FF603A"/>
    <a:srgbClr val="FFFFFF"/>
    <a:srgbClr val="F4B084"/>
    <a:srgbClr val="1C9E88"/>
    <a:srgbClr val="9900FF"/>
    <a:srgbClr val="C82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46" autoAdjust="0"/>
    <p:restoredTop sz="71245" autoAdjust="0"/>
  </p:normalViewPr>
  <p:slideViewPr>
    <p:cSldViewPr snapToGrid="0" snapToObjects="1">
      <p:cViewPr varScale="1">
        <p:scale>
          <a:sx n="84" d="100"/>
          <a:sy n="84" d="100"/>
        </p:scale>
        <p:origin x="1776" y="62"/>
      </p:cViewPr>
      <p:guideLst>
        <p:guide orient="horz" pos="23"/>
        <p:guide pos="2880"/>
      </p:guideLst>
    </p:cSldViewPr>
  </p:slideViewPr>
  <p:outlineViewPr>
    <p:cViewPr>
      <p:scale>
        <a:sx n="33" d="100"/>
        <a:sy n="33" d="100"/>
      </p:scale>
      <p:origin x="0" y="1365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72" d="100"/>
          <a:sy n="72" d="100"/>
        </p:scale>
        <p:origin x="1896" y="54"/>
      </p:cViewPr>
      <p:guideLst>
        <p:guide orient="horz" pos="2160"/>
        <p:guide pos="2880"/>
      </p:guideLst>
    </p:cSldViewPr>
  </p:notesViewPr>
  <p:gridSpacing cx="57607" cy="57607"/>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slideMaster" Target="slideMasters/slideMaster3.xml"/><Relationship Id="rId12" Type="http://schemas.openxmlformats.org/officeDocument/2006/relationships/slideMaster" Target="slideMasters/slideMaster8.xml"/><Relationship Id="rId17" Type="http://schemas.openxmlformats.org/officeDocument/2006/relationships/slide" Target="slides/slide5.xml"/><Relationship Id="rId25" Type="http://schemas.openxmlformats.org/officeDocument/2006/relationships/commentAuthors" Target="commentAuthors.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Master" Target="slideMasters/slideMaster7.xml"/><Relationship Id="rId24"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Master" Target="slideMasters/slideMaster6.xml"/><Relationship Id="rId19" Type="http://schemas.openxmlformats.org/officeDocument/2006/relationships/slide" Target="slides/slide7.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3"/>
          </p:nvPr>
        </p:nvSpPr>
        <p:spPr>
          <a:xfrm>
            <a:off x="8764587" y="228600"/>
            <a:ext cx="379413" cy="342900"/>
          </a:xfrm>
          <a:prstGeom prst="rect">
            <a:avLst/>
          </a:prstGeom>
        </p:spPr>
        <p:txBody>
          <a:bodyPr vert="horz" lIns="91440" tIns="45720" rIns="91440" bIns="45720" rtlCol="0" anchor="b"/>
          <a:lstStyle>
            <a:lvl1pPr algn="r">
              <a:defRPr sz="1200"/>
            </a:lvl1pPr>
          </a:lstStyle>
          <a:p>
            <a:fld id="{80C5BA55-396F-46DB-98CB-67F5915743A3}" type="slidenum">
              <a:rPr lang="en-US" smtClean="0"/>
              <a:pPr/>
              <a:t>‹#›</a:t>
            </a:fld>
            <a:endParaRPr lang="en-US" dirty="0"/>
          </a:p>
        </p:txBody>
      </p:sp>
    </p:spTree>
    <p:extLst>
      <p:ext uri="{BB962C8B-B14F-4D97-AF65-F5344CB8AC3E}">
        <p14:creationId xmlns:p14="http://schemas.microsoft.com/office/powerpoint/2010/main" val="222832644"/>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r>
              <a:rPr lang="en-US" dirty="0"/>
              <a:t>My First Template</a:t>
            </a: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3581CD31-4B7D-4FD2-B052-E296BFBA018F}" type="datetimeFigureOut">
              <a:rPr lang="en-US" smtClean="0"/>
              <a:pPr/>
              <a:t>9/28/2020</a:t>
            </a:fld>
            <a:endParaRPr lang="en-US" dirty="0"/>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r>
              <a:rPr lang="en-US" dirty="0"/>
              <a:t>This is me Adam</a:t>
            </a:r>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C0D40C94-5092-4638-9E1F-C533F19764C0}" type="slidenum">
              <a:rPr lang="en-US" smtClean="0"/>
              <a:pPr/>
              <a:t>‹#›</a:t>
            </a:fld>
            <a:endParaRPr lang="en-US" dirty="0"/>
          </a:p>
        </p:txBody>
      </p:sp>
    </p:spTree>
    <p:extLst>
      <p:ext uri="{BB962C8B-B14F-4D97-AF65-F5344CB8AC3E}">
        <p14:creationId xmlns:p14="http://schemas.microsoft.com/office/powerpoint/2010/main" val="830320965"/>
      </p:ext>
    </p:extLst>
  </p:cSld>
  <p:clrMap bg1="lt1" tx1="dk1" bg2="lt2" tx2="dk2" accent1="accent1" accent2="accent2" accent3="accent3" accent4="accent4" accent5="accent5" accent6="accent6" hlink="hlink" folHlink="folHlink"/>
  <p:hf sldNum="0" ftr="0" dt="0"/>
  <p:notesStyle>
    <a:lvl1pPr marL="0" algn="l" defTabSz="1031626" rtl="0" eaLnBrk="1" latinLnBrk="0" hangingPunct="1">
      <a:defRPr sz="1400" kern="1200">
        <a:solidFill>
          <a:schemeClr val="tx1"/>
        </a:solidFill>
        <a:latin typeface="+mn-lt"/>
        <a:ea typeface="+mn-ea"/>
        <a:cs typeface="+mn-cs"/>
      </a:defRPr>
    </a:lvl1pPr>
    <a:lvl2pPr marL="515813" algn="l" defTabSz="1031626" rtl="0" eaLnBrk="1" latinLnBrk="0" hangingPunct="1">
      <a:defRPr sz="1400" kern="1200">
        <a:solidFill>
          <a:schemeClr val="tx1"/>
        </a:solidFill>
        <a:latin typeface="+mn-lt"/>
        <a:ea typeface="+mn-ea"/>
        <a:cs typeface="+mn-cs"/>
      </a:defRPr>
    </a:lvl2pPr>
    <a:lvl3pPr marL="1031626" algn="l" defTabSz="1031626" rtl="0" eaLnBrk="1" latinLnBrk="0" hangingPunct="1">
      <a:defRPr sz="1400" kern="1200">
        <a:solidFill>
          <a:schemeClr val="tx1"/>
        </a:solidFill>
        <a:latin typeface="+mn-lt"/>
        <a:ea typeface="+mn-ea"/>
        <a:cs typeface="+mn-cs"/>
      </a:defRPr>
    </a:lvl3pPr>
    <a:lvl4pPr marL="1547439" algn="l" defTabSz="1031626" rtl="0" eaLnBrk="1" latinLnBrk="0" hangingPunct="1">
      <a:defRPr sz="1400" kern="1200">
        <a:solidFill>
          <a:schemeClr val="tx1"/>
        </a:solidFill>
        <a:latin typeface="+mn-lt"/>
        <a:ea typeface="+mn-ea"/>
        <a:cs typeface="+mn-cs"/>
      </a:defRPr>
    </a:lvl4pPr>
    <a:lvl5pPr marL="2063252" algn="l" defTabSz="1031626" rtl="0" eaLnBrk="1" latinLnBrk="0" hangingPunct="1">
      <a:defRPr sz="1400" kern="1200">
        <a:solidFill>
          <a:schemeClr val="tx1"/>
        </a:solidFill>
        <a:latin typeface="+mn-lt"/>
        <a:ea typeface="+mn-ea"/>
        <a:cs typeface="+mn-cs"/>
      </a:defRPr>
    </a:lvl5pPr>
    <a:lvl6pPr marL="2579065" algn="l" defTabSz="1031626" rtl="0" eaLnBrk="1" latinLnBrk="0" hangingPunct="1">
      <a:defRPr sz="1400" kern="1200">
        <a:solidFill>
          <a:schemeClr val="tx1"/>
        </a:solidFill>
        <a:latin typeface="+mn-lt"/>
        <a:ea typeface="+mn-ea"/>
        <a:cs typeface="+mn-cs"/>
      </a:defRPr>
    </a:lvl6pPr>
    <a:lvl7pPr marL="3094878" algn="l" defTabSz="1031626" rtl="0" eaLnBrk="1" latinLnBrk="0" hangingPunct="1">
      <a:defRPr sz="1400" kern="1200">
        <a:solidFill>
          <a:schemeClr val="tx1"/>
        </a:solidFill>
        <a:latin typeface="+mn-lt"/>
        <a:ea typeface="+mn-ea"/>
        <a:cs typeface="+mn-cs"/>
      </a:defRPr>
    </a:lvl7pPr>
    <a:lvl8pPr marL="3610691" algn="l" defTabSz="1031626" rtl="0" eaLnBrk="1" latinLnBrk="0" hangingPunct="1">
      <a:defRPr sz="1400" kern="1200">
        <a:solidFill>
          <a:schemeClr val="tx1"/>
        </a:solidFill>
        <a:latin typeface="+mn-lt"/>
        <a:ea typeface="+mn-ea"/>
        <a:cs typeface="+mn-cs"/>
      </a:defRPr>
    </a:lvl8pPr>
    <a:lvl9pPr marL="4126504" algn="l" defTabSz="103162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sz="1400" kern="1200" dirty="0" smtClean="0">
                <a:solidFill>
                  <a:schemeClr val="tx1"/>
                </a:solidFill>
                <a:effectLst/>
                <a:latin typeface="+mn-lt"/>
                <a:ea typeface="+mn-ea"/>
                <a:cs typeface="+mn-cs"/>
              </a:rPr>
              <a:t>¡Felicidades! </a:t>
            </a:r>
            <a:r>
              <a:rPr lang="es-MX" sz="1400" kern="1200" baseline="0" dirty="0" smtClean="0">
                <a:solidFill>
                  <a:schemeClr val="tx1"/>
                </a:solidFill>
                <a:effectLst/>
                <a:latin typeface="+mn-lt"/>
                <a:ea typeface="+mn-ea"/>
                <a:cs typeface="+mn-cs"/>
              </a:rPr>
              <a:t>Ahora estás en el </a:t>
            </a:r>
            <a:r>
              <a:rPr lang="es-MX" sz="1400" kern="1200" baseline="0" dirty="0" err="1" smtClean="0">
                <a:solidFill>
                  <a:schemeClr val="tx1"/>
                </a:solidFill>
                <a:effectLst/>
                <a:latin typeface="+mn-lt"/>
                <a:ea typeface="+mn-ea"/>
                <a:cs typeface="+mn-cs"/>
              </a:rPr>
              <a:t>Milestone</a:t>
            </a:r>
            <a:r>
              <a:rPr lang="es-MX" sz="1400" kern="1200" baseline="0" dirty="0" smtClean="0">
                <a:solidFill>
                  <a:schemeClr val="tx1"/>
                </a:solidFill>
                <a:effectLst/>
                <a:latin typeface="+mn-lt"/>
                <a:ea typeface="+mn-ea"/>
                <a:cs typeface="+mn-cs"/>
              </a:rPr>
              <a:t> 1 del Curso Avanzado - Presenta tu Modelo de Negocio/</a:t>
            </a:r>
            <a:r>
              <a:rPr lang="es-MX" sz="1400" kern="1200" baseline="0" dirty="0" err="1" smtClean="0">
                <a:solidFill>
                  <a:schemeClr val="tx1"/>
                </a:solidFill>
                <a:effectLst/>
                <a:latin typeface="+mn-lt"/>
                <a:ea typeface="+mn-ea"/>
                <a:cs typeface="+mn-cs"/>
              </a:rPr>
              <a:t>MVP</a:t>
            </a:r>
            <a:r>
              <a:rPr lang="es-MX" sz="1400" kern="1200" baseline="0" dirty="0" smtClean="0">
                <a:solidFill>
                  <a:schemeClr val="tx1"/>
                </a:solidFill>
                <a:effectLst/>
                <a:latin typeface="+mn-lt"/>
                <a:ea typeface="+mn-ea"/>
                <a:cs typeface="+mn-cs"/>
              </a:rPr>
              <a:t>.</a:t>
            </a:r>
            <a:endParaRPr lang="en-US" sz="1400" kern="1200" dirty="0" smtClean="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447281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9854E0C-BAF6-4BFE-8725-5A8BED829D39}" type="slidenum">
              <a:rPr lang="en-US" smtClean="0"/>
              <a:t>10</a:t>
            </a:fld>
            <a:endParaRPr lang="en-US"/>
          </a:p>
        </p:txBody>
      </p:sp>
    </p:spTree>
    <p:extLst>
      <p:ext uri="{BB962C8B-B14F-4D97-AF65-F5344CB8AC3E}">
        <p14:creationId xmlns:p14="http://schemas.microsoft.com/office/powerpoint/2010/main" val="4204919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3381020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437046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937204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937204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3645069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1561526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1594047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107114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ee 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_Line_Seco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9938" y="267471"/>
            <a:ext cx="5638800" cy="353524"/>
          </a:xfrm>
          <a:prstGeom prst="rect">
            <a:avLst/>
          </a:prstGeom>
        </p:spPr>
        <p:txBody>
          <a:bodyPr wrap="none" lIns="0" tIns="0" rIns="0" bIns="0" anchor="ctr">
            <a:noAutofit/>
          </a:bodyPr>
          <a:lstStyle>
            <a:lvl1pPr algn="l">
              <a:defRPr sz="2400" b="1" baseline="0">
                <a:solidFill>
                  <a:schemeClr val="tx1">
                    <a:lumMod val="85000"/>
                    <a:lumOff val="15000"/>
                  </a:schemeClr>
                </a:solidFill>
              </a:defRPr>
            </a:lvl1pPr>
          </a:lstStyle>
          <a:p>
            <a:r>
              <a:rPr lang="en-US" dirty="0" smtClean="0"/>
              <a:t>Click To Edit Master Title Style</a:t>
            </a:r>
            <a:endParaRPr lang="en-US" dirty="0"/>
          </a:p>
        </p:txBody>
      </p:sp>
      <p:sp>
        <p:nvSpPr>
          <p:cNvPr id="15" name="Text Placeholder 3"/>
          <p:cNvSpPr>
            <a:spLocks noGrp="1"/>
          </p:cNvSpPr>
          <p:nvPr>
            <p:ph type="body" sz="half" idx="2" hasCustomPrompt="1"/>
          </p:nvPr>
        </p:nvSpPr>
        <p:spPr>
          <a:xfrm>
            <a:off x="769938" y="619462"/>
            <a:ext cx="4114800" cy="200746"/>
          </a:xfrm>
          <a:prstGeom prst="rect">
            <a:avLst/>
          </a:prstGeom>
        </p:spPr>
        <p:txBody>
          <a:bodyPr wrap="none" lIns="0" tIns="0" rIns="0" bIns="0" anchor="ctr">
            <a:noAutofit/>
          </a:bodyPr>
          <a:lstStyle>
            <a:lvl1pPr marL="0" indent="0" algn="l">
              <a:buNone/>
              <a:defRPr sz="14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9" name="Flowchart: Off-page Connector 28"/>
          <p:cNvSpPr/>
          <p:nvPr userDrawn="1"/>
        </p:nvSpPr>
        <p:spPr>
          <a:xfrm>
            <a:off x="8622181" y="238198"/>
            <a:ext cx="288035" cy="235899"/>
          </a:xfrm>
          <a:prstGeom prst="flowChartOffpage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0" name="Slide Number Placeholder 4"/>
          <p:cNvSpPr>
            <a:spLocks noGrp="1"/>
          </p:cNvSpPr>
          <p:nvPr>
            <p:ph type="sldNum" sz="quarter" idx="12"/>
          </p:nvPr>
        </p:nvSpPr>
        <p:spPr>
          <a:xfrm>
            <a:off x="8542120" y="197976"/>
            <a:ext cx="457681" cy="274637"/>
          </a:xfrm>
          <a:prstGeom prst="rect">
            <a:avLst/>
          </a:prstGeom>
        </p:spPr>
        <p:txBody>
          <a:bodyPr anchor="ctr"/>
          <a:lstStyle>
            <a:lvl1pPr algn="ctr">
              <a:defRPr sz="1000" b="1">
                <a:solidFill>
                  <a:schemeClr val="bg1"/>
                </a:solidFill>
              </a:defRPr>
            </a:lvl1pPr>
          </a:lstStyle>
          <a:p>
            <a:fld id="{C136B7D2-B98C-44FD-8D04-7EC62A564975}" type="slidenum">
              <a:rPr lang="en-US" smtClean="0">
                <a:solidFill>
                  <a:prstClr val="white"/>
                </a:solidFill>
              </a:rPr>
              <a:pPr/>
              <a:t>‹#›</a:t>
            </a:fld>
            <a:endParaRPr lang="en-US" dirty="0">
              <a:solidFill>
                <a:prstClr val="white"/>
              </a:solidFill>
            </a:endParaRPr>
          </a:p>
        </p:txBody>
      </p:sp>
      <p:grpSp>
        <p:nvGrpSpPr>
          <p:cNvPr id="17" name="Group 16"/>
          <p:cNvGrpSpPr/>
          <p:nvPr userDrawn="1"/>
        </p:nvGrpSpPr>
        <p:grpSpPr>
          <a:xfrm>
            <a:off x="0" y="5048851"/>
            <a:ext cx="9144000" cy="94649"/>
            <a:chOff x="0" y="2573904"/>
            <a:chExt cx="8767278" cy="44695"/>
          </a:xfrm>
        </p:grpSpPr>
        <p:grpSp>
          <p:nvGrpSpPr>
            <p:cNvPr id="21" name="Group 43"/>
            <p:cNvGrpSpPr/>
            <p:nvPr/>
          </p:nvGrpSpPr>
          <p:grpSpPr>
            <a:xfrm>
              <a:off x="0" y="2573904"/>
              <a:ext cx="3752335" cy="44695"/>
              <a:chOff x="0" y="2573904"/>
              <a:chExt cx="3752335" cy="44695"/>
            </a:xfrm>
          </p:grpSpPr>
          <p:sp>
            <p:nvSpPr>
              <p:cNvPr id="27" name="Rectangle 26"/>
              <p:cNvSpPr/>
              <p:nvPr/>
            </p:nvSpPr>
            <p:spPr>
              <a:xfrm>
                <a:off x="0" y="2573904"/>
                <a:ext cx="1262608" cy="446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8" name="Rectangle 27"/>
              <p:cNvSpPr/>
              <p:nvPr/>
            </p:nvSpPr>
            <p:spPr>
              <a:xfrm>
                <a:off x="1262608" y="2573904"/>
                <a:ext cx="1262608" cy="44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1" name="Rectangle 30"/>
              <p:cNvSpPr/>
              <p:nvPr/>
            </p:nvSpPr>
            <p:spPr>
              <a:xfrm>
                <a:off x="2489727" y="2573904"/>
                <a:ext cx="1262608" cy="446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22" name="Group 44"/>
            <p:cNvGrpSpPr/>
            <p:nvPr/>
          </p:nvGrpSpPr>
          <p:grpSpPr>
            <a:xfrm>
              <a:off x="3752335" y="2573904"/>
              <a:ext cx="5014943" cy="44695"/>
              <a:chOff x="0" y="2573904"/>
              <a:chExt cx="5014943" cy="44695"/>
            </a:xfrm>
          </p:grpSpPr>
          <p:sp>
            <p:nvSpPr>
              <p:cNvPr id="23" name="Rectangle 22"/>
              <p:cNvSpPr/>
              <p:nvPr/>
            </p:nvSpPr>
            <p:spPr>
              <a:xfrm>
                <a:off x="0"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4" name="Rectangle 23"/>
              <p:cNvSpPr/>
              <p:nvPr/>
            </p:nvSpPr>
            <p:spPr>
              <a:xfrm>
                <a:off x="1262608" y="2573904"/>
                <a:ext cx="1262608" cy="44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5" name="Rectangle 24"/>
              <p:cNvSpPr/>
              <p:nvPr/>
            </p:nvSpPr>
            <p:spPr>
              <a:xfrm>
                <a:off x="2489727" y="2573904"/>
                <a:ext cx="1262608" cy="446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6" name="Rectangle 25"/>
              <p:cNvSpPr/>
              <p:nvPr/>
            </p:nvSpPr>
            <p:spPr>
              <a:xfrm>
                <a:off x="3752335" y="2573904"/>
                <a:ext cx="1262608" cy="446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spTree>
    <p:extLst>
      <p:ext uri="{BB962C8B-B14F-4D97-AF65-F5344CB8AC3E}">
        <p14:creationId xmlns:p14="http://schemas.microsoft.com/office/powerpoint/2010/main" val="56282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e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62441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ree Blank With Footer">
    <p:spTree>
      <p:nvGrpSpPr>
        <p:cNvPr id="1" name=""/>
        <p:cNvGrpSpPr/>
        <p:nvPr/>
      </p:nvGrpSpPr>
      <p:grpSpPr>
        <a:xfrm>
          <a:off x="0" y="0"/>
          <a:ext cx="0" cy="0"/>
          <a:chOff x="0" y="0"/>
          <a:chExt cx="0" cy="0"/>
        </a:xfrm>
      </p:grpSpPr>
      <p:grpSp>
        <p:nvGrpSpPr>
          <p:cNvPr id="16" name="Group 15"/>
          <p:cNvGrpSpPr/>
          <p:nvPr userDrawn="1"/>
        </p:nvGrpSpPr>
        <p:grpSpPr>
          <a:xfrm>
            <a:off x="0" y="5048851"/>
            <a:ext cx="9144000" cy="94649"/>
            <a:chOff x="0" y="2573904"/>
            <a:chExt cx="8767278" cy="44695"/>
          </a:xfrm>
        </p:grpSpPr>
        <p:grpSp>
          <p:nvGrpSpPr>
            <p:cNvPr id="17" name="Group 43"/>
            <p:cNvGrpSpPr/>
            <p:nvPr/>
          </p:nvGrpSpPr>
          <p:grpSpPr>
            <a:xfrm>
              <a:off x="0" y="2573904"/>
              <a:ext cx="3752335" cy="44695"/>
              <a:chOff x="0" y="2573904"/>
              <a:chExt cx="3752335" cy="44695"/>
            </a:xfrm>
          </p:grpSpPr>
          <p:sp>
            <p:nvSpPr>
              <p:cNvPr id="23" name="Rectangle 22"/>
              <p:cNvSpPr/>
              <p:nvPr/>
            </p:nvSpPr>
            <p:spPr>
              <a:xfrm>
                <a:off x="0" y="2573904"/>
                <a:ext cx="1262608" cy="446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4" name="Rectangle 23"/>
              <p:cNvSpPr/>
              <p:nvPr/>
            </p:nvSpPr>
            <p:spPr>
              <a:xfrm>
                <a:off x="1262608" y="2573904"/>
                <a:ext cx="1262608" cy="44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5" name="Rectangle 24"/>
              <p:cNvSpPr/>
              <p:nvPr/>
            </p:nvSpPr>
            <p:spPr>
              <a:xfrm>
                <a:off x="2489727" y="2573904"/>
                <a:ext cx="1262608" cy="446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18" name="Group 44"/>
            <p:cNvGrpSpPr/>
            <p:nvPr/>
          </p:nvGrpSpPr>
          <p:grpSpPr>
            <a:xfrm>
              <a:off x="3752335" y="2573904"/>
              <a:ext cx="5014943" cy="44695"/>
              <a:chOff x="0" y="2573904"/>
              <a:chExt cx="5014943" cy="44695"/>
            </a:xfrm>
          </p:grpSpPr>
          <p:sp>
            <p:nvSpPr>
              <p:cNvPr id="19" name="Rectangle 18"/>
              <p:cNvSpPr/>
              <p:nvPr/>
            </p:nvSpPr>
            <p:spPr>
              <a:xfrm>
                <a:off x="0"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0" name="Rectangle 19"/>
              <p:cNvSpPr/>
              <p:nvPr/>
            </p:nvSpPr>
            <p:spPr>
              <a:xfrm>
                <a:off x="1262608" y="2573904"/>
                <a:ext cx="1262608" cy="44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1" name="Rectangle 20"/>
              <p:cNvSpPr/>
              <p:nvPr/>
            </p:nvSpPr>
            <p:spPr>
              <a:xfrm>
                <a:off x="2489727" y="2573904"/>
                <a:ext cx="1262608" cy="446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Rectangle 21"/>
              <p:cNvSpPr/>
              <p:nvPr/>
            </p:nvSpPr>
            <p:spPr>
              <a:xfrm>
                <a:off x="3752335" y="2573904"/>
                <a:ext cx="1262608" cy="446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spTree>
    <p:extLst>
      <p:ext uri="{BB962C8B-B14F-4D97-AF65-F5344CB8AC3E}">
        <p14:creationId xmlns:p14="http://schemas.microsoft.com/office/powerpoint/2010/main" val="311925846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s Text Silde">
    <p:spTree>
      <p:nvGrpSpPr>
        <p:cNvPr id="1" name=""/>
        <p:cNvGrpSpPr/>
        <p:nvPr/>
      </p:nvGrpSpPr>
      <p:grpSpPr>
        <a:xfrm>
          <a:off x="0" y="0"/>
          <a:ext cx="0" cy="0"/>
          <a:chOff x="0" y="0"/>
          <a:chExt cx="0" cy="0"/>
        </a:xfrm>
      </p:grpSpPr>
      <p:sp>
        <p:nvSpPr>
          <p:cNvPr id="10" name="Text Placeholder 3"/>
          <p:cNvSpPr>
            <a:spLocks noGrp="1"/>
          </p:cNvSpPr>
          <p:nvPr>
            <p:ph type="body" sz="half" idx="13" hasCustomPrompt="1"/>
          </p:nvPr>
        </p:nvSpPr>
        <p:spPr>
          <a:xfrm>
            <a:off x="786769" y="1365170"/>
            <a:ext cx="3668233" cy="3046988"/>
          </a:xfrm>
          <a:prstGeom prst="rect">
            <a:avLst/>
          </a:prstGeom>
        </p:spPr>
        <p:txBody>
          <a:bodyPr wrap="square" lIns="0" tIns="0" rIns="0" bIns="0">
            <a:spAutoFit/>
          </a:bodyPr>
          <a:lstStyle>
            <a:lvl1pPr marL="0" indent="0" algn="just">
              <a:buNone/>
              <a:defRPr sz="1400" baseline="0">
                <a:solidFill>
                  <a:schemeClr val="bg1">
                    <a:lumMod val="6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z="1100" b="1" dirty="0" smtClean="0">
                <a:solidFill>
                  <a:schemeClr val="tx1">
                    <a:lumMod val="65000"/>
                    <a:lumOff val="35000"/>
                  </a:schemeClr>
                </a:solidFill>
              </a:rPr>
              <a:t>There are many variations of passages of Lorem Ipsum available, but the majority have suffered alteration in some form, by injected humour, or randomized words which don't look even slightly believable.</a:t>
            </a:r>
          </a:p>
          <a:p>
            <a:endParaRPr lang="en-US" sz="1100" b="1" dirty="0" smtClean="0">
              <a:solidFill>
                <a:schemeClr val="tx1">
                  <a:lumMod val="65000"/>
                  <a:lumOff val="35000"/>
                </a:schemeClr>
              </a:solidFill>
            </a:endParaRPr>
          </a:p>
          <a:p>
            <a:r>
              <a:rPr lang="en-US" sz="1100" b="1" dirty="0" smtClean="0">
                <a:solidFill>
                  <a:schemeClr val="tx1">
                    <a:lumMod val="65000"/>
                    <a:lumOff val="35000"/>
                  </a:schemeClr>
                </a:solidFill>
              </a:rPr>
              <a:t> If you are going to use a passage of Lorem Ipsum, you need to be sure there isn't anything embarrassing hidden in the middle of text. All the Lorem Ipsum generators on the Internet tend to repeat predefined chunks as necessary, making this the first true generator on the Internet. </a:t>
            </a:r>
          </a:p>
          <a:p>
            <a:endParaRPr lang="en-US" sz="1100" b="1" dirty="0" smtClean="0">
              <a:solidFill>
                <a:schemeClr val="tx1">
                  <a:lumMod val="65000"/>
                  <a:lumOff val="35000"/>
                </a:schemeClr>
              </a:solidFill>
            </a:endParaRPr>
          </a:p>
          <a:p>
            <a:r>
              <a:rPr lang="en-US" sz="1100" b="1" dirty="0" smtClean="0">
                <a:solidFill>
                  <a:schemeClr val="tx1">
                    <a:lumMod val="65000"/>
                    <a:lumOff val="35000"/>
                  </a:schemeClr>
                </a:solidFill>
              </a:rPr>
              <a:t>It uses a dictionary of over 200 Latin words, combined with a handful of model sentence structures, to generate Lorem Ipsum which looks reasonable. The generated Lorem Ipsum is therefore always free from repetition, injected humour, or non-characteristic words etc.</a:t>
            </a:r>
          </a:p>
          <a:p>
            <a:pPr algn="just"/>
            <a:endParaRPr lang="en-US" sz="1100" b="1" dirty="0">
              <a:solidFill>
                <a:schemeClr val="bg1">
                  <a:lumMod val="75000"/>
                </a:schemeClr>
              </a:solidFill>
            </a:endParaRPr>
          </a:p>
        </p:txBody>
      </p:sp>
      <p:sp>
        <p:nvSpPr>
          <p:cNvPr id="13" name="Text Placeholder 3"/>
          <p:cNvSpPr>
            <a:spLocks noGrp="1"/>
          </p:cNvSpPr>
          <p:nvPr>
            <p:ph type="body" sz="half" idx="14" hasCustomPrompt="1"/>
          </p:nvPr>
        </p:nvSpPr>
        <p:spPr>
          <a:xfrm>
            <a:off x="4668164" y="1365170"/>
            <a:ext cx="3668233" cy="2843855"/>
          </a:xfrm>
          <a:prstGeom prst="rect">
            <a:avLst/>
          </a:prstGeom>
        </p:spPr>
        <p:txBody>
          <a:bodyPr wrap="square" lIns="0" tIns="0" rIns="0" bIns="0">
            <a:spAutoFit/>
          </a:bodyPr>
          <a:lstStyle>
            <a:lvl1pPr marL="0" indent="0" algn="just">
              <a:buNone/>
              <a:defRPr sz="1400" b="0" i="1" baseline="0">
                <a:solidFill>
                  <a:schemeClr val="bg1">
                    <a:lumMod val="6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z="1100" b="1" dirty="0" smtClean="0">
                <a:solidFill>
                  <a:schemeClr val="tx1">
                    <a:lumMod val="65000"/>
                    <a:lumOff val="35000"/>
                  </a:schemeClr>
                </a:solidFill>
              </a:rPr>
              <a:t>There are many variations of passages of Lorem Ipsum available, but the majority have suffered alteration in some form, by injected humour, or randomized words which don't look even slightly believable.</a:t>
            </a:r>
          </a:p>
          <a:p>
            <a:endParaRPr lang="en-US" sz="1100" b="1" dirty="0" smtClean="0">
              <a:solidFill>
                <a:schemeClr val="tx1">
                  <a:lumMod val="65000"/>
                  <a:lumOff val="35000"/>
                </a:schemeClr>
              </a:solidFill>
            </a:endParaRPr>
          </a:p>
          <a:p>
            <a:r>
              <a:rPr lang="en-US" sz="1100" b="1" dirty="0" smtClean="0">
                <a:solidFill>
                  <a:schemeClr val="tx1">
                    <a:lumMod val="65000"/>
                    <a:lumOff val="35000"/>
                  </a:schemeClr>
                </a:solidFill>
              </a:rPr>
              <a:t> If you are going to use a passage of Lorem Ipsum, you need to be sure there isn't anything embarrassing hidden in the middle of text. All the Lorem Ipsum generators on the Internet tend to repeat predefined chunks as necessary, making this the first true generator on the Internet. </a:t>
            </a:r>
          </a:p>
          <a:p>
            <a:endParaRPr lang="en-US" sz="1100" b="1" dirty="0" smtClean="0">
              <a:solidFill>
                <a:schemeClr val="tx1">
                  <a:lumMod val="65000"/>
                  <a:lumOff val="35000"/>
                </a:schemeClr>
              </a:solidFill>
            </a:endParaRPr>
          </a:p>
          <a:p>
            <a:r>
              <a:rPr lang="en-US" sz="1100" b="1" dirty="0" smtClean="0">
                <a:solidFill>
                  <a:schemeClr val="tx1">
                    <a:lumMod val="65000"/>
                    <a:lumOff val="35000"/>
                  </a:schemeClr>
                </a:solidFill>
              </a:rPr>
              <a:t>It uses a dictionary of over 200 Latin words, combined with a handful of model sentence structures, to generate Lorem Ipsum which looks reasonable. The generated Lorem Ipsum is therefore always free from repetition, injected humour, or non-characteristic words etc.</a:t>
            </a:r>
          </a:p>
        </p:txBody>
      </p:sp>
      <p:cxnSp>
        <p:nvCxnSpPr>
          <p:cNvPr id="9" name="Straight Connector 8"/>
          <p:cNvCxnSpPr/>
          <p:nvPr userDrawn="1"/>
        </p:nvCxnSpPr>
        <p:spPr>
          <a:xfrm>
            <a:off x="786769" y="1340040"/>
            <a:ext cx="3668233" cy="0"/>
          </a:xfrm>
          <a:prstGeom prst="line">
            <a:avLst/>
          </a:prstGeom>
          <a:ln w="15875" cap="rnd" cmpd="sng">
            <a:solidFill>
              <a:schemeClr val="accent5"/>
            </a:solidFill>
            <a:prstDash val="solid"/>
            <a:headEnd type="none"/>
            <a:tailEnd type="none"/>
          </a:ln>
          <a:effectLst>
            <a:outerShdw blurRad="40000" dist="20000" dir="5400000" rotWithShape="0">
              <a:schemeClr val="bg1">
                <a:alpha val="38000"/>
              </a:schemeClr>
            </a:outerShdw>
          </a:effectLst>
        </p:spPr>
        <p:style>
          <a:lnRef idx="2">
            <a:schemeClr val="accent5"/>
          </a:lnRef>
          <a:fillRef idx="0">
            <a:schemeClr val="accent5"/>
          </a:fillRef>
          <a:effectRef idx="1">
            <a:schemeClr val="accent5"/>
          </a:effectRef>
          <a:fontRef idx="minor">
            <a:schemeClr val="tx1"/>
          </a:fontRef>
        </p:style>
      </p:cxnSp>
      <p:cxnSp>
        <p:nvCxnSpPr>
          <p:cNvPr id="14" name="Straight Connector 13"/>
          <p:cNvCxnSpPr/>
          <p:nvPr userDrawn="1"/>
        </p:nvCxnSpPr>
        <p:spPr>
          <a:xfrm>
            <a:off x="4668164" y="1340040"/>
            <a:ext cx="3668233" cy="0"/>
          </a:xfrm>
          <a:prstGeom prst="line">
            <a:avLst/>
          </a:prstGeom>
          <a:ln w="15875" cap="rnd" cmpd="sng">
            <a:solidFill>
              <a:schemeClr val="accent5"/>
            </a:solidFill>
            <a:prstDash val="solid"/>
            <a:headEnd type="none"/>
            <a:tailEnd type="none"/>
          </a:ln>
          <a:effectLst>
            <a:outerShdw blurRad="40000" dist="20000" dir="5400000" rotWithShape="0">
              <a:schemeClr val="bg1">
                <a:alpha val="38000"/>
              </a:schemeClr>
            </a:outerShdw>
          </a:effectLst>
        </p:spPr>
        <p:style>
          <a:lnRef idx="2">
            <a:schemeClr val="accent5"/>
          </a:lnRef>
          <a:fillRef idx="0">
            <a:schemeClr val="accent5"/>
          </a:fillRef>
          <a:effectRef idx="1">
            <a:schemeClr val="accent5"/>
          </a:effectRef>
          <a:fontRef idx="minor">
            <a:schemeClr val="tx1"/>
          </a:fontRef>
        </p:style>
      </p:cxnSp>
      <p:sp>
        <p:nvSpPr>
          <p:cNvPr id="18" name="Title 1"/>
          <p:cNvSpPr>
            <a:spLocks noGrp="1"/>
          </p:cNvSpPr>
          <p:nvPr>
            <p:ph type="title" hasCustomPrompt="1"/>
          </p:nvPr>
        </p:nvSpPr>
        <p:spPr>
          <a:xfrm>
            <a:off x="769938" y="267471"/>
            <a:ext cx="5638800" cy="353524"/>
          </a:xfrm>
          <a:prstGeom prst="rect">
            <a:avLst/>
          </a:prstGeom>
        </p:spPr>
        <p:txBody>
          <a:bodyPr wrap="none" lIns="0" tIns="0" rIns="0" bIns="0" anchor="ctr">
            <a:noAutofit/>
          </a:bodyPr>
          <a:lstStyle>
            <a:lvl1pPr algn="l">
              <a:defRPr sz="2400" b="1" baseline="0">
                <a:solidFill>
                  <a:schemeClr val="tx1">
                    <a:lumMod val="85000"/>
                    <a:lumOff val="15000"/>
                  </a:schemeClr>
                </a:solidFill>
              </a:defRPr>
            </a:lvl1pPr>
          </a:lstStyle>
          <a:p>
            <a:r>
              <a:rPr lang="en-US" dirty="0" smtClean="0"/>
              <a:t>Click To Edit Master Title Style</a:t>
            </a:r>
            <a:endParaRPr lang="en-US" dirty="0"/>
          </a:p>
        </p:txBody>
      </p:sp>
      <p:sp>
        <p:nvSpPr>
          <p:cNvPr id="19" name="Text Placeholder 3"/>
          <p:cNvSpPr>
            <a:spLocks noGrp="1"/>
          </p:cNvSpPr>
          <p:nvPr>
            <p:ph type="body" sz="half" idx="2" hasCustomPrompt="1"/>
          </p:nvPr>
        </p:nvSpPr>
        <p:spPr>
          <a:xfrm>
            <a:off x="769938" y="619462"/>
            <a:ext cx="4114800" cy="200746"/>
          </a:xfrm>
          <a:prstGeom prst="rect">
            <a:avLst/>
          </a:prstGeom>
        </p:spPr>
        <p:txBody>
          <a:bodyPr wrap="none" lIns="0" tIns="0" rIns="0" bIns="0" anchor="ctr">
            <a:noAutofit/>
          </a:bodyPr>
          <a:lstStyle>
            <a:lvl1pPr marL="0" indent="0" algn="l">
              <a:buNone/>
              <a:defRPr sz="14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SUBTITILE GOES HERE</a:t>
            </a:r>
          </a:p>
        </p:txBody>
      </p:sp>
      <p:sp>
        <p:nvSpPr>
          <p:cNvPr id="21" name="Text Placeholder 3"/>
          <p:cNvSpPr>
            <a:spLocks noGrp="1"/>
          </p:cNvSpPr>
          <p:nvPr>
            <p:ph type="body" sz="half" idx="15" hasCustomPrompt="1"/>
          </p:nvPr>
        </p:nvSpPr>
        <p:spPr>
          <a:xfrm>
            <a:off x="769938" y="1087924"/>
            <a:ext cx="3685064" cy="200746"/>
          </a:xfrm>
          <a:prstGeom prst="rect">
            <a:avLst/>
          </a:prstGeom>
        </p:spPr>
        <p:txBody>
          <a:bodyPr wrap="none" lIns="0" tIns="0" rIns="0" bIns="0" anchor="ctr">
            <a:noAutofit/>
          </a:bodyPr>
          <a:lstStyle>
            <a:lvl1pPr marL="0" indent="0" algn="l">
              <a:buNone/>
              <a:defRPr sz="1400" b="1" baseline="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Title Style</a:t>
            </a:r>
          </a:p>
        </p:txBody>
      </p:sp>
      <p:sp>
        <p:nvSpPr>
          <p:cNvPr id="22" name="Text Placeholder 3"/>
          <p:cNvSpPr>
            <a:spLocks noGrp="1"/>
          </p:cNvSpPr>
          <p:nvPr>
            <p:ph type="body" sz="half" idx="16" hasCustomPrompt="1"/>
          </p:nvPr>
        </p:nvSpPr>
        <p:spPr>
          <a:xfrm>
            <a:off x="4651333" y="1087924"/>
            <a:ext cx="3685064" cy="200746"/>
          </a:xfrm>
          <a:prstGeom prst="rect">
            <a:avLst/>
          </a:prstGeom>
        </p:spPr>
        <p:txBody>
          <a:bodyPr wrap="none" lIns="0" tIns="0" rIns="0" bIns="0" anchor="ctr">
            <a:noAutofit/>
          </a:bodyPr>
          <a:lstStyle>
            <a:lvl1pPr marL="0" indent="0" algn="l" rtl="0">
              <a:buNone/>
              <a:defRPr sz="1400" b="1" baseline="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Title Style</a:t>
            </a:r>
          </a:p>
        </p:txBody>
      </p:sp>
      <p:sp>
        <p:nvSpPr>
          <p:cNvPr id="39" name="Flowchart: Off-page Connector 38"/>
          <p:cNvSpPr/>
          <p:nvPr userDrawn="1"/>
        </p:nvSpPr>
        <p:spPr>
          <a:xfrm>
            <a:off x="8622181" y="238198"/>
            <a:ext cx="288035" cy="235899"/>
          </a:xfrm>
          <a:prstGeom prst="flowChartOffpage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0" name="Slide Number Placeholder 4"/>
          <p:cNvSpPr>
            <a:spLocks noGrp="1"/>
          </p:cNvSpPr>
          <p:nvPr>
            <p:ph type="sldNum" sz="quarter" idx="12"/>
          </p:nvPr>
        </p:nvSpPr>
        <p:spPr>
          <a:xfrm>
            <a:off x="8542120" y="197976"/>
            <a:ext cx="457681" cy="274637"/>
          </a:xfrm>
          <a:prstGeom prst="rect">
            <a:avLst/>
          </a:prstGeom>
        </p:spPr>
        <p:txBody>
          <a:bodyPr anchor="ctr"/>
          <a:lstStyle>
            <a:lvl1pPr algn="ctr">
              <a:defRPr sz="1000" b="1">
                <a:solidFill>
                  <a:schemeClr val="bg1"/>
                </a:solidFill>
              </a:defRPr>
            </a:lvl1pPr>
          </a:lstStyle>
          <a:p>
            <a:fld id="{C136B7D2-B98C-44FD-8D04-7EC62A564975}" type="slidenum">
              <a:rPr lang="en-US" smtClean="0">
                <a:solidFill>
                  <a:prstClr val="white"/>
                </a:solidFill>
              </a:rPr>
              <a:pPr/>
              <a:t>‹#›</a:t>
            </a:fld>
            <a:endParaRPr lang="en-US" dirty="0">
              <a:solidFill>
                <a:prstClr val="white"/>
              </a:solidFill>
            </a:endParaRPr>
          </a:p>
        </p:txBody>
      </p:sp>
      <p:grpSp>
        <p:nvGrpSpPr>
          <p:cNvPr id="33" name="Group 32"/>
          <p:cNvGrpSpPr/>
          <p:nvPr userDrawn="1"/>
        </p:nvGrpSpPr>
        <p:grpSpPr>
          <a:xfrm>
            <a:off x="0" y="5048851"/>
            <a:ext cx="9144000" cy="94649"/>
            <a:chOff x="0" y="2573904"/>
            <a:chExt cx="8767278" cy="44695"/>
          </a:xfrm>
        </p:grpSpPr>
        <p:grpSp>
          <p:nvGrpSpPr>
            <p:cNvPr id="34" name="Group 43"/>
            <p:cNvGrpSpPr/>
            <p:nvPr/>
          </p:nvGrpSpPr>
          <p:grpSpPr>
            <a:xfrm>
              <a:off x="0" y="2573904"/>
              <a:ext cx="3752335" cy="44695"/>
              <a:chOff x="0" y="2573904"/>
              <a:chExt cx="3752335" cy="44695"/>
            </a:xfrm>
          </p:grpSpPr>
          <p:sp>
            <p:nvSpPr>
              <p:cNvPr id="42" name="Rectangle 41"/>
              <p:cNvSpPr/>
              <p:nvPr/>
            </p:nvSpPr>
            <p:spPr>
              <a:xfrm>
                <a:off x="0" y="2573904"/>
                <a:ext cx="1262608" cy="446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3" name="Rectangle 42"/>
              <p:cNvSpPr/>
              <p:nvPr/>
            </p:nvSpPr>
            <p:spPr>
              <a:xfrm>
                <a:off x="1262608" y="2573904"/>
                <a:ext cx="1262608" cy="44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4" name="Rectangle 43"/>
              <p:cNvSpPr/>
              <p:nvPr/>
            </p:nvSpPr>
            <p:spPr>
              <a:xfrm>
                <a:off x="2489727" y="2573904"/>
                <a:ext cx="1262608" cy="446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35" name="Group 44"/>
            <p:cNvGrpSpPr/>
            <p:nvPr/>
          </p:nvGrpSpPr>
          <p:grpSpPr>
            <a:xfrm>
              <a:off x="3752335" y="2573904"/>
              <a:ext cx="5014943" cy="44695"/>
              <a:chOff x="0" y="2573904"/>
              <a:chExt cx="5014943" cy="44695"/>
            </a:xfrm>
          </p:grpSpPr>
          <p:sp>
            <p:nvSpPr>
              <p:cNvPr id="36" name="Rectangle 35"/>
              <p:cNvSpPr/>
              <p:nvPr/>
            </p:nvSpPr>
            <p:spPr>
              <a:xfrm>
                <a:off x="0"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7" name="Rectangle 36"/>
              <p:cNvSpPr/>
              <p:nvPr/>
            </p:nvSpPr>
            <p:spPr>
              <a:xfrm>
                <a:off x="1262608" y="2573904"/>
                <a:ext cx="1262608" cy="44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8" name="Rectangle 37"/>
              <p:cNvSpPr/>
              <p:nvPr/>
            </p:nvSpPr>
            <p:spPr>
              <a:xfrm>
                <a:off x="2489727" y="2573904"/>
                <a:ext cx="1262608" cy="446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1" name="Rectangle 40"/>
              <p:cNvSpPr/>
              <p:nvPr/>
            </p:nvSpPr>
            <p:spPr>
              <a:xfrm>
                <a:off x="3752335" y="2573904"/>
                <a:ext cx="1262608" cy="446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spTree>
    <p:extLst>
      <p:ext uri="{BB962C8B-B14F-4D97-AF65-F5344CB8AC3E}">
        <p14:creationId xmlns:p14="http://schemas.microsoft.com/office/powerpoint/2010/main" val="2899573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fade">
                                      <p:cBhvr>
                                        <p:cTn id="11" dur="500"/>
                                        <p:tgtEl>
                                          <p:spTgt spid="19">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1">
                                            <p:txEl>
                                              <p:pRg st="0" end="0"/>
                                            </p:txEl>
                                          </p:spTgt>
                                        </p:tgtEl>
                                        <p:attrNameLst>
                                          <p:attrName>style.visibility</p:attrName>
                                        </p:attrNameLst>
                                      </p:cBhvr>
                                      <p:to>
                                        <p:strVal val="visible"/>
                                      </p:to>
                                    </p:set>
                                    <p:animEffect transition="in" filter="fade">
                                      <p:cBhvr>
                                        <p:cTn id="15" dur="500"/>
                                        <p:tgtEl>
                                          <p:spTgt spid="21">
                                            <p:txEl>
                                              <p:pRg st="0" end="0"/>
                                            </p:txEl>
                                          </p:spTgt>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anim calcmode="lin" valueType="num">
                                      <p:cBhvr>
                                        <p:cTn id="20" dur="500" fill="hold"/>
                                        <p:tgtEl>
                                          <p:spTgt spid="9"/>
                                        </p:tgtEl>
                                        <p:attrNameLst>
                                          <p:attrName>ppt_x</p:attrName>
                                        </p:attrNameLst>
                                      </p:cBhvr>
                                      <p:tavLst>
                                        <p:tav tm="0">
                                          <p:val>
                                            <p:strVal val="#ppt_x"/>
                                          </p:val>
                                        </p:tav>
                                        <p:tav tm="100000">
                                          <p:val>
                                            <p:strVal val="#ppt_x"/>
                                          </p:val>
                                        </p:tav>
                                      </p:tavLst>
                                    </p:anim>
                                    <p:anim calcmode="lin" valueType="num">
                                      <p:cBhvr>
                                        <p:cTn id="21" dur="500" fill="hold"/>
                                        <p:tgtEl>
                                          <p:spTgt spid="9"/>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Effect transition="in" filter="fade">
                                      <p:cBhvr>
                                        <p:cTn id="25" dur="500"/>
                                        <p:tgtEl>
                                          <p:spTgt spid="10">
                                            <p:txEl>
                                              <p:pRg st="0" end="0"/>
                                            </p:txEl>
                                          </p:spTgt>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animEffect transition="in" filter="fade">
                                      <p:cBhvr>
                                        <p:cTn id="29" dur="500"/>
                                        <p:tgtEl>
                                          <p:spTgt spid="10">
                                            <p:txEl>
                                              <p:pRg st="2" end="2"/>
                                            </p:txEl>
                                          </p:spTgt>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0">
                                            <p:txEl>
                                              <p:pRg st="4" end="4"/>
                                            </p:txEl>
                                          </p:spTgt>
                                        </p:tgtEl>
                                        <p:attrNameLst>
                                          <p:attrName>style.visibility</p:attrName>
                                        </p:attrNameLst>
                                      </p:cBhvr>
                                      <p:to>
                                        <p:strVal val="visible"/>
                                      </p:to>
                                    </p:set>
                                    <p:animEffect transition="in" filter="fade">
                                      <p:cBhvr>
                                        <p:cTn id="33" dur="500"/>
                                        <p:tgtEl>
                                          <p:spTgt spid="10">
                                            <p:txEl>
                                              <p:pRg st="4" end="4"/>
                                            </p:txEl>
                                          </p:spTgt>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Effect transition="in" filter="fade">
                                      <p:cBhvr>
                                        <p:cTn id="37" dur="500"/>
                                        <p:tgtEl>
                                          <p:spTgt spid="22">
                                            <p:txEl>
                                              <p:pRg st="0" end="0"/>
                                            </p:txEl>
                                          </p:spTgt>
                                        </p:tgtEl>
                                      </p:cBhvr>
                                    </p:animEffect>
                                  </p:childTnLst>
                                </p:cTn>
                              </p:par>
                            </p:childTnLst>
                          </p:cTn>
                        </p:par>
                        <p:par>
                          <p:cTn id="38" fill="hold">
                            <p:stCondLst>
                              <p:cond delay="4000"/>
                            </p:stCondLst>
                            <p:childTnLst>
                              <p:par>
                                <p:cTn id="39" presetID="42" presetClass="entr" presetSubtype="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anim calcmode="lin" valueType="num">
                                      <p:cBhvr>
                                        <p:cTn id="42" dur="500" fill="hold"/>
                                        <p:tgtEl>
                                          <p:spTgt spid="14"/>
                                        </p:tgtEl>
                                        <p:attrNameLst>
                                          <p:attrName>ppt_x</p:attrName>
                                        </p:attrNameLst>
                                      </p:cBhvr>
                                      <p:tavLst>
                                        <p:tav tm="0">
                                          <p:val>
                                            <p:strVal val="#ppt_x"/>
                                          </p:val>
                                        </p:tav>
                                        <p:tav tm="100000">
                                          <p:val>
                                            <p:strVal val="#ppt_x"/>
                                          </p:val>
                                        </p:tav>
                                      </p:tavLst>
                                    </p:anim>
                                    <p:anim calcmode="lin" valueType="num">
                                      <p:cBhvr>
                                        <p:cTn id="43" dur="500" fill="hold"/>
                                        <p:tgtEl>
                                          <p:spTgt spid="14"/>
                                        </p:tgtEl>
                                        <p:attrNameLst>
                                          <p:attrName>ppt_y</p:attrName>
                                        </p:attrNameLst>
                                      </p:cBhvr>
                                      <p:tavLst>
                                        <p:tav tm="0">
                                          <p:val>
                                            <p:strVal val="#ppt_y+.1"/>
                                          </p:val>
                                        </p:tav>
                                        <p:tav tm="100000">
                                          <p:val>
                                            <p:strVal val="#ppt_y"/>
                                          </p:val>
                                        </p:tav>
                                      </p:tavLst>
                                    </p:anim>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animEffect transition="in" filter="fade">
                                      <p:cBhvr>
                                        <p:cTn id="47" dur="500"/>
                                        <p:tgtEl>
                                          <p:spTgt spid="13">
                                            <p:txEl>
                                              <p:pRg st="0" end="0"/>
                                            </p:txEl>
                                          </p:spTgt>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13">
                                            <p:txEl>
                                              <p:pRg st="2" end="2"/>
                                            </p:txEl>
                                          </p:spTgt>
                                        </p:tgtEl>
                                        <p:attrNameLst>
                                          <p:attrName>style.visibility</p:attrName>
                                        </p:attrNameLst>
                                      </p:cBhvr>
                                      <p:to>
                                        <p:strVal val="visible"/>
                                      </p:to>
                                    </p:set>
                                    <p:animEffect transition="in" filter="fade">
                                      <p:cBhvr>
                                        <p:cTn id="51" dur="500"/>
                                        <p:tgtEl>
                                          <p:spTgt spid="13">
                                            <p:txEl>
                                              <p:pRg st="2" end="2"/>
                                            </p:txEl>
                                          </p:spTgt>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13">
                                            <p:txEl>
                                              <p:pRg st="4" end="4"/>
                                            </p:txEl>
                                          </p:spTgt>
                                        </p:tgtEl>
                                        <p:attrNameLst>
                                          <p:attrName>style.visibility</p:attrName>
                                        </p:attrNameLst>
                                      </p:cBhvr>
                                      <p:to>
                                        <p:strVal val="visible"/>
                                      </p:to>
                                    </p:set>
                                    <p:animEffect transition="in" filter="fade">
                                      <p:cBhvr>
                                        <p:cTn id="55"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8" grpId="0"/>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hree Columns Text Silde">
    <p:spTree>
      <p:nvGrpSpPr>
        <p:cNvPr id="1" name=""/>
        <p:cNvGrpSpPr/>
        <p:nvPr/>
      </p:nvGrpSpPr>
      <p:grpSpPr>
        <a:xfrm>
          <a:off x="0" y="0"/>
          <a:ext cx="0" cy="0"/>
          <a:chOff x="0" y="0"/>
          <a:chExt cx="0" cy="0"/>
        </a:xfrm>
      </p:grpSpPr>
      <p:sp>
        <p:nvSpPr>
          <p:cNvPr id="10" name="Text Placeholder 3"/>
          <p:cNvSpPr>
            <a:spLocks noGrp="1"/>
          </p:cNvSpPr>
          <p:nvPr>
            <p:ph type="body" sz="half" idx="13" hasCustomPrompt="1"/>
          </p:nvPr>
        </p:nvSpPr>
        <p:spPr>
          <a:xfrm>
            <a:off x="796751" y="1365171"/>
            <a:ext cx="2335074" cy="3395646"/>
          </a:xfrm>
          <a:prstGeom prst="rect">
            <a:avLst/>
          </a:prstGeom>
        </p:spPr>
        <p:txBody>
          <a:bodyPr wrap="square" lIns="0" tIns="0" rIns="0" bIns="0">
            <a:normAutofit/>
          </a:bodyPr>
          <a:lstStyle>
            <a:lvl1pPr marL="0" indent="0" algn="ctr">
              <a:buNone/>
              <a:defRPr sz="1100" baseline="0">
                <a:solidFill>
                  <a:schemeClr val="bg1">
                    <a:lumMod val="6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a:r>
              <a:rPr lang="en-US" sz="1000" b="1" dirty="0" smtClean="0">
                <a:solidFill>
                  <a:schemeClr val="tx1">
                    <a:lumMod val="65000"/>
                    <a:lumOff val="35000"/>
                  </a:schemeClr>
                </a:solidFill>
              </a:rPr>
              <a:t>There are many variations of passages of Lorem Ipsum available, but the majority have suffered alteration in some form, by injected humour, or randomized words which don't look even slightly believable.</a:t>
            </a:r>
          </a:p>
          <a:p>
            <a:pPr algn="just"/>
            <a:endParaRPr lang="en-US" sz="1000" b="1" dirty="0" smtClean="0">
              <a:solidFill>
                <a:schemeClr val="tx1">
                  <a:lumMod val="65000"/>
                  <a:lumOff val="35000"/>
                </a:schemeClr>
              </a:solidFill>
            </a:endParaRPr>
          </a:p>
          <a:p>
            <a:pPr algn="just"/>
            <a:r>
              <a:rPr lang="en-US" sz="1000" b="1" i="1" dirty="0" smtClean="0">
                <a:solidFill>
                  <a:schemeClr val="tx1">
                    <a:lumMod val="65000"/>
                    <a:lumOff val="35000"/>
                  </a:schemeClr>
                </a:solidFill>
              </a:rPr>
              <a:t> If you are going to use a passage of Lorem Ipsum, you need to be sure there isn't anything embarrassing hidden in the middle of text. All the Lorem Ipsum generators on the Internet tend to repeat predefined chunks as necessary, making this the first true generator on the Internet. </a:t>
            </a:r>
          </a:p>
          <a:p>
            <a:pPr algn="just"/>
            <a:endParaRPr lang="en-US" sz="1000" b="1" dirty="0" smtClean="0">
              <a:solidFill>
                <a:schemeClr val="tx1">
                  <a:lumMod val="65000"/>
                  <a:lumOff val="35000"/>
                </a:schemeClr>
              </a:solidFill>
            </a:endParaRPr>
          </a:p>
          <a:p>
            <a:pPr algn="just"/>
            <a:r>
              <a:rPr lang="en-US" sz="1000" b="1" dirty="0" smtClean="0">
                <a:solidFill>
                  <a:schemeClr val="tx1">
                    <a:lumMod val="65000"/>
                    <a:lumOff val="35000"/>
                  </a:schemeClr>
                </a:solidFill>
              </a:rPr>
              <a:t>It uses a dictionary of over 200 Latin words, combined with a handful of model sentence structures, to generate Lorem Ipsum which looks reasonable. The generated Lorem Ipsum is therefore always free from repetition, injected humour, or non-characteristic words etc.</a:t>
            </a:r>
          </a:p>
        </p:txBody>
      </p:sp>
      <p:sp>
        <p:nvSpPr>
          <p:cNvPr id="9" name="Text Placeholder 3"/>
          <p:cNvSpPr>
            <a:spLocks noGrp="1"/>
          </p:cNvSpPr>
          <p:nvPr>
            <p:ph type="body" sz="half" idx="14" hasCustomPrompt="1"/>
          </p:nvPr>
        </p:nvSpPr>
        <p:spPr>
          <a:xfrm>
            <a:off x="3394709" y="1365171"/>
            <a:ext cx="2335074" cy="3395646"/>
          </a:xfrm>
          <a:prstGeom prst="rect">
            <a:avLst/>
          </a:prstGeom>
        </p:spPr>
        <p:txBody>
          <a:bodyPr wrap="square" lIns="0" tIns="0" rIns="0" bIns="0">
            <a:normAutofit/>
          </a:bodyPr>
          <a:lstStyle>
            <a:lvl1pPr marL="0" indent="0" algn="ctr">
              <a:buNone/>
              <a:defRPr sz="1100" baseline="0">
                <a:solidFill>
                  <a:schemeClr val="bg1">
                    <a:lumMod val="6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a:r>
              <a:rPr lang="en-US" sz="1000" b="1" dirty="0" smtClean="0">
                <a:solidFill>
                  <a:schemeClr val="tx1">
                    <a:lumMod val="65000"/>
                    <a:lumOff val="35000"/>
                  </a:schemeClr>
                </a:solidFill>
              </a:rPr>
              <a:t>There are many variations of passages of Lorem Ipsum available, but the majority have suffered alteration in some form, by injected humour, or randomized words which don't look even slightly believable.</a:t>
            </a:r>
          </a:p>
          <a:p>
            <a:pPr algn="just"/>
            <a:endParaRPr lang="en-US" sz="1000" b="1" dirty="0" smtClean="0">
              <a:solidFill>
                <a:schemeClr val="tx1">
                  <a:lumMod val="65000"/>
                  <a:lumOff val="35000"/>
                </a:schemeClr>
              </a:solidFill>
            </a:endParaRPr>
          </a:p>
          <a:p>
            <a:pPr algn="just"/>
            <a:r>
              <a:rPr lang="en-US" sz="1000" b="1" i="1" dirty="0" smtClean="0">
                <a:solidFill>
                  <a:schemeClr val="tx1">
                    <a:lumMod val="65000"/>
                    <a:lumOff val="35000"/>
                  </a:schemeClr>
                </a:solidFill>
              </a:rPr>
              <a:t> If you are going to use a passage of Lorem Ipsum, you need to be sure there isn't anything embarrassing hidden in the middle of text. All the Lorem Ipsum generators on the Internet tend to re peat predefined chunks as necessary, making this the first true generator on the Internet. </a:t>
            </a:r>
          </a:p>
          <a:p>
            <a:pPr algn="just"/>
            <a:endParaRPr lang="en-US" sz="1000" b="1" dirty="0" smtClean="0">
              <a:solidFill>
                <a:schemeClr val="tx1">
                  <a:lumMod val="65000"/>
                  <a:lumOff val="35000"/>
                </a:schemeClr>
              </a:solidFill>
            </a:endParaRPr>
          </a:p>
          <a:p>
            <a:pPr algn="just"/>
            <a:r>
              <a:rPr lang="en-US" sz="1000" b="1" dirty="0" smtClean="0">
                <a:solidFill>
                  <a:schemeClr val="tx1">
                    <a:lumMod val="65000"/>
                    <a:lumOff val="35000"/>
                  </a:schemeClr>
                </a:solidFill>
              </a:rPr>
              <a:t>It uses a dictionary of over 200 Latin words, combined with a handful of model sentence structures, to generate Lorem Ipsum which looks reasonable. The generated Lorem Ipsum is therefore always free from repetition, injected humour, or non-characteristic words etc.</a:t>
            </a:r>
          </a:p>
        </p:txBody>
      </p:sp>
      <p:sp>
        <p:nvSpPr>
          <p:cNvPr id="12" name="Text Placeholder 3"/>
          <p:cNvSpPr>
            <a:spLocks noGrp="1"/>
          </p:cNvSpPr>
          <p:nvPr>
            <p:ph type="body" sz="half" idx="15" hasCustomPrompt="1"/>
          </p:nvPr>
        </p:nvSpPr>
        <p:spPr>
          <a:xfrm>
            <a:off x="5992668" y="1365171"/>
            <a:ext cx="2335074" cy="3395646"/>
          </a:xfrm>
          <a:prstGeom prst="rect">
            <a:avLst/>
          </a:prstGeom>
        </p:spPr>
        <p:txBody>
          <a:bodyPr wrap="square" lIns="0" tIns="0" rIns="0" bIns="0">
            <a:normAutofit/>
          </a:bodyPr>
          <a:lstStyle>
            <a:lvl1pPr marL="0" indent="0" algn="ctr" rtl="0">
              <a:buNone/>
              <a:defRPr sz="1100" baseline="0">
                <a:solidFill>
                  <a:schemeClr val="bg1">
                    <a:lumMod val="6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a:r>
              <a:rPr lang="en-US" sz="1000" b="1" dirty="0" smtClean="0">
                <a:solidFill>
                  <a:schemeClr val="tx1">
                    <a:lumMod val="65000"/>
                    <a:lumOff val="35000"/>
                  </a:schemeClr>
                </a:solidFill>
              </a:rPr>
              <a:t>There are many variations of passages of Lorem Ipsum available, but the majority have suffered alteration in some form, by injected humour, or randomized words which don't look even slightly believable.</a:t>
            </a:r>
          </a:p>
          <a:p>
            <a:pPr algn="just"/>
            <a:endParaRPr lang="en-US" sz="1000" b="1" dirty="0" smtClean="0">
              <a:solidFill>
                <a:schemeClr val="tx1">
                  <a:lumMod val="65000"/>
                  <a:lumOff val="35000"/>
                </a:schemeClr>
              </a:solidFill>
            </a:endParaRPr>
          </a:p>
          <a:p>
            <a:pPr algn="just"/>
            <a:r>
              <a:rPr lang="en-US" sz="1000" b="1" i="1" dirty="0" smtClean="0">
                <a:solidFill>
                  <a:schemeClr val="tx1">
                    <a:lumMod val="65000"/>
                    <a:lumOff val="35000"/>
                  </a:schemeClr>
                </a:solidFill>
              </a:rPr>
              <a:t> If you are going to use a passage of Lorem Ipsum, you need to be sure there isn't anything embarrassing hidden in the middle of text. All the Lorem Ipsum generators on the Internet tend to repeat predefined chunks as necessary, making this the first true generator on the Internet. </a:t>
            </a:r>
          </a:p>
          <a:p>
            <a:pPr algn="just"/>
            <a:endParaRPr lang="en-US" sz="1000" b="1" dirty="0" smtClean="0">
              <a:solidFill>
                <a:schemeClr val="tx1">
                  <a:lumMod val="65000"/>
                  <a:lumOff val="35000"/>
                </a:schemeClr>
              </a:solidFill>
            </a:endParaRPr>
          </a:p>
          <a:p>
            <a:pPr algn="just"/>
            <a:r>
              <a:rPr lang="en-US" sz="1000" b="1" dirty="0" smtClean="0">
                <a:solidFill>
                  <a:schemeClr val="tx1">
                    <a:lumMod val="65000"/>
                    <a:lumOff val="35000"/>
                  </a:schemeClr>
                </a:solidFill>
              </a:rPr>
              <a:t>It uses a dictionary of over 200 Latin words, combined with a handful of model sentence structures, to generate Lorem Ipsum which looks reasonable. The generated Lorem Ipsum is therefore always free from repetition, injected humour, or non-characteristic words etc.</a:t>
            </a:r>
          </a:p>
        </p:txBody>
      </p:sp>
      <p:cxnSp>
        <p:nvCxnSpPr>
          <p:cNvPr id="13" name="Straight Connector 12"/>
          <p:cNvCxnSpPr/>
          <p:nvPr userDrawn="1"/>
        </p:nvCxnSpPr>
        <p:spPr>
          <a:xfrm>
            <a:off x="796751" y="1340040"/>
            <a:ext cx="2335074" cy="0"/>
          </a:xfrm>
          <a:prstGeom prst="line">
            <a:avLst/>
          </a:prstGeom>
          <a:ln w="15875" cap="rnd" cmpd="sng">
            <a:solidFill>
              <a:schemeClr val="accent5"/>
            </a:solidFill>
            <a:prstDash val="solid"/>
            <a:headEnd type="none"/>
            <a:tailEnd type="none"/>
          </a:ln>
          <a:effectLst>
            <a:outerShdw blurRad="40000" dist="20000" dir="5400000" rotWithShape="0">
              <a:schemeClr val="bg1">
                <a:alpha val="38000"/>
              </a:schemeClr>
            </a:outerShdw>
          </a:effectLst>
        </p:spPr>
        <p:style>
          <a:lnRef idx="2">
            <a:schemeClr val="accent5"/>
          </a:lnRef>
          <a:fillRef idx="0">
            <a:schemeClr val="accent5"/>
          </a:fillRef>
          <a:effectRef idx="1">
            <a:schemeClr val="accent5"/>
          </a:effectRef>
          <a:fontRef idx="minor">
            <a:schemeClr val="tx1"/>
          </a:fontRef>
        </p:style>
      </p:cxnSp>
      <p:cxnSp>
        <p:nvCxnSpPr>
          <p:cNvPr id="16" name="Straight Connector 15"/>
          <p:cNvCxnSpPr/>
          <p:nvPr userDrawn="1"/>
        </p:nvCxnSpPr>
        <p:spPr>
          <a:xfrm>
            <a:off x="3394709" y="1340040"/>
            <a:ext cx="2335074" cy="0"/>
          </a:xfrm>
          <a:prstGeom prst="line">
            <a:avLst/>
          </a:prstGeom>
          <a:ln w="15875" cap="rnd" cmpd="sng">
            <a:solidFill>
              <a:schemeClr val="accent5"/>
            </a:solidFill>
            <a:prstDash val="solid"/>
            <a:headEnd type="none"/>
            <a:tailEnd type="none"/>
          </a:ln>
          <a:effectLst>
            <a:outerShdw blurRad="40000" dist="20000" dir="5400000" rotWithShape="0">
              <a:schemeClr val="bg1">
                <a:alpha val="38000"/>
              </a:schemeClr>
            </a:outerShdw>
          </a:effectLst>
        </p:spPr>
        <p:style>
          <a:lnRef idx="2">
            <a:schemeClr val="accent5"/>
          </a:lnRef>
          <a:fillRef idx="0">
            <a:schemeClr val="accent5"/>
          </a:fillRef>
          <a:effectRef idx="1">
            <a:schemeClr val="accent5"/>
          </a:effectRef>
          <a:fontRef idx="minor">
            <a:schemeClr val="tx1"/>
          </a:fontRef>
        </p:style>
      </p:cxnSp>
      <p:cxnSp>
        <p:nvCxnSpPr>
          <p:cNvPr id="18" name="Straight Connector 17"/>
          <p:cNvCxnSpPr/>
          <p:nvPr userDrawn="1"/>
        </p:nvCxnSpPr>
        <p:spPr>
          <a:xfrm>
            <a:off x="5992668" y="1340040"/>
            <a:ext cx="2335074" cy="0"/>
          </a:xfrm>
          <a:prstGeom prst="line">
            <a:avLst/>
          </a:prstGeom>
          <a:ln w="15875" cap="rnd" cmpd="sng">
            <a:solidFill>
              <a:schemeClr val="accent5"/>
            </a:solidFill>
            <a:prstDash val="solid"/>
            <a:headEnd type="none"/>
            <a:tailEnd type="none"/>
          </a:ln>
          <a:effectLst>
            <a:outerShdw blurRad="40000" dist="20000" dir="5400000" rotWithShape="0">
              <a:schemeClr val="bg1">
                <a:alpha val="38000"/>
              </a:schemeClr>
            </a:outerShdw>
          </a:effectLst>
        </p:spPr>
        <p:style>
          <a:lnRef idx="2">
            <a:schemeClr val="accent5"/>
          </a:lnRef>
          <a:fillRef idx="0">
            <a:schemeClr val="accent5"/>
          </a:fillRef>
          <a:effectRef idx="1">
            <a:schemeClr val="accent5"/>
          </a:effectRef>
          <a:fontRef idx="minor">
            <a:schemeClr val="tx1"/>
          </a:fontRef>
        </p:style>
      </p:cxnSp>
      <p:sp>
        <p:nvSpPr>
          <p:cNvPr id="20" name="Title 1"/>
          <p:cNvSpPr>
            <a:spLocks noGrp="1"/>
          </p:cNvSpPr>
          <p:nvPr>
            <p:ph type="title" hasCustomPrompt="1"/>
          </p:nvPr>
        </p:nvSpPr>
        <p:spPr>
          <a:xfrm>
            <a:off x="769938" y="267471"/>
            <a:ext cx="5638800" cy="353524"/>
          </a:xfrm>
          <a:prstGeom prst="rect">
            <a:avLst/>
          </a:prstGeom>
        </p:spPr>
        <p:txBody>
          <a:bodyPr wrap="none" lIns="0" tIns="0" rIns="0" bIns="0" anchor="ctr">
            <a:noAutofit/>
          </a:bodyPr>
          <a:lstStyle>
            <a:lvl1pPr algn="l">
              <a:defRPr sz="2400" b="1" baseline="0">
                <a:solidFill>
                  <a:schemeClr val="tx1">
                    <a:lumMod val="85000"/>
                    <a:lumOff val="15000"/>
                  </a:schemeClr>
                </a:solidFill>
              </a:defRPr>
            </a:lvl1pPr>
          </a:lstStyle>
          <a:p>
            <a:r>
              <a:rPr lang="en-US" dirty="0" smtClean="0"/>
              <a:t>Click To Edit Master Title Style</a:t>
            </a:r>
            <a:endParaRPr lang="en-US" dirty="0"/>
          </a:p>
        </p:txBody>
      </p:sp>
      <p:sp>
        <p:nvSpPr>
          <p:cNvPr id="21" name="Text Placeholder 3"/>
          <p:cNvSpPr>
            <a:spLocks noGrp="1"/>
          </p:cNvSpPr>
          <p:nvPr>
            <p:ph type="body" sz="half" idx="2" hasCustomPrompt="1"/>
          </p:nvPr>
        </p:nvSpPr>
        <p:spPr>
          <a:xfrm>
            <a:off x="769938" y="619462"/>
            <a:ext cx="4114800" cy="200746"/>
          </a:xfrm>
          <a:prstGeom prst="rect">
            <a:avLst/>
          </a:prstGeom>
        </p:spPr>
        <p:txBody>
          <a:bodyPr wrap="none" lIns="0" tIns="0" rIns="0" bIns="0" anchor="ctr">
            <a:noAutofit/>
          </a:bodyPr>
          <a:lstStyle>
            <a:lvl1pPr marL="0" indent="0" algn="l">
              <a:buNone/>
              <a:defRPr sz="14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SUBTITILE GOES HERE</a:t>
            </a:r>
          </a:p>
        </p:txBody>
      </p:sp>
      <p:sp>
        <p:nvSpPr>
          <p:cNvPr id="23" name="Text Placeholder 3"/>
          <p:cNvSpPr>
            <a:spLocks noGrp="1"/>
          </p:cNvSpPr>
          <p:nvPr>
            <p:ph type="body" sz="half" idx="16" hasCustomPrompt="1"/>
          </p:nvPr>
        </p:nvSpPr>
        <p:spPr>
          <a:xfrm>
            <a:off x="769938" y="1087924"/>
            <a:ext cx="2361887" cy="200746"/>
          </a:xfrm>
          <a:prstGeom prst="rect">
            <a:avLst/>
          </a:prstGeom>
        </p:spPr>
        <p:txBody>
          <a:bodyPr wrap="none" lIns="0" tIns="0" rIns="0" bIns="0" anchor="ctr">
            <a:noAutofit/>
          </a:bodyPr>
          <a:lstStyle>
            <a:lvl1pPr marL="0" indent="0" algn="l">
              <a:buNone/>
              <a:defRPr sz="1400" b="1" baseline="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Title Style</a:t>
            </a:r>
          </a:p>
        </p:txBody>
      </p:sp>
      <p:sp>
        <p:nvSpPr>
          <p:cNvPr id="24" name="Text Placeholder 3"/>
          <p:cNvSpPr>
            <a:spLocks noGrp="1"/>
          </p:cNvSpPr>
          <p:nvPr>
            <p:ph type="body" sz="half" idx="17" hasCustomPrompt="1"/>
          </p:nvPr>
        </p:nvSpPr>
        <p:spPr>
          <a:xfrm>
            <a:off x="3394709" y="1087924"/>
            <a:ext cx="2361887" cy="200746"/>
          </a:xfrm>
          <a:prstGeom prst="rect">
            <a:avLst/>
          </a:prstGeom>
        </p:spPr>
        <p:txBody>
          <a:bodyPr wrap="none" lIns="0" tIns="0" rIns="0" bIns="0" anchor="ctr">
            <a:noAutofit/>
          </a:bodyPr>
          <a:lstStyle>
            <a:lvl1pPr marL="0" indent="0" algn="l">
              <a:buNone/>
              <a:defRPr sz="1400" b="1" baseline="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Title Style</a:t>
            </a:r>
          </a:p>
        </p:txBody>
      </p:sp>
      <p:sp>
        <p:nvSpPr>
          <p:cNvPr id="25" name="Text Placeholder 3"/>
          <p:cNvSpPr>
            <a:spLocks noGrp="1"/>
          </p:cNvSpPr>
          <p:nvPr>
            <p:ph type="body" sz="half" idx="18" hasCustomPrompt="1"/>
          </p:nvPr>
        </p:nvSpPr>
        <p:spPr>
          <a:xfrm>
            <a:off x="5992668" y="1087924"/>
            <a:ext cx="2361887" cy="200746"/>
          </a:xfrm>
          <a:prstGeom prst="rect">
            <a:avLst/>
          </a:prstGeom>
        </p:spPr>
        <p:txBody>
          <a:bodyPr wrap="none" lIns="0" tIns="0" rIns="0" bIns="0" anchor="ctr">
            <a:noAutofit/>
          </a:bodyPr>
          <a:lstStyle>
            <a:lvl1pPr marL="0" indent="0" algn="l">
              <a:buNone/>
              <a:defRPr sz="1400" b="1" baseline="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Title Style</a:t>
            </a:r>
          </a:p>
        </p:txBody>
      </p:sp>
      <p:sp>
        <p:nvSpPr>
          <p:cNvPr id="43" name="Flowchart: Off-page Connector 42"/>
          <p:cNvSpPr/>
          <p:nvPr userDrawn="1"/>
        </p:nvSpPr>
        <p:spPr>
          <a:xfrm>
            <a:off x="8622181" y="238198"/>
            <a:ext cx="288035" cy="235899"/>
          </a:xfrm>
          <a:prstGeom prst="flowChartOffpage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4" name="Slide Number Placeholder 4"/>
          <p:cNvSpPr>
            <a:spLocks noGrp="1"/>
          </p:cNvSpPr>
          <p:nvPr>
            <p:ph type="sldNum" sz="quarter" idx="12"/>
          </p:nvPr>
        </p:nvSpPr>
        <p:spPr>
          <a:xfrm>
            <a:off x="8542120" y="197976"/>
            <a:ext cx="457681" cy="274637"/>
          </a:xfrm>
          <a:prstGeom prst="rect">
            <a:avLst/>
          </a:prstGeom>
        </p:spPr>
        <p:txBody>
          <a:bodyPr anchor="ctr"/>
          <a:lstStyle>
            <a:lvl1pPr algn="ctr">
              <a:defRPr sz="1000" b="1">
                <a:solidFill>
                  <a:schemeClr val="bg1"/>
                </a:solidFill>
              </a:defRPr>
            </a:lvl1pPr>
          </a:lstStyle>
          <a:p>
            <a:fld id="{C136B7D2-B98C-44FD-8D04-7EC62A564975}" type="slidenum">
              <a:rPr lang="en-US" smtClean="0">
                <a:solidFill>
                  <a:prstClr val="white"/>
                </a:solidFill>
              </a:rPr>
              <a:pPr/>
              <a:t>‹#›</a:t>
            </a:fld>
            <a:endParaRPr lang="en-US" dirty="0">
              <a:solidFill>
                <a:prstClr val="white"/>
              </a:solidFill>
            </a:endParaRPr>
          </a:p>
        </p:txBody>
      </p:sp>
      <p:grpSp>
        <p:nvGrpSpPr>
          <p:cNvPr id="36" name="Group 35"/>
          <p:cNvGrpSpPr/>
          <p:nvPr userDrawn="1"/>
        </p:nvGrpSpPr>
        <p:grpSpPr>
          <a:xfrm>
            <a:off x="0" y="5048851"/>
            <a:ext cx="9144000" cy="94649"/>
            <a:chOff x="0" y="2573904"/>
            <a:chExt cx="8767278" cy="44695"/>
          </a:xfrm>
        </p:grpSpPr>
        <p:grpSp>
          <p:nvGrpSpPr>
            <p:cNvPr id="37" name="Group 43"/>
            <p:cNvGrpSpPr/>
            <p:nvPr/>
          </p:nvGrpSpPr>
          <p:grpSpPr>
            <a:xfrm>
              <a:off x="0" y="2573904"/>
              <a:ext cx="3752335" cy="44695"/>
              <a:chOff x="0" y="2573904"/>
              <a:chExt cx="3752335" cy="44695"/>
            </a:xfrm>
          </p:grpSpPr>
          <p:sp>
            <p:nvSpPr>
              <p:cNvPr id="45" name="Rectangle 44"/>
              <p:cNvSpPr/>
              <p:nvPr/>
            </p:nvSpPr>
            <p:spPr>
              <a:xfrm>
                <a:off x="0" y="2573904"/>
                <a:ext cx="1262608" cy="446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6" name="Rectangle 45"/>
              <p:cNvSpPr/>
              <p:nvPr/>
            </p:nvSpPr>
            <p:spPr>
              <a:xfrm>
                <a:off x="1262608" y="2573904"/>
                <a:ext cx="1262608" cy="44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7" name="Rectangle 46"/>
              <p:cNvSpPr/>
              <p:nvPr/>
            </p:nvSpPr>
            <p:spPr>
              <a:xfrm>
                <a:off x="2489727" y="2573904"/>
                <a:ext cx="1262608" cy="446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38" name="Group 44"/>
            <p:cNvGrpSpPr/>
            <p:nvPr/>
          </p:nvGrpSpPr>
          <p:grpSpPr>
            <a:xfrm>
              <a:off x="3752335" y="2573904"/>
              <a:ext cx="5014943" cy="44695"/>
              <a:chOff x="0" y="2573904"/>
              <a:chExt cx="5014943" cy="44695"/>
            </a:xfrm>
          </p:grpSpPr>
          <p:sp>
            <p:nvSpPr>
              <p:cNvPr id="39" name="Rectangle 38"/>
              <p:cNvSpPr/>
              <p:nvPr/>
            </p:nvSpPr>
            <p:spPr>
              <a:xfrm>
                <a:off x="0"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0" name="Rectangle 39"/>
              <p:cNvSpPr/>
              <p:nvPr/>
            </p:nvSpPr>
            <p:spPr>
              <a:xfrm>
                <a:off x="1262608" y="2573904"/>
                <a:ext cx="1262608" cy="44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1" name="Rectangle 40"/>
              <p:cNvSpPr/>
              <p:nvPr/>
            </p:nvSpPr>
            <p:spPr>
              <a:xfrm>
                <a:off x="2489727" y="2573904"/>
                <a:ext cx="1262608" cy="446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2" name="Rectangle 41"/>
              <p:cNvSpPr/>
              <p:nvPr/>
            </p:nvSpPr>
            <p:spPr>
              <a:xfrm>
                <a:off x="3752335" y="2573904"/>
                <a:ext cx="1262608" cy="446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spTree>
    <p:extLst>
      <p:ext uri="{BB962C8B-B14F-4D97-AF65-F5344CB8AC3E}">
        <p14:creationId xmlns:p14="http://schemas.microsoft.com/office/powerpoint/2010/main" val="186907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Effect transition="in" filter="fade">
                                      <p:cBhvr>
                                        <p:cTn id="11" dur="500"/>
                                        <p:tgtEl>
                                          <p:spTgt spid="21">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3">
                                            <p:txEl>
                                              <p:pRg st="0" end="0"/>
                                            </p:txEl>
                                          </p:spTgt>
                                        </p:tgtEl>
                                        <p:attrNameLst>
                                          <p:attrName>style.visibility</p:attrName>
                                        </p:attrNameLst>
                                      </p:cBhvr>
                                      <p:to>
                                        <p:strVal val="visible"/>
                                      </p:to>
                                    </p:set>
                                    <p:animEffect transition="in" filter="fade">
                                      <p:cBhvr>
                                        <p:cTn id="15" dur="500"/>
                                        <p:tgtEl>
                                          <p:spTgt spid="23">
                                            <p:txEl>
                                              <p:pRg st="0" end="0"/>
                                            </p:txEl>
                                          </p:spTgt>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anim calcmode="lin" valueType="num">
                                      <p:cBhvr>
                                        <p:cTn id="20" dur="500" fill="hold"/>
                                        <p:tgtEl>
                                          <p:spTgt spid="13"/>
                                        </p:tgtEl>
                                        <p:attrNameLst>
                                          <p:attrName>ppt_x</p:attrName>
                                        </p:attrNameLst>
                                      </p:cBhvr>
                                      <p:tavLst>
                                        <p:tav tm="0">
                                          <p:val>
                                            <p:strVal val="#ppt_x"/>
                                          </p:val>
                                        </p:tav>
                                        <p:tav tm="100000">
                                          <p:val>
                                            <p:strVal val="#ppt_x"/>
                                          </p:val>
                                        </p:tav>
                                      </p:tavLst>
                                    </p:anim>
                                    <p:anim calcmode="lin" valueType="num">
                                      <p:cBhvr>
                                        <p:cTn id="21" dur="500" fill="hold"/>
                                        <p:tgtEl>
                                          <p:spTgt spid="13"/>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Effect transition="in" filter="fade">
                                      <p:cBhvr>
                                        <p:cTn id="25" dur="500"/>
                                        <p:tgtEl>
                                          <p:spTgt spid="10">
                                            <p:txEl>
                                              <p:pRg st="0" end="0"/>
                                            </p:txEl>
                                          </p:spTgt>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animEffect transition="in" filter="fade">
                                      <p:cBhvr>
                                        <p:cTn id="29" dur="500"/>
                                        <p:tgtEl>
                                          <p:spTgt spid="10">
                                            <p:txEl>
                                              <p:pRg st="2" end="2"/>
                                            </p:txEl>
                                          </p:spTgt>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0">
                                            <p:txEl>
                                              <p:pRg st="4" end="4"/>
                                            </p:txEl>
                                          </p:spTgt>
                                        </p:tgtEl>
                                        <p:attrNameLst>
                                          <p:attrName>style.visibility</p:attrName>
                                        </p:attrNameLst>
                                      </p:cBhvr>
                                      <p:to>
                                        <p:strVal val="visible"/>
                                      </p:to>
                                    </p:set>
                                    <p:animEffect transition="in" filter="fade">
                                      <p:cBhvr>
                                        <p:cTn id="33" dur="500"/>
                                        <p:tgtEl>
                                          <p:spTgt spid="10">
                                            <p:txEl>
                                              <p:pRg st="4" end="4"/>
                                            </p:txEl>
                                          </p:spTgt>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24">
                                            <p:txEl>
                                              <p:pRg st="0" end="0"/>
                                            </p:txEl>
                                          </p:spTgt>
                                        </p:tgtEl>
                                        <p:attrNameLst>
                                          <p:attrName>style.visibility</p:attrName>
                                        </p:attrNameLst>
                                      </p:cBhvr>
                                      <p:to>
                                        <p:strVal val="visible"/>
                                      </p:to>
                                    </p:set>
                                    <p:animEffect transition="in" filter="fade">
                                      <p:cBhvr>
                                        <p:cTn id="37" dur="500"/>
                                        <p:tgtEl>
                                          <p:spTgt spid="24">
                                            <p:txEl>
                                              <p:pRg st="0" end="0"/>
                                            </p:txEl>
                                          </p:spTgt>
                                        </p:tgtEl>
                                      </p:cBhvr>
                                    </p:animEffect>
                                  </p:childTnLst>
                                </p:cTn>
                              </p:par>
                            </p:childTnLst>
                          </p:cTn>
                        </p:par>
                        <p:par>
                          <p:cTn id="38" fill="hold">
                            <p:stCondLst>
                              <p:cond delay="4000"/>
                            </p:stCondLst>
                            <p:childTnLst>
                              <p:par>
                                <p:cTn id="39" presetID="42" presetClass="entr" presetSubtype="0"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anim calcmode="lin" valueType="num">
                                      <p:cBhvr>
                                        <p:cTn id="42" dur="500" fill="hold"/>
                                        <p:tgtEl>
                                          <p:spTgt spid="16"/>
                                        </p:tgtEl>
                                        <p:attrNameLst>
                                          <p:attrName>ppt_x</p:attrName>
                                        </p:attrNameLst>
                                      </p:cBhvr>
                                      <p:tavLst>
                                        <p:tav tm="0">
                                          <p:val>
                                            <p:strVal val="#ppt_x"/>
                                          </p:val>
                                        </p:tav>
                                        <p:tav tm="100000">
                                          <p:val>
                                            <p:strVal val="#ppt_x"/>
                                          </p:val>
                                        </p:tav>
                                      </p:tavLst>
                                    </p:anim>
                                    <p:anim calcmode="lin" valueType="num">
                                      <p:cBhvr>
                                        <p:cTn id="43" dur="500" fill="hold"/>
                                        <p:tgtEl>
                                          <p:spTgt spid="16"/>
                                        </p:tgtEl>
                                        <p:attrNameLst>
                                          <p:attrName>ppt_y</p:attrName>
                                        </p:attrNameLst>
                                      </p:cBhvr>
                                      <p:tavLst>
                                        <p:tav tm="0">
                                          <p:val>
                                            <p:strVal val="#ppt_y+.1"/>
                                          </p:val>
                                        </p:tav>
                                        <p:tav tm="100000">
                                          <p:val>
                                            <p:strVal val="#ppt_y"/>
                                          </p:val>
                                        </p:tav>
                                      </p:tavLst>
                                    </p:anim>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9">
                                            <p:txEl>
                                              <p:pRg st="0" end="0"/>
                                            </p:txEl>
                                          </p:spTgt>
                                        </p:tgtEl>
                                        <p:attrNameLst>
                                          <p:attrName>style.visibility</p:attrName>
                                        </p:attrNameLst>
                                      </p:cBhvr>
                                      <p:to>
                                        <p:strVal val="visible"/>
                                      </p:to>
                                    </p:set>
                                    <p:animEffect transition="in" filter="fade">
                                      <p:cBhvr>
                                        <p:cTn id="47" dur="500"/>
                                        <p:tgtEl>
                                          <p:spTgt spid="9">
                                            <p:txEl>
                                              <p:pRg st="0" end="0"/>
                                            </p:txEl>
                                          </p:spTgt>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9">
                                            <p:txEl>
                                              <p:pRg st="2" end="2"/>
                                            </p:txEl>
                                          </p:spTgt>
                                        </p:tgtEl>
                                        <p:attrNameLst>
                                          <p:attrName>style.visibility</p:attrName>
                                        </p:attrNameLst>
                                      </p:cBhvr>
                                      <p:to>
                                        <p:strVal val="visible"/>
                                      </p:to>
                                    </p:set>
                                    <p:animEffect transition="in" filter="fade">
                                      <p:cBhvr>
                                        <p:cTn id="51" dur="500"/>
                                        <p:tgtEl>
                                          <p:spTgt spid="9">
                                            <p:txEl>
                                              <p:pRg st="2" end="2"/>
                                            </p:txEl>
                                          </p:spTgt>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9">
                                            <p:txEl>
                                              <p:pRg st="4" end="4"/>
                                            </p:txEl>
                                          </p:spTgt>
                                        </p:tgtEl>
                                        <p:attrNameLst>
                                          <p:attrName>style.visibility</p:attrName>
                                        </p:attrNameLst>
                                      </p:cBhvr>
                                      <p:to>
                                        <p:strVal val="visible"/>
                                      </p:to>
                                    </p:set>
                                    <p:animEffect transition="in" filter="fade">
                                      <p:cBhvr>
                                        <p:cTn id="55" dur="500"/>
                                        <p:tgtEl>
                                          <p:spTgt spid="9">
                                            <p:txEl>
                                              <p:pRg st="4" end="4"/>
                                            </p:txEl>
                                          </p:spTgt>
                                        </p:tgtEl>
                                      </p:cBhvr>
                                    </p:animEffect>
                                  </p:childTnLst>
                                </p:cTn>
                              </p:par>
                            </p:childTnLst>
                          </p:cTn>
                        </p:par>
                        <p:par>
                          <p:cTn id="56" fill="hold">
                            <p:stCondLst>
                              <p:cond delay="6000"/>
                            </p:stCondLst>
                            <p:childTnLst>
                              <p:par>
                                <p:cTn id="57" presetID="10" presetClass="entr" presetSubtype="0" fill="hold" grpId="0" nodeType="afterEffect">
                                  <p:stCondLst>
                                    <p:cond delay="0"/>
                                  </p:stCondLst>
                                  <p:childTnLst>
                                    <p:set>
                                      <p:cBhvr>
                                        <p:cTn id="58" dur="1" fill="hold">
                                          <p:stCondLst>
                                            <p:cond delay="0"/>
                                          </p:stCondLst>
                                        </p:cTn>
                                        <p:tgtEl>
                                          <p:spTgt spid="25">
                                            <p:txEl>
                                              <p:pRg st="0" end="0"/>
                                            </p:txEl>
                                          </p:spTgt>
                                        </p:tgtEl>
                                        <p:attrNameLst>
                                          <p:attrName>style.visibility</p:attrName>
                                        </p:attrNameLst>
                                      </p:cBhvr>
                                      <p:to>
                                        <p:strVal val="visible"/>
                                      </p:to>
                                    </p:set>
                                    <p:animEffect transition="in" filter="fade">
                                      <p:cBhvr>
                                        <p:cTn id="59" dur="500"/>
                                        <p:tgtEl>
                                          <p:spTgt spid="25">
                                            <p:txEl>
                                              <p:pRg st="0" end="0"/>
                                            </p:txEl>
                                          </p:spTgt>
                                        </p:tgtEl>
                                      </p:cBhvr>
                                    </p:animEffect>
                                  </p:childTnLst>
                                </p:cTn>
                              </p:par>
                            </p:childTnLst>
                          </p:cTn>
                        </p:par>
                        <p:par>
                          <p:cTn id="60" fill="hold">
                            <p:stCondLst>
                              <p:cond delay="6500"/>
                            </p:stCondLst>
                            <p:childTnLst>
                              <p:par>
                                <p:cTn id="61" presetID="42" presetClass="entr" presetSubtype="0" fill="hold"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anim calcmode="lin" valueType="num">
                                      <p:cBhvr>
                                        <p:cTn id="64" dur="500" fill="hold"/>
                                        <p:tgtEl>
                                          <p:spTgt spid="18"/>
                                        </p:tgtEl>
                                        <p:attrNameLst>
                                          <p:attrName>ppt_x</p:attrName>
                                        </p:attrNameLst>
                                      </p:cBhvr>
                                      <p:tavLst>
                                        <p:tav tm="0">
                                          <p:val>
                                            <p:strVal val="#ppt_x"/>
                                          </p:val>
                                        </p:tav>
                                        <p:tav tm="100000">
                                          <p:val>
                                            <p:strVal val="#ppt_x"/>
                                          </p:val>
                                        </p:tav>
                                      </p:tavLst>
                                    </p:anim>
                                    <p:anim calcmode="lin" valueType="num">
                                      <p:cBhvr>
                                        <p:cTn id="65" dur="500" fill="hold"/>
                                        <p:tgtEl>
                                          <p:spTgt spid="18"/>
                                        </p:tgtEl>
                                        <p:attrNameLst>
                                          <p:attrName>ppt_y</p:attrName>
                                        </p:attrNameLst>
                                      </p:cBhvr>
                                      <p:tavLst>
                                        <p:tav tm="0">
                                          <p:val>
                                            <p:strVal val="#ppt_y+.1"/>
                                          </p:val>
                                        </p:tav>
                                        <p:tav tm="100000">
                                          <p:val>
                                            <p:strVal val="#ppt_y"/>
                                          </p:val>
                                        </p:tav>
                                      </p:tavLst>
                                    </p:anim>
                                  </p:childTnLst>
                                </p:cTn>
                              </p:par>
                            </p:childTnLst>
                          </p:cTn>
                        </p:par>
                        <p:par>
                          <p:cTn id="66" fill="hold">
                            <p:stCondLst>
                              <p:cond delay="7000"/>
                            </p:stCondLst>
                            <p:childTnLst>
                              <p:par>
                                <p:cTn id="67" presetID="10" presetClass="entr" presetSubtype="0" fill="hold" grpId="0" nodeType="afterEffect">
                                  <p:stCondLst>
                                    <p:cond delay="0"/>
                                  </p:stCondLst>
                                  <p:childTnLst>
                                    <p:set>
                                      <p:cBhvr>
                                        <p:cTn id="68" dur="1" fill="hold">
                                          <p:stCondLst>
                                            <p:cond delay="0"/>
                                          </p:stCondLst>
                                        </p:cTn>
                                        <p:tgtEl>
                                          <p:spTgt spid="12">
                                            <p:txEl>
                                              <p:pRg st="0" end="0"/>
                                            </p:txEl>
                                          </p:spTgt>
                                        </p:tgtEl>
                                        <p:attrNameLst>
                                          <p:attrName>style.visibility</p:attrName>
                                        </p:attrNameLst>
                                      </p:cBhvr>
                                      <p:to>
                                        <p:strVal val="visible"/>
                                      </p:to>
                                    </p:set>
                                    <p:animEffect transition="in" filter="fade">
                                      <p:cBhvr>
                                        <p:cTn id="69" dur="500"/>
                                        <p:tgtEl>
                                          <p:spTgt spid="12">
                                            <p:txEl>
                                              <p:pRg st="0" end="0"/>
                                            </p:txEl>
                                          </p:spTgt>
                                        </p:tgtEl>
                                      </p:cBhvr>
                                    </p:animEffect>
                                  </p:childTnLst>
                                </p:cTn>
                              </p:par>
                            </p:childTnLst>
                          </p:cTn>
                        </p:par>
                        <p:par>
                          <p:cTn id="70" fill="hold">
                            <p:stCondLst>
                              <p:cond delay="7500"/>
                            </p:stCondLst>
                            <p:childTnLst>
                              <p:par>
                                <p:cTn id="71" presetID="10" presetClass="entr" presetSubtype="0" fill="hold" grpId="0" nodeType="afterEffect">
                                  <p:stCondLst>
                                    <p:cond delay="0"/>
                                  </p:stCondLst>
                                  <p:childTnLst>
                                    <p:set>
                                      <p:cBhvr>
                                        <p:cTn id="72" dur="1" fill="hold">
                                          <p:stCondLst>
                                            <p:cond delay="0"/>
                                          </p:stCondLst>
                                        </p:cTn>
                                        <p:tgtEl>
                                          <p:spTgt spid="12">
                                            <p:txEl>
                                              <p:pRg st="2" end="2"/>
                                            </p:txEl>
                                          </p:spTgt>
                                        </p:tgtEl>
                                        <p:attrNameLst>
                                          <p:attrName>style.visibility</p:attrName>
                                        </p:attrNameLst>
                                      </p:cBhvr>
                                      <p:to>
                                        <p:strVal val="visible"/>
                                      </p:to>
                                    </p:set>
                                    <p:animEffect transition="in" filter="fade">
                                      <p:cBhvr>
                                        <p:cTn id="73" dur="500"/>
                                        <p:tgtEl>
                                          <p:spTgt spid="12">
                                            <p:txEl>
                                              <p:pRg st="2" end="2"/>
                                            </p:txEl>
                                          </p:spTgt>
                                        </p:tgtEl>
                                      </p:cBhvr>
                                    </p:animEffect>
                                  </p:childTnLst>
                                </p:cTn>
                              </p:par>
                            </p:childTnLst>
                          </p:cTn>
                        </p:par>
                        <p:par>
                          <p:cTn id="74" fill="hold">
                            <p:stCondLst>
                              <p:cond delay="8000"/>
                            </p:stCondLst>
                            <p:childTnLst>
                              <p:par>
                                <p:cTn id="75" presetID="10" presetClass="entr" presetSubtype="0" fill="hold" grpId="0" nodeType="afterEffect">
                                  <p:stCondLst>
                                    <p:cond delay="0"/>
                                  </p:stCondLst>
                                  <p:childTnLst>
                                    <p:set>
                                      <p:cBhvr>
                                        <p:cTn id="76" dur="1" fill="hold">
                                          <p:stCondLst>
                                            <p:cond delay="0"/>
                                          </p:stCondLst>
                                        </p:cTn>
                                        <p:tgtEl>
                                          <p:spTgt spid="12">
                                            <p:txEl>
                                              <p:pRg st="4" end="4"/>
                                            </p:txEl>
                                          </p:spTgt>
                                        </p:tgtEl>
                                        <p:attrNameLst>
                                          <p:attrName>style.visibility</p:attrName>
                                        </p:attrNameLst>
                                      </p:cBhvr>
                                      <p:to>
                                        <p:strVal val="visible"/>
                                      </p:to>
                                    </p:set>
                                    <p:animEffect transition="in" filter="fade">
                                      <p:cBhvr>
                                        <p:cTn id="7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in Title+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9938" y="267471"/>
            <a:ext cx="5638800" cy="353524"/>
          </a:xfrm>
          <a:prstGeom prst="rect">
            <a:avLst/>
          </a:prstGeom>
        </p:spPr>
        <p:txBody>
          <a:bodyPr wrap="none" lIns="0" tIns="0" rIns="0" bIns="0" anchor="ctr">
            <a:noAutofit/>
          </a:bodyPr>
          <a:lstStyle>
            <a:lvl1pPr algn="l">
              <a:defRPr sz="2400" b="1" baseline="0">
                <a:solidFill>
                  <a:schemeClr val="tx1">
                    <a:lumMod val="85000"/>
                    <a:lumOff val="15000"/>
                  </a:schemeClr>
                </a:solidFill>
              </a:defRPr>
            </a:lvl1pPr>
          </a:lstStyle>
          <a:p>
            <a:r>
              <a:rPr lang="en-US" dirty="0" smtClean="0"/>
              <a:t>Click To Edit Master Title Style</a:t>
            </a:r>
            <a:endParaRPr lang="en-US" dirty="0"/>
          </a:p>
        </p:txBody>
      </p:sp>
      <p:sp>
        <p:nvSpPr>
          <p:cNvPr id="15" name="Text Placeholder 3"/>
          <p:cNvSpPr>
            <a:spLocks noGrp="1"/>
          </p:cNvSpPr>
          <p:nvPr>
            <p:ph type="body" sz="half" idx="2" hasCustomPrompt="1"/>
          </p:nvPr>
        </p:nvSpPr>
        <p:spPr>
          <a:xfrm>
            <a:off x="769938" y="619462"/>
            <a:ext cx="4114800" cy="200746"/>
          </a:xfrm>
          <a:prstGeom prst="rect">
            <a:avLst/>
          </a:prstGeom>
        </p:spPr>
        <p:txBody>
          <a:bodyPr wrap="none" lIns="0" tIns="0" rIns="0" bIns="0" anchor="ctr">
            <a:noAutofit/>
          </a:bodyPr>
          <a:lstStyle>
            <a:lvl1pPr marL="0" indent="0" algn="l">
              <a:buNone/>
              <a:defRPr sz="14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Flowchart: Off-page Connector 13"/>
          <p:cNvSpPr/>
          <p:nvPr userDrawn="1"/>
        </p:nvSpPr>
        <p:spPr>
          <a:xfrm>
            <a:off x="8622181" y="238198"/>
            <a:ext cx="288035" cy="235899"/>
          </a:xfrm>
          <a:prstGeom prst="flowChartOffpage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6" name="Slide Number Placeholder 4"/>
          <p:cNvSpPr>
            <a:spLocks noGrp="1"/>
          </p:cNvSpPr>
          <p:nvPr>
            <p:ph type="sldNum" sz="quarter" idx="12"/>
          </p:nvPr>
        </p:nvSpPr>
        <p:spPr>
          <a:xfrm>
            <a:off x="8542120" y="197976"/>
            <a:ext cx="457681" cy="274637"/>
          </a:xfrm>
          <a:prstGeom prst="rect">
            <a:avLst/>
          </a:prstGeom>
        </p:spPr>
        <p:txBody>
          <a:bodyPr anchor="ctr"/>
          <a:lstStyle>
            <a:lvl1pPr algn="ctr">
              <a:defRPr sz="1000" b="1">
                <a:solidFill>
                  <a:schemeClr val="bg1"/>
                </a:solidFill>
              </a:defRPr>
            </a:lvl1pPr>
          </a:lstStyle>
          <a:p>
            <a:fld id="{C136B7D2-B98C-44FD-8D04-7EC62A564975}"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80334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_Line_Seco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9938" y="267471"/>
            <a:ext cx="5638800" cy="353524"/>
          </a:xfrm>
          <a:prstGeom prst="rect">
            <a:avLst/>
          </a:prstGeom>
        </p:spPr>
        <p:txBody>
          <a:bodyPr wrap="none" lIns="0" tIns="0" rIns="0" bIns="0" anchor="ctr">
            <a:noAutofit/>
          </a:bodyPr>
          <a:lstStyle>
            <a:lvl1pPr algn="l">
              <a:defRPr sz="2400" b="1" baseline="0">
                <a:solidFill>
                  <a:schemeClr val="tx1">
                    <a:lumMod val="85000"/>
                    <a:lumOff val="15000"/>
                  </a:schemeClr>
                </a:solidFill>
              </a:defRPr>
            </a:lvl1pPr>
          </a:lstStyle>
          <a:p>
            <a:r>
              <a:rPr lang="en-US" dirty="0" smtClean="0"/>
              <a:t>Click To Edit Master Title Style</a:t>
            </a:r>
            <a:endParaRPr lang="en-US" dirty="0"/>
          </a:p>
        </p:txBody>
      </p:sp>
      <p:sp>
        <p:nvSpPr>
          <p:cNvPr id="15" name="Text Placeholder 3"/>
          <p:cNvSpPr>
            <a:spLocks noGrp="1"/>
          </p:cNvSpPr>
          <p:nvPr>
            <p:ph type="body" sz="half" idx="2" hasCustomPrompt="1"/>
          </p:nvPr>
        </p:nvSpPr>
        <p:spPr>
          <a:xfrm>
            <a:off x="769938" y="619462"/>
            <a:ext cx="4114800" cy="200746"/>
          </a:xfrm>
          <a:prstGeom prst="rect">
            <a:avLst/>
          </a:prstGeom>
        </p:spPr>
        <p:txBody>
          <a:bodyPr wrap="none" lIns="0" tIns="0" rIns="0" bIns="0" anchor="ctr">
            <a:noAutofit/>
          </a:bodyPr>
          <a:lstStyle>
            <a:lvl1pPr marL="0" indent="0" algn="l">
              <a:buNone/>
              <a:defRPr sz="14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9" name="Flowchart: Off-page Connector 28"/>
          <p:cNvSpPr/>
          <p:nvPr userDrawn="1"/>
        </p:nvSpPr>
        <p:spPr>
          <a:xfrm>
            <a:off x="8622181" y="238198"/>
            <a:ext cx="288035" cy="235899"/>
          </a:xfrm>
          <a:prstGeom prst="flowChartOffpage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0" name="Slide Number Placeholder 4"/>
          <p:cNvSpPr>
            <a:spLocks noGrp="1"/>
          </p:cNvSpPr>
          <p:nvPr>
            <p:ph type="sldNum" sz="quarter" idx="12"/>
          </p:nvPr>
        </p:nvSpPr>
        <p:spPr>
          <a:xfrm>
            <a:off x="8542120" y="197976"/>
            <a:ext cx="457681" cy="274637"/>
          </a:xfrm>
          <a:prstGeom prst="rect">
            <a:avLst/>
          </a:prstGeom>
        </p:spPr>
        <p:txBody>
          <a:bodyPr anchor="ctr"/>
          <a:lstStyle>
            <a:lvl1pPr algn="ctr">
              <a:defRPr sz="1000" b="1">
                <a:solidFill>
                  <a:schemeClr val="bg1"/>
                </a:solidFill>
              </a:defRPr>
            </a:lvl1pPr>
          </a:lstStyle>
          <a:p>
            <a:fld id="{C136B7D2-B98C-44FD-8D04-7EC62A564975}" type="slidenum">
              <a:rPr lang="en-US" smtClean="0">
                <a:solidFill>
                  <a:prstClr val="white"/>
                </a:solidFill>
              </a:rPr>
              <a:pPr/>
              <a:t>‹#›</a:t>
            </a:fld>
            <a:endParaRPr lang="en-US" dirty="0">
              <a:solidFill>
                <a:prstClr val="white"/>
              </a:solidFill>
            </a:endParaRPr>
          </a:p>
        </p:txBody>
      </p:sp>
      <p:grpSp>
        <p:nvGrpSpPr>
          <p:cNvPr id="17" name="Group 16"/>
          <p:cNvGrpSpPr/>
          <p:nvPr userDrawn="1"/>
        </p:nvGrpSpPr>
        <p:grpSpPr>
          <a:xfrm>
            <a:off x="0" y="5048851"/>
            <a:ext cx="9144000" cy="94649"/>
            <a:chOff x="0" y="2573904"/>
            <a:chExt cx="8767278" cy="44695"/>
          </a:xfrm>
        </p:grpSpPr>
        <p:grpSp>
          <p:nvGrpSpPr>
            <p:cNvPr id="21" name="Group 43"/>
            <p:cNvGrpSpPr/>
            <p:nvPr/>
          </p:nvGrpSpPr>
          <p:grpSpPr>
            <a:xfrm>
              <a:off x="0" y="2573904"/>
              <a:ext cx="3752335" cy="44695"/>
              <a:chOff x="0" y="2573904"/>
              <a:chExt cx="3752335" cy="44695"/>
            </a:xfrm>
          </p:grpSpPr>
          <p:sp>
            <p:nvSpPr>
              <p:cNvPr id="27" name="Rectangle 26"/>
              <p:cNvSpPr/>
              <p:nvPr/>
            </p:nvSpPr>
            <p:spPr>
              <a:xfrm>
                <a:off x="0" y="2573904"/>
                <a:ext cx="1262608" cy="446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8" name="Rectangle 27"/>
              <p:cNvSpPr/>
              <p:nvPr/>
            </p:nvSpPr>
            <p:spPr>
              <a:xfrm>
                <a:off x="1262608" y="2573904"/>
                <a:ext cx="1262608" cy="44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1" name="Rectangle 30"/>
              <p:cNvSpPr/>
              <p:nvPr/>
            </p:nvSpPr>
            <p:spPr>
              <a:xfrm>
                <a:off x="2489727" y="2573904"/>
                <a:ext cx="1262608" cy="446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22" name="Group 44"/>
            <p:cNvGrpSpPr/>
            <p:nvPr/>
          </p:nvGrpSpPr>
          <p:grpSpPr>
            <a:xfrm>
              <a:off x="3752335" y="2573904"/>
              <a:ext cx="5014943" cy="44695"/>
              <a:chOff x="0" y="2573904"/>
              <a:chExt cx="5014943" cy="44695"/>
            </a:xfrm>
          </p:grpSpPr>
          <p:sp>
            <p:nvSpPr>
              <p:cNvPr id="23" name="Rectangle 22"/>
              <p:cNvSpPr/>
              <p:nvPr/>
            </p:nvSpPr>
            <p:spPr>
              <a:xfrm>
                <a:off x="0"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4" name="Rectangle 23"/>
              <p:cNvSpPr/>
              <p:nvPr/>
            </p:nvSpPr>
            <p:spPr>
              <a:xfrm>
                <a:off x="1262608" y="2573904"/>
                <a:ext cx="1262608" cy="44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5" name="Rectangle 24"/>
              <p:cNvSpPr/>
              <p:nvPr/>
            </p:nvSpPr>
            <p:spPr>
              <a:xfrm>
                <a:off x="2489727" y="2573904"/>
                <a:ext cx="1262608" cy="446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6" name="Rectangle 25"/>
              <p:cNvSpPr/>
              <p:nvPr/>
            </p:nvSpPr>
            <p:spPr>
              <a:xfrm>
                <a:off x="3752335" y="2573904"/>
                <a:ext cx="1262608" cy="446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spTree>
    <p:extLst>
      <p:ext uri="{BB962C8B-B14F-4D97-AF65-F5344CB8AC3E}">
        <p14:creationId xmlns:p14="http://schemas.microsoft.com/office/powerpoint/2010/main" val="149429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9" name="Picture Placeholder 44"/>
          <p:cNvSpPr>
            <a:spLocks noGrp="1"/>
          </p:cNvSpPr>
          <p:nvPr>
            <p:ph type="pic" sz="quarter" idx="14"/>
          </p:nvPr>
        </p:nvSpPr>
        <p:spPr>
          <a:xfrm>
            <a:off x="7314244" y="3323033"/>
            <a:ext cx="1828248" cy="1814277"/>
          </a:xfrm>
          <a:prstGeom prst="rect">
            <a:avLst/>
          </a:prstGeom>
        </p:spPr>
        <p:txBody>
          <a:bodyPr/>
          <a:lstStyle/>
          <a:p>
            <a:endParaRPr lang="en-US" dirty="0"/>
          </a:p>
        </p:txBody>
      </p:sp>
      <p:sp>
        <p:nvSpPr>
          <p:cNvPr id="48" name="Picture Placeholder 44"/>
          <p:cNvSpPr>
            <a:spLocks noGrp="1"/>
          </p:cNvSpPr>
          <p:nvPr>
            <p:ph type="pic" sz="quarter" idx="13"/>
          </p:nvPr>
        </p:nvSpPr>
        <p:spPr>
          <a:xfrm>
            <a:off x="5487632" y="1508756"/>
            <a:ext cx="1828248" cy="1814277"/>
          </a:xfrm>
          <a:prstGeom prst="rect">
            <a:avLst/>
          </a:prstGeom>
        </p:spPr>
        <p:txBody>
          <a:bodyPr/>
          <a:lstStyle/>
          <a:p>
            <a:endParaRPr lang="en-US" dirty="0"/>
          </a:p>
        </p:txBody>
      </p:sp>
      <p:sp>
        <p:nvSpPr>
          <p:cNvPr id="47" name="Picture Placeholder 44"/>
          <p:cNvSpPr>
            <a:spLocks noGrp="1"/>
          </p:cNvSpPr>
          <p:nvPr>
            <p:ph type="pic" sz="quarter" idx="12"/>
          </p:nvPr>
        </p:nvSpPr>
        <p:spPr>
          <a:xfrm>
            <a:off x="3658673" y="3339774"/>
            <a:ext cx="1828248" cy="1814277"/>
          </a:xfrm>
          <a:prstGeom prst="rect">
            <a:avLst/>
          </a:prstGeom>
        </p:spPr>
        <p:txBody>
          <a:bodyPr/>
          <a:lstStyle/>
          <a:p>
            <a:endParaRPr lang="en-US" dirty="0"/>
          </a:p>
        </p:txBody>
      </p:sp>
      <p:sp>
        <p:nvSpPr>
          <p:cNvPr id="46" name="Picture Placeholder 44"/>
          <p:cNvSpPr>
            <a:spLocks noGrp="1"/>
          </p:cNvSpPr>
          <p:nvPr>
            <p:ph type="pic" sz="quarter" idx="11"/>
          </p:nvPr>
        </p:nvSpPr>
        <p:spPr>
          <a:xfrm>
            <a:off x="-3188" y="3330778"/>
            <a:ext cx="1828248" cy="1814277"/>
          </a:xfrm>
          <a:prstGeom prst="rect">
            <a:avLst/>
          </a:prstGeom>
        </p:spPr>
        <p:txBody>
          <a:bodyPr/>
          <a:lstStyle/>
          <a:p>
            <a:endParaRPr lang="en-US" dirty="0"/>
          </a:p>
        </p:txBody>
      </p:sp>
      <p:sp>
        <p:nvSpPr>
          <p:cNvPr id="45" name="Picture Placeholder 44"/>
          <p:cNvSpPr>
            <a:spLocks noGrp="1"/>
          </p:cNvSpPr>
          <p:nvPr>
            <p:ph type="pic" sz="quarter" idx="10"/>
          </p:nvPr>
        </p:nvSpPr>
        <p:spPr>
          <a:xfrm>
            <a:off x="1828120" y="1508757"/>
            <a:ext cx="1828248" cy="1814277"/>
          </a:xfrm>
          <a:prstGeom prst="rect">
            <a:avLst/>
          </a:prstGeom>
        </p:spPr>
        <p:txBody>
          <a:bodyPr/>
          <a:lstStyle/>
          <a:p>
            <a:endParaRPr lang="en-US" dirty="0"/>
          </a:p>
        </p:txBody>
      </p:sp>
      <p:sp>
        <p:nvSpPr>
          <p:cNvPr id="9" name="Title 1"/>
          <p:cNvSpPr>
            <a:spLocks noGrp="1"/>
          </p:cNvSpPr>
          <p:nvPr>
            <p:ph type="title" hasCustomPrompt="1"/>
          </p:nvPr>
        </p:nvSpPr>
        <p:spPr>
          <a:xfrm>
            <a:off x="448678" y="275387"/>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spTree>
    <p:extLst>
      <p:ext uri="{BB962C8B-B14F-4D97-AF65-F5344CB8AC3E}">
        <p14:creationId xmlns:p14="http://schemas.microsoft.com/office/powerpoint/2010/main" val="35494371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9/28/2020</a:t>
            </a:fld>
            <a:endParaRPr lang="en-US" sz="1350" dirty="0">
              <a:solidFill>
                <a:srgbClr val="000000"/>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Tree>
    <p:extLst>
      <p:ext uri="{BB962C8B-B14F-4D97-AF65-F5344CB8AC3E}">
        <p14:creationId xmlns:p14="http://schemas.microsoft.com/office/powerpoint/2010/main" val="775545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762001"/>
            <a:ext cx="7886700" cy="387072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143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ree Blank With Footer">
    <p:spTree>
      <p:nvGrpSpPr>
        <p:cNvPr id="1" name=""/>
        <p:cNvGrpSpPr/>
        <p:nvPr/>
      </p:nvGrpSpPr>
      <p:grpSpPr>
        <a:xfrm>
          <a:off x="0" y="0"/>
          <a:ext cx="0" cy="0"/>
          <a:chOff x="0" y="0"/>
          <a:chExt cx="0" cy="0"/>
        </a:xfrm>
      </p:grpSpPr>
      <p:grpSp>
        <p:nvGrpSpPr>
          <p:cNvPr id="16" name="Group 15"/>
          <p:cNvGrpSpPr/>
          <p:nvPr userDrawn="1"/>
        </p:nvGrpSpPr>
        <p:grpSpPr>
          <a:xfrm>
            <a:off x="0" y="5048851"/>
            <a:ext cx="9144000" cy="94649"/>
            <a:chOff x="0" y="2573904"/>
            <a:chExt cx="8767278" cy="44695"/>
          </a:xfrm>
        </p:grpSpPr>
        <p:grpSp>
          <p:nvGrpSpPr>
            <p:cNvPr id="17" name="Group 43"/>
            <p:cNvGrpSpPr/>
            <p:nvPr/>
          </p:nvGrpSpPr>
          <p:grpSpPr>
            <a:xfrm>
              <a:off x="0" y="2573904"/>
              <a:ext cx="3752335" cy="44695"/>
              <a:chOff x="0" y="2573904"/>
              <a:chExt cx="3752335" cy="44695"/>
            </a:xfrm>
          </p:grpSpPr>
          <p:sp>
            <p:nvSpPr>
              <p:cNvPr id="23" name="Rectangle 22"/>
              <p:cNvSpPr/>
              <p:nvPr/>
            </p:nvSpPr>
            <p:spPr>
              <a:xfrm>
                <a:off x="0" y="2573904"/>
                <a:ext cx="1262608" cy="446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1262608" y="2573904"/>
                <a:ext cx="1262608" cy="44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2489727" y="2573904"/>
                <a:ext cx="1262608" cy="446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44"/>
            <p:cNvGrpSpPr/>
            <p:nvPr/>
          </p:nvGrpSpPr>
          <p:grpSpPr>
            <a:xfrm>
              <a:off x="3752335" y="2573904"/>
              <a:ext cx="5014943" cy="44695"/>
              <a:chOff x="0" y="2573904"/>
              <a:chExt cx="5014943" cy="44695"/>
            </a:xfrm>
          </p:grpSpPr>
          <p:sp>
            <p:nvSpPr>
              <p:cNvPr id="19" name="Rectangle 18"/>
              <p:cNvSpPr/>
              <p:nvPr/>
            </p:nvSpPr>
            <p:spPr>
              <a:xfrm>
                <a:off x="0"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1262608" y="2573904"/>
                <a:ext cx="1262608" cy="44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2489727" y="2573904"/>
                <a:ext cx="1262608" cy="446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3752335" y="2573904"/>
                <a:ext cx="1262608" cy="446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9/28/2020</a:t>
            </a:fld>
            <a:endParaRPr lang="en-US" sz="1350" dirty="0">
              <a:solidFill>
                <a:srgbClr val="000000"/>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3503796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942975"/>
            <a:ext cx="3886200" cy="368974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942975"/>
            <a:ext cx="3886200" cy="368974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9/28/2020</a:t>
            </a:fld>
            <a:endParaRPr lang="en-US" sz="1350" dirty="0">
              <a:solidFill>
                <a:srgbClr val="000000"/>
              </a:solidFill>
            </a:endParaRP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2064188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9/28/2020</a:t>
            </a:fld>
            <a:endParaRPr lang="en-US" sz="1350" dirty="0">
              <a:solidFill>
                <a:srgbClr val="000000"/>
              </a:solidFill>
            </a:endParaRPr>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274419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04910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9/28/2020</a:t>
            </a:fld>
            <a:endParaRPr lang="en-US" sz="1350" dirty="0">
              <a:solidFill>
                <a:srgbClr val="000000"/>
              </a:solidFill>
            </a:endParaRPr>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
        <p:nvSpPr>
          <p:cNvPr id="5" name="Title 2"/>
          <p:cNvSpPr txBox="1">
            <a:spLocks/>
          </p:cNvSpPr>
          <p:nvPr userDrawn="1"/>
        </p:nvSpPr>
        <p:spPr>
          <a:xfrm>
            <a:off x="828676" y="345157"/>
            <a:ext cx="4643264" cy="267064"/>
          </a:xfrm>
          <a:prstGeom prst="rect">
            <a:avLst/>
          </a:prstGeom>
        </p:spPr>
        <p:txBody>
          <a:bodyPr vert="horz" lIns="0" tIns="0" rIns="0" bIns="0" rtlCol="0" anchor="ctr">
            <a:normAutofit/>
          </a:bodyPr>
          <a:lstStyle>
            <a:lvl1pPr algn="l" defTabSz="457200" rtl="0" eaLnBrk="1" latinLnBrk="0" hangingPunct="1">
              <a:spcBef>
                <a:spcPct val="0"/>
              </a:spcBef>
              <a:buNone/>
              <a:defRPr sz="1400" b="1" kern="1200">
                <a:solidFill>
                  <a:schemeClr val="tx1"/>
                </a:solidFill>
                <a:latin typeface="Raleway"/>
                <a:ea typeface="+mj-ea"/>
                <a:cs typeface="Raleway"/>
              </a:defRPr>
            </a:lvl1pPr>
          </a:lstStyle>
          <a:p>
            <a:pPr>
              <a:defRPr/>
            </a:pPr>
            <a:endParaRPr lang="en-US" sz="1500" dirty="0">
              <a:solidFill>
                <a:srgbClr val="C00000"/>
              </a:solidFill>
            </a:endParaRPr>
          </a:p>
        </p:txBody>
      </p:sp>
    </p:spTree>
    <p:extLst>
      <p:ext uri="{BB962C8B-B14F-4D97-AF65-F5344CB8AC3E}">
        <p14:creationId xmlns:p14="http://schemas.microsoft.com/office/powerpoint/2010/main" val="3551338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9/28/2020</a:t>
            </a:fld>
            <a:endParaRPr lang="en-US" sz="1350" dirty="0">
              <a:solidFill>
                <a:srgbClr val="000000"/>
              </a:solidFill>
            </a:endParaRP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3330168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9/28/2020</a:t>
            </a:fld>
            <a:endParaRPr lang="en-US" sz="1350" dirty="0">
              <a:solidFill>
                <a:srgbClr val="000000"/>
              </a:solidFill>
            </a:endParaRP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216060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9/28/2020</a:t>
            </a:fld>
            <a:endParaRPr lang="en-US" sz="1350" dirty="0">
              <a:solidFill>
                <a:srgbClr val="000000"/>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3251645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9/28/2020</a:t>
            </a:fld>
            <a:endParaRPr lang="en-US" sz="1350" dirty="0">
              <a:solidFill>
                <a:srgbClr val="000000"/>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4177852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3844"/>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grpSp>
        <p:nvGrpSpPr>
          <p:cNvPr id="16" name="Group 15"/>
          <p:cNvGrpSpPr/>
          <p:nvPr userDrawn="1"/>
        </p:nvGrpSpPr>
        <p:grpSpPr>
          <a:xfrm>
            <a:off x="460613" y="4984845"/>
            <a:ext cx="8222776" cy="35823"/>
            <a:chOff x="532000" y="6640224"/>
            <a:chExt cx="9000000" cy="54000"/>
          </a:xfrm>
        </p:grpSpPr>
        <p:sp>
          <p:nvSpPr>
            <p:cNvPr id="11" name="Rectangle 10"/>
            <p:cNvSpPr/>
            <p:nvPr userDrawn="1"/>
          </p:nvSpPr>
          <p:spPr>
            <a:xfrm>
              <a:off x="532000" y="6640224"/>
              <a:ext cx="1800000" cy="54000"/>
            </a:xfrm>
            <a:prstGeom prst="rect">
              <a:avLst/>
            </a:prstGeom>
            <a:solidFill>
              <a:srgbClr val="9E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2" name="Rectangle 11"/>
            <p:cNvSpPr/>
            <p:nvPr userDrawn="1"/>
          </p:nvSpPr>
          <p:spPr>
            <a:xfrm>
              <a:off x="2332000" y="6640224"/>
              <a:ext cx="1800000" cy="54000"/>
            </a:xfrm>
            <a:prstGeom prst="rect">
              <a:avLst/>
            </a:prstGeom>
            <a:solidFill>
              <a:srgbClr val="287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3" name="Rectangle 12"/>
            <p:cNvSpPr/>
            <p:nvPr userDrawn="1"/>
          </p:nvSpPr>
          <p:spPr>
            <a:xfrm>
              <a:off x="4132000" y="6640224"/>
              <a:ext cx="1800000" cy="54000"/>
            </a:xfrm>
            <a:prstGeom prst="rect">
              <a:avLst/>
            </a:prstGeom>
            <a:solidFill>
              <a:srgbClr val="F686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4" name="Rectangle 13"/>
            <p:cNvSpPr/>
            <p:nvPr userDrawn="1"/>
          </p:nvSpPr>
          <p:spPr>
            <a:xfrm>
              <a:off x="5932000" y="6640224"/>
              <a:ext cx="1800000" cy="54000"/>
            </a:xfrm>
            <a:prstGeom prst="rect">
              <a:avLst/>
            </a:prstGeom>
            <a:solidFill>
              <a:srgbClr val="1D4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5" name="Rectangle 14"/>
            <p:cNvSpPr/>
            <p:nvPr userDrawn="1"/>
          </p:nvSpPr>
          <p:spPr>
            <a:xfrm>
              <a:off x="7732000" y="6640224"/>
              <a:ext cx="1800000" cy="54000"/>
            </a:xfrm>
            <a:prstGeom prst="rect">
              <a:avLst/>
            </a:prstGeom>
            <a:solidFill>
              <a:srgbClr val="2ED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grpSp>
    </p:spTree>
    <p:extLst>
      <p:ext uri="{BB962C8B-B14F-4D97-AF65-F5344CB8AC3E}">
        <p14:creationId xmlns:p14="http://schemas.microsoft.com/office/powerpoint/2010/main" val="2275340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in Title+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9938" y="267471"/>
            <a:ext cx="5638800" cy="353524"/>
          </a:xfrm>
          <a:prstGeom prst="rect">
            <a:avLst/>
          </a:prstGeom>
        </p:spPr>
        <p:txBody>
          <a:bodyPr wrap="none" lIns="0" tIns="0" rIns="0" bIns="0" anchor="ctr">
            <a:noAutofit/>
          </a:bodyPr>
          <a:lstStyle>
            <a:lvl1pPr algn="l">
              <a:defRPr sz="2400" b="1" baseline="0">
                <a:solidFill>
                  <a:schemeClr val="tx1">
                    <a:lumMod val="85000"/>
                    <a:lumOff val="15000"/>
                  </a:schemeClr>
                </a:solidFill>
              </a:defRPr>
            </a:lvl1pPr>
          </a:lstStyle>
          <a:p>
            <a:r>
              <a:rPr lang="en-US" dirty="0"/>
              <a:t>Click To Edit Master Title Style</a:t>
            </a:r>
          </a:p>
        </p:txBody>
      </p:sp>
      <p:sp>
        <p:nvSpPr>
          <p:cNvPr id="15" name="Text Placeholder 3"/>
          <p:cNvSpPr>
            <a:spLocks noGrp="1"/>
          </p:cNvSpPr>
          <p:nvPr>
            <p:ph type="body" sz="half" idx="2" hasCustomPrompt="1"/>
          </p:nvPr>
        </p:nvSpPr>
        <p:spPr>
          <a:xfrm>
            <a:off x="769938" y="619462"/>
            <a:ext cx="4114800" cy="200746"/>
          </a:xfrm>
          <a:prstGeom prst="rect">
            <a:avLst/>
          </a:prstGeom>
        </p:spPr>
        <p:txBody>
          <a:bodyPr wrap="none" lIns="0" tIns="0" rIns="0" bIns="0" anchor="ctr">
            <a:noAutofit/>
          </a:bodyPr>
          <a:lstStyle>
            <a:lvl1pPr marL="0" indent="0" algn="l">
              <a:buNone/>
              <a:defRPr sz="14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4" name="Flowchart: Off-page Connector 13"/>
          <p:cNvSpPr/>
          <p:nvPr userDrawn="1"/>
        </p:nvSpPr>
        <p:spPr>
          <a:xfrm>
            <a:off x="8622181" y="238198"/>
            <a:ext cx="288035" cy="235899"/>
          </a:xfrm>
          <a:prstGeom prst="flowChartOffpage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lide Number Placeholder 4"/>
          <p:cNvSpPr>
            <a:spLocks noGrp="1"/>
          </p:cNvSpPr>
          <p:nvPr>
            <p:ph type="sldNum" sz="quarter" idx="12"/>
          </p:nvPr>
        </p:nvSpPr>
        <p:spPr>
          <a:xfrm>
            <a:off x="8542120" y="197976"/>
            <a:ext cx="457681" cy="274637"/>
          </a:xfrm>
          <a:prstGeom prst="rect">
            <a:avLst/>
          </a:prstGeom>
        </p:spPr>
        <p:txBody>
          <a:bodyPr anchor="ctr"/>
          <a:lstStyle>
            <a:lvl1pPr algn="ctr">
              <a:defRPr sz="1000" b="1">
                <a:solidFill>
                  <a:schemeClr val="bg1"/>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and Foot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250301"/>
            <a:ext cx="2133600" cy="273844"/>
          </a:xfrm>
          <a:prstGeom prst="rect">
            <a:avLst/>
          </a:prstGeom>
        </p:spPr>
        <p:txBody>
          <a:bodyPr/>
          <a:lstStyle/>
          <a:p>
            <a:pPr defTabSz="685800"/>
            <a:r>
              <a:rPr lang="en-US" sz="1350" dirty="0" smtClean="0">
                <a:solidFill>
                  <a:srgbClr val="000000"/>
                </a:solidFill>
              </a:rPr>
              <a:t>www.wfglobal.org</a:t>
            </a:r>
            <a:endParaRPr lang="en-US" sz="1350" dirty="0">
              <a:solidFill>
                <a:srgbClr val="000000"/>
              </a:solidFill>
            </a:endParaRPr>
          </a:p>
        </p:txBody>
      </p:sp>
      <p:sp>
        <p:nvSpPr>
          <p:cNvPr id="8" name="Title 1"/>
          <p:cNvSpPr>
            <a:spLocks noGrp="1"/>
          </p:cNvSpPr>
          <p:nvPr>
            <p:ph type="title" hasCustomPrompt="1"/>
          </p:nvPr>
        </p:nvSpPr>
        <p:spPr>
          <a:xfrm>
            <a:off x="457200" y="273844"/>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spTree>
    <p:extLst>
      <p:ext uri="{BB962C8B-B14F-4D97-AF65-F5344CB8AC3E}">
        <p14:creationId xmlns:p14="http://schemas.microsoft.com/office/powerpoint/2010/main" val="2867110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itle and Foot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250301"/>
            <a:ext cx="2133600" cy="273844"/>
          </a:xfrm>
          <a:prstGeom prst="rect">
            <a:avLst/>
          </a:prstGeom>
        </p:spPr>
        <p:txBody>
          <a:bodyPr/>
          <a:lstStyle/>
          <a:p>
            <a:pPr defTabSz="685800"/>
            <a:r>
              <a:rPr lang="en-US" sz="1350" dirty="0" smtClean="0">
                <a:solidFill>
                  <a:srgbClr val="000000"/>
                </a:solidFill>
              </a:rPr>
              <a:t>www.wfglobal.com</a:t>
            </a:r>
            <a:endParaRPr lang="en-US" sz="1350" dirty="0">
              <a:solidFill>
                <a:srgbClr val="000000"/>
              </a:solidFill>
            </a:endParaRPr>
          </a:p>
        </p:txBody>
      </p:sp>
      <p:sp>
        <p:nvSpPr>
          <p:cNvPr id="5" name="Title 1"/>
          <p:cNvSpPr>
            <a:spLocks noGrp="1"/>
          </p:cNvSpPr>
          <p:nvPr>
            <p:ph type="title" hasCustomPrompt="1"/>
          </p:nvPr>
        </p:nvSpPr>
        <p:spPr>
          <a:xfrm>
            <a:off x="457200" y="273844"/>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spTree>
    <p:extLst>
      <p:ext uri="{BB962C8B-B14F-4D97-AF65-F5344CB8AC3E}">
        <p14:creationId xmlns:p14="http://schemas.microsoft.com/office/powerpoint/2010/main" val="1062085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_Normal Center">
    <p:spTree>
      <p:nvGrpSpPr>
        <p:cNvPr id="1" name=""/>
        <p:cNvGrpSpPr/>
        <p:nvPr/>
      </p:nvGrpSpPr>
      <p:grpSpPr>
        <a:xfrm>
          <a:off x="0" y="0"/>
          <a:ext cx="0" cy="0"/>
          <a:chOff x="0" y="0"/>
          <a:chExt cx="0" cy="0"/>
        </a:xfrm>
      </p:grpSpPr>
      <p:sp>
        <p:nvSpPr>
          <p:cNvPr id="2" name="Title 1"/>
          <p:cNvSpPr>
            <a:spLocks noGrp="1"/>
          </p:cNvSpPr>
          <p:nvPr>
            <p:ph type="title"/>
          </p:nvPr>
        </p:nvSpPr>
        <p:spPr>
          <a:xfrm>
            <a:off x="313083" y="587136"/>
            <a:ext cx="8517834" cy="421895"/>
          </a:xfrm>
          <a:prstGeom prst="rect">
            <a:avLst/>
          </a:prstGeom>
        </p:spPr>
        <p:txBody>
          <a:bodyPr>
            <a:normAutofit/>
          </a:bodyPr>
          <a:lstStyle>
            <a:lvl1pPr algn="ctr">
              <a:defRPr sz="2100">
                <a:solidFill>
                  <a:schemeClr val="bg2"/>
                </a:solidFill>
                <a:latin typeface="Montserrat Semi Bold" panose="00000700000000000000" pitchFamily="50" charset="0"/>
              </a:defRPr>
            </a:lvl1pPr>
          </a:lstStyle>
          <a:p>
            <a:r>
              <a:rPr lang="en-US" dirty="0"/>
              <a:t>Click to edit Master title style</a:t>
            </a:r>
            <a:endParaRPr lang="id-ID" dirty="0"/>
          </a:p>
        </p:txBody>
      </p:sp>
      <p:sp>
        <p:nvSpPr>
          <p:cNvPr id="8" name="Text Placeholder 7"/>
          <p:cNvSpPr>
            <a:spLocks noGrp="1"/>
          </p:cNvSpPr>
          <p:nvPr>
            <p:ph type="body" sz="quarter" idx="10"/>
          </p:nvPr>
        </p:nvSpPr>
        <p:spPr>
          <a:xfrm>
            <a:off x="313083" y="418721"/>
            <a:ext cx="8517834" cy="327681"/>
          </a:xfrm>
          <a:prstGeom prst="rect">
            <a:avLst/>
          </a:prstGeom>
        </p:spPr>
        <p:txBody>
          <a:bodyPr>
            <a:normAutofit/>
          </a:bodyPr>
          <a:lstStyle>
            <a:lvl1pPr marL="0" indent="0" algn="ctr">
              <a:buNone/>
              <a:defRPr sz="1200">
                <a:solidFill>
                  <a:schemeClr val="bg1">
                    <a:lumMod val="50000"/>
                  </a:schemeClr>
                </a:solidFill>
                <a:latin typeface="Montserrat" panose="00000500000000000000" pitchFamily="50" charset="0"/>
              </a:defRPr>
            </a:lvl1pPr>
          </a:lstStyle>
          <a:p>
            <a:pPr lvl="0"/>
            <a:r>
              <a:rPr lang="en-US" dirty="0"/>
              <a:t>Click to edit Master text styles</a:t>
            </a:r>
          </a:p>
        </p:txBody>
      </p:sp>
    </p:spTree>
    <p:extLst>
      <p:ext uri="{BB962C8B-B14F-4D97-AF65-F5344CB8AC3E}">
        <p14:creationId xmlns:p14="http://schemas.microsoft.com/office/powerpoint/2010/main" val="17951962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7" name="Rectangle 6"/>
          <p:cNvSpPr/>
          <p:nvPr userDrawn="1"/>
        </p:nvSpPr>
        <p:spPr>
          <a:xfrm>
            <a:off x="0" y="0"/>
            <a:ext cx="9144000" cy="857250"/>
          </a:xfrm>
          <a:prstGeom prst="rect">
            <a:avLst/>
          </a:prstGeom>
          <a:solidFill>
            <a:srgbClr val="A4152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1350" dirty="0">
              <a:solidFill>
                <a:prstClr val="white"/>
              </a:solidFill>
            </a:endParaRPr>
          </a:p>
        </p:txBody>
      </p:sp>
      <p:sp>
        <p:nvSpPr>
          <p:cNvPr id="6" name="Title 5"/>
          <p:cNvSpPr>
            <a:spLocks noGrp="1"/>
          </p:cNvSpPr>
          <p:nvPr>
            <p:ph type="title" hasCustomPrompt="1"/>
          </p:nvPr>
        </p:nvSpPr>
        <p:spPr>
          <a:xfrm>
            <a:off x="316524" y="205978"/>
            <a:ext cx="7420708" cy="422672"/>
          </a:xfrm>
        </p:spPr>
        <p:txBody>
          <a:bodyPr anchor="ctr">
            <a:normAutofit/>
          </a:bodyPr>
          <a:lstStyle>
            <a:lvl1pPr algn="l">
              <a:defRPr sz="1800" baseline="0">
                <a:solidFill>
                  <a:schemeClr val="bg1"/>
                </a:solidFill>
                <a:latin typeface="Noticia Text"/>
                <a:cs typeface="Noticia Text"/>
              </a:defRPr>
            </a:lvl1pPr>
          </a:lstStyle>
          <a:p>
            <a:r>
              <a:rPr lang="en-US" dirty="0"/>
              <a:t>SLIDE WITH TEXT ONLY. CLICK TO EDIT TITLE</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024979" y="222885"/>
            <a:ext cx="831273" cy="411480"/>
          </a:xfrm>
          <a:prstGeom prst="rect">
            <a:avLst/>
          </a:prstGeom>
        </p:spPr>
      </p:pic>
    </p:spTree>
    <p:extLst>
      <p:ext uri="{BB962C8B-B14F-4D97-AF65-F5344CB8AC3E}">
        <p14:creationId xmlns:p14="http://schemas.microsoft.com/office/powerpoint/2010/main" val="584640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defTabSz="685800"/>
            <a:r>
              <a:rPr lang="en-US" sz="1350" dirty="0" smtClean="0">
                <a:solidFill>
                  <a:prstClr val="black">
                    <a:tint val="75000"/>
                  </a:prstClr>
                </a:solidFill>
              </a:rPr>
              <a:t>2/23/18</a:t>
            </a:r>
            <a:endParaRPr lang="id-ID" sz="1350" dirty="0">
              <a:solidFill>
                <a:prstClr val="black">
                  <a:tint val="75000"/>
                </a:prstClr>
              </a:solidFill>
            </a:endParaRPr>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pPr defTabSz="685800"/>
            <a:r>
              <a:rPr lang="en-US" sz="1350" dirty="0" smtClean="0">
                <a:solidFill>
                  <a:prstClr val="black">
                    <a:lumMod val="85000"/>
                    <a:lumOff val="15000"/>
                  </a:prstClr>
                </a:solidFill>
              </a:rPr>
              <a:t>© Copyright Wadhwani Foundation</a:t>
            </a:r>
            <a:endParaRPr lang="en-US" sz="1350" dirty="0">
              <a:solidFill>
                <a:prstClr val="black">
                  <a:lumMod val="85000"/>
                  <a:lumOff val="15000"/>
                </a:prstClr>
              </a:solidFill>
            </a:endParaRPr>
          </a:p>
        </p:txBody>
      </p:sp>
      <p:sp>
        <p:nvSpPr>
          <p:cNvPr id="5" name="Slide Number Placeholder 4"/>
          <p:cNvSpPr>
            <a:spLocks noGrp="1"/>
          </p:cNvSpPr>
          <p:nvPr>
            <p:ph type="sldNum" sz="quarter" idx="12"/>
          </p:nvPr>
        </p:nvSpPr>
        <p:spPr/>
        <p:txBody>
          <a:bodyPr/>
          <a:lstStyle/>
          <a:p>
            <a:pPr defTabSz="685800"/>
            <a:fld id="{8632F5CF-2680-48A4-8032-177420087341}" type="slidenum">
              <a:rPr lang="id-ID" sz="1350" smtClean="0">
                <a:solidFill>
                  <a:prstClr val="black">
                    <a:tint val="75000"/>
                  </a:prstClr>
                </a:solidFill>
              </a:rPr>
              <a:pPr defTabSz="685800"/>
              <a:t>‹#›</a:t>
            </a:fld>
            <a:endParaRPr lang="id-ID" sz="1350" dirty="0">
              <a:solidFill>
                <a:prstClr val="black">
                  <a:tint val="75000"/>
                </a:prstClr>
              </a:solidFill>
            </a:endParaRPr>
          </a:p>
        </p:txBody>
      </p:sp>
      <p:sp>
        <p:nvSpPr>
          <p:cNvPr id="10" name="Title 1"/>
          <p:cNvSpPr>
            <a:spLocks noGrp="1"/>
          </p:cNvSpPr>
          <p:nvPr>
            <p:ph type="title"/>
          </p:nvPr>
        </p:nvSpPr>
        <p:spPr>
          <a:xfrm>
            <a:off x="358473" y="238172"/>
            <a:ext cx="7652053" cy="364974"/>
          </a:xfrm>
        </p:spPr>
        <p:txBody>
          <a:bodyPr>
            <a:noAutofit/>
          </a:bodyPr>
          <a:lstStyle>
            <a:lvl1pPr algn="l">
              <a:defRPr sz="2400">
                <a:solidFill>
                  <a:schemeClr val="tx1">
                    <a:lumMod val="85000"/>
                    <a:lumOff val="15000"/>
                  </a:schemeClr>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358472" y="646594"/>
            <a:ext cx="7652054" cy="172556"/>
          </a:xfrm>
        </p:spPr>
        <p:txBody>
          <a:bodyPr>
            <a:noAutofit/>
          </a:bodyPr>
          <a:lstStyle>
            <a:lvl1pPr marL="0" indent="0" algn="l">
              <a:buNone/>
              <a:defRPr sz="900">
                <a:solidFill>
                  <a:schemeClr val="tx1">
                    <a:lumMod val="65000"/>
                    <a:lumOff val="35000"/>
                  </a:schemeClr>
                </a:solidFill>
              </a:defRPr>
            </a:lvl1pPr>
            <a:lvl2pPr marL="342815" indent="0" algn="ctr">
              <a:buNone/>
              <a:defRPr sz="1500"/>
            </a:lvl2pPr>
            <a:lvl3pPr marL="685629" indent="0" algn="ctr">
              <a:buNone/>
              <a:defRPr sz="1350"/>
            </a:lvl3pPr>
            <a:lvl4pPr marL="1028443" indent="0" algn="ctr">
              <a:buNone/>
              <a:defRPr sz="1200"/>
            </a:lvl4pPr>
            <a:lvl5pPr marL="1371257" indent="0" algn="ctr">
              <a:buNone/>
              <a:defRPr sz="1200"/>
            </a:lvl5pPr>
            <a:lvl6pPr marL="1714072" indent="0" algn="ctr">
              <a:buNone/>
              <a:defRPr sz="1200"/>
            </a:lvl6pPr>
            <a:lvl7pPr marL="2056886" indent="0" algn="ctr">
              <a:buNone/>
              <a:defRPr sz="1200"/>
            </a:lvl7pPr>
            <a:lvl8pPr marL="2399700" indent="0" algn="ctr">
              <a:buNone/>
              <a:defRPr sz="1200"/>
            </a:lvl8pPr>
            <a:lvl9pPr marL="2742515" indent="0" algn="ctr">
              <a:buNone/>
              <a:defRPr sz="1200"/>
            </a:lvl9pPr>
          </a:lstStyle>
          <a:p>
            <a:r>
              <a:rPr lang="en-US" dirty="0"/>
              <a:t>Click to edit Master subtitle style</a:t>
            </a:r>
          </a:p>
        </p:txBody>
      </p:sp>
      <p:sp>
        <p:nvSpPr>
          <p:cNvPr id="8" name="Text Placeholder 2"/>
          <p:cNvSpPr>
            <a:spLocks noGrp="1"/>
          </p:cNvSpPr>
          <p:nvPr>
            <p:ph idx="13"/>
          </p:nvPr>
        </p:nvSpPr>
        <p:spPr>
          <a:xfrm>
            <a:off x="358471" y="962026"/>
            <a:ext cx="8427058" cy="367069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	</a:t>
            </a:r>
          </a:p>
          <a:p>
            <a:pPr lvl="4"/>
            <a:r>
              <a:rPr lang="en-US" dirty="0"/>
              <a:t>Fifth level</a:t>
            </a:r>
          </a:p>
        </p:txBody>
      </p:sp>
    </p:spTree>
    <p:extLst>
      <p:ext uri="{BB962C8B-B14F-4D97-AF65-F5344CB8AC3E}">
        <p14:creationId xmlns:p14="http://schemas.microsoft.com/office/powerpoint/2010/main" val="19895417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9" name="Picture Placeholder 44"/>
          <p:cNvSpPr>
            <a:spLocks noGrp="1"/>
          </p:cNvSpPr>
          <p:nvPr>
            <p:ph type="pic" sz="quarter" idx="14"/>
          </p:nvPr>
        </p:nvSpPr>
        <p:spPr>
          <a:xfrm>
            <a:off x="7314244" y="3323033"/>
            <a:ext cx="1828248" cy="1814277"/>
          </a:xfrm>
          <a:prstGeom prst="rect">
            <a:avLst/>
          </a:prstGeom>
        </p:spPr>
        <p:txBody>
          <a:bodyPr/>
          <a:lstStyle/>
          <a:p>
            <a:endParaRPr lang="en-US" dirty="0"/>
          </a:p>
        </p:txBody>
      </p:sp>
      <p:sp>
        <p:nvSpPr>
          <p:cNvPr id="48" name="Picture Placeholder 44"/>
          <p:cNvSpPr>
            <a:spLocks noGrp="1"/>
          </p:cNvSpPr>
          <p:nvPr>
            <p:ph type="pic" sz="quarter" idx="13"/>
          </p:nvPr>
        </p:nvSpPr>
        <p:spPr>
          <a:xfrm>
            <a:off x="5487632" y="1508756"/>
            <a:ext cx="1828248" cy="1814277"/>
          </a:xfrm>
          <a:prstGeom prst="rect">
            <a:avLst/>
          </a:prstGeom>
        </p:spPr>
        <p:txBody>
          <a:bodyPr/>
          <a:lstStyle/>
          <a:p>
            <a:endParaRPr lang="en-US" dirty="0"/>
          </a:p>
        </p:txBody>
      </p:sp>
      <p:sp>
        <p:nvSpPr>
          <p:cNvPr id="47" name="Picture Placeholder 44"/>
          <p:cNvSpPr>
            <a:spLocks noGrp="1"/>
          </p:cNvSpPr>
          <p:nvPr>
            <p:ph type="pic" sz="quarter" idx="12"/>
          </p:nvPr>
        </p:nvSpPr>
        <p:spPr>
          <a:xfrm>
            <a:off x="3658673" y="3339774"/>
            <a:ext cx="1828248" cy="1814277"/>
          </a:xfrm>
          <a:prstGeom prst="rect">
            <a:avLst/>
          </a:prstGeom>
        </p:spPr>
        <p:txBody>
          <a:bodyPr/>
          <a:lstStyle/>
          <a:p>
            <a:endParaRPr lang="en-US" dirty="0"/>
          </a:p>
        </p:txBody>
      </p:sp>
      <p:sp>
        <p:nvSpPr>
          <p:cNvPr id="46" name="Picture Placeholder 44"/>
          <p:cNvSpPr>
            <a:spLocks noGrp="1"/>
          </p:cNvSpPr>
          <p:nvPr>
            <p:ph type="pic" sz="quarter" idx="11"/>
          </p:nvPr>
        </p:nvSpPr>
        <p:spPr>
          <a:xfrm>
            <a:off x="-3188" y="3330778"/>
            <a:ext cx="1828248" cy="1814277"/>
          </a:xfrm>
          <a:prstGeom prst="rect">
            <a:avLst/>
          </a:prstGeom>
        </p:spPr>
        <p:txBody>
          <a:bodyPr/>
          <a:lstStyle/>
          <a:p>
            <a:endParaRPr lang="en-US" dirty="0"/>
          </a:p>
        </p:txBody>
      </p:sp>
      <p:sp>
        <p:nvSpPr>
          <p:cNvPr id="45" name="Picture Placeholder 44"/>
          <p:cNvSpPr>
            <a:spLocks noGrp="1"/>
          </p:cNvSpPr>
          <p:nvPr>
            <p:ph type="pic" sz="quarter" idx="10"/>
          </p:nvPr>
        </p:nvSpPr>
        <p:spPr>
          <a:xfrm>
            <a:off x="1828120" y="1508757"/>
            <a:ext cx="1828248" cy="1814277"/>
          </a:xfrm>
          <a:prstGeom prst="rect">
            <a:avLst/>
          </a:prstGeom>
        </p:spPr>
        <p:txBody>
          <a:bodyPr/>
          <a:lstStyle/>
          <a:p>
            <a:endParaRPr lang="en-US" dirty="0"/>
          </a:p>
        </p:txBody>
      </p:sp>
      <p:sp>
        <p:nvSpPr>
          <p:cNvPr id="9" name="Title 1"/>
          <p:cNvSpPr>
            <a:spLocks noGrp="1"/>
          </p:cNvSpPr>
          <p:nvPr>
            <p:ph type="title" hasCustomPrompt="1"/>
          </p:nvPr>
        </p:nvSpPr>
        <p:spPr>
          <a:xfrm>
            <a:off x="448678" y="275387"/>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spTree>
    <p:extLst>
      <p:ext uri="{BB962C8B-B14F-4D97-AF65-F5344CB8AC3E}">
        <p14:creationId xmlns:p14="http://schemas.microsoft.com/office/powerpoint/2010/main" val="18748413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9/28/2020</a:t>
            </a:fld>
            <a:endParaRPr lang="en-US" sz="1350" dirty="0">
              <a:solidFill>
                <a:srgbClr val="000000"/>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Tree>
    <p:extLst>
      <p:ext uri="{BB962C8B-B14F-4D97-AF65-F5344CB8AC3E}">
        <p14:creationId xmlns:p14="http://schemas.microsoft.com/office/powerpoint/2010/main" val="99478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762001"/>
            <a:ext cx="7886700" cy="387072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7230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9/28/2020</a:t>
            </a:fld>
            <a:endParaRPr lang="en-US" sz="1350" dirty="0">
              <a:solidFill>
                <a:srgbClr val="000000"/>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1423166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942975"/>
            <a:ext cx="3886200" cy="368974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942975"/>
            <a:ext cx="3886200" cy="368974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9/28/2020</a:t>
            </a:fld>
            <a:endParaRPr lang="en-US" sz="1350" dirty="0">
              <a:solidFill>
                <a:srgbClr val="000000"/>
              </a:solidFill>
            </a:endParaRP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33595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9144000" cy="5143500"/>
          </a:xfrm>
          <a:prstGeom prst="rect">
            <a:avLst/>
          </a:prstGeom>
          <a:solidFill>
            <a:schemeClr val="bg1">
              <a:lumMod val="95000"/>
            </a:schemeClr>
          </a:solidFill>
        </p:spPr>
        <p:txBody>
          <a:bodyPr/>
          <a:lstStyle/>
          <a:p>
            <a:endParaRPr lang="id-ID" dirty="0"/>
          </a:p>
        </p:txBody>
      </p:sp>
      <p:sp>
        <p:nvSpPr>
          <p:cNvPr id="9" name="Picture Placeholder 7"/>
          <p:cNvSpPr>
            <a:spLocks noGrp="1"/>
          </p:cNvSpPr>
          <p:nvPr>
            <p:ph type="pic" sz="quarter" idx="14" hasCustomPrompt="1"/>
          </p:nvPr>
        </p:nvSpPr>
        <p:spPr>
          <a:xfrm>
            <a:off x="0" y="0"/>
            <a:ext cx="9144000" cy="5143500"/>
          </a:xfrm>
          <a:prstGeom prst="rect">
            <a:avLst/>
          </a:prstGeom>
          <a:solidFill>
            <a:srgbClr val="F68721"/>
          </a:solidFill>
        </p:spPr>
        <p:txBody>
          <a:bodyPr/>
          <a:lstStyle/>
          <a:p>
            <a:r>
              <a:rPr lang="id-ID" dirty="0"/>
              <a:t>-</a:t>
            </a:r>
          </a:p>
        </p:txBody>
      </p:sp>
      <p:sp>
        <p:nvSpPr>
          <p:cNvPr id="11" name="Picture Placeholder 10"/>
          <p:cNvSpPr>
            <a:spLocks noGrp="1"/>
          </p:cNvSpPr>
          <p:nvPr>
            <p:ph type="pic" sz="quarter" idx="15"/>
          </p:nvPr>
        </p:nvSpPr>
        <p:spPr>
          <a:xfrm>
            <a:off x="0" y="1749625"/>
            <a:ext cx="9144000" cy="1521023"/>
          </a:xfrm>
          <a:prstGeom prst="rect">
            <a:avLst/>
          </a:prstGeom>
          <a:solidFill>
            <a:schemeClr val="tx1">
              <a:lumMod val="50000"/>
              <a:lumOff val="50000"/>
              <a:alpha val="76000"/>
            </a:schemeClr>
          </a:solidFill>
        </p:spPr>
        <p:txBody>
          <a:bodyPr/>
          <a:lstStyle/>
          <a:p>
            <a:endParaRPr lang="id-ID"/>
          </a:p>
        </p:txBody>
      </p:sp>
      <p:sp>
        <p:nvSpPr>
          <p:cNvPr id="2" name="Title 1"/>
          <p:cNvSpPr>
            <a:spLocks noGrp="1"/>
          </p:cNvSpPr>
          <p:nvPr>
            <p:ph type="ctrTitle"/>
          </p:nvPr>
        </p:nvSpPr>
        <p:spPr>
          <a:xfrm>
            <a:off x="1143000" y="2005220"/>
            <a:ext cx="6858001" cy="627253"/>
          </a:xfrm>
          <a:prstGeom prst="rect">
            <a:avLst/>
          </a:prstGeom>
        </p:spPr>
        <p:txBody>
          <a:bodyPr anchor="b">
            <a:normAutofit/>
          </a:bodyPr>
          <a:lstStyle>
            <a:lvl1pPr algn="ctr">
              <a:defRPr sz="225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143000" y="2701530"/>
            <a:ext cx="6858001" cy="295120"/>
          </a:xfrm>
          <a:prstGeom prst="rect">
            <a:avLst/>
          </a:prstGeom>
        </p:spPr>
        <p:txBody>
          <a:bodyPr>
            <a:normAutofit/>
          </a:bodyPr>
          <a:lstStyle>
            <a:lvl1pPr marL="0" indent="0" algn="ctr">
              <a:buNone/>
              <a:defRPr sz="1050">
                <a:solidFill>
                  <a:schemeClr val="bg1"/>
                </a:solidFill>
              </a:defRPr>
            </a:lvl1pPr>
            <a:lvl2pPr marL="342815" indent="0" algn="ctr">
              <a:buNone/>
              <a:defRPr sz="1500"/>
            </a:lvl2pPr>
            <a:lvl3pPr marL="685629" indent="0" algn="ctr">
              <a:buNone/>
              <a:defRPr sz="1350"/>
            </a:lvl3pPr>
            <a:lvl4pPr marL="1028443" indent="0" algn="ctr">
              <a:buNone/>
              <a:defRPr sz="1200"/>
            </a:lvl4pPr>
            <a:lvl5pPr marL="1371257" indent="0" algn="ctr">
              <a:buNone/>
              <a:defRPr sz="1200"/>
            </a:lvl5pPr>
            <a:lvl6pPr marL="1714072" indent="0" algn="ctr">
              <a:buNone/>
              <a:defRPr sz="1200"/>
            </a:lvl6pPr>
            <a:lvl7pPr marL="2056886" indent="0" algn="ctr">
              <a:buNone/>
              <a:defRPr sz="1200"/>
            </a:lvl7pPr>
            <a:lvl8pPr marL="2399700" indent="0" algn="ctr">
              <a:buNone/>
              <a:defRPr sz="1200"/>
            </a:lvl8pPr>
            <a:lvl9pPr marL="2742515" indent="0" algn="ctr">
              <a:buNone/>
              <a:defRPr sz="1200"/>
            </a:lvl9pPr>
          </a:lstStyle>
          <a:p>
            <a:r>
              <a:rPr lang="en-US" dirty="0"/>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a:lstStyle>
            <a:lvl1pPr>
              <a:defRPr>
                <a:solidFill>
                  <a:schemeClr val="bg1"/>
                </a:solidFill>
              </a:defRPr>
            </a:lvl1pPr>
          </a:lstStyle>
          <a:p>
            <a:fld id="{88FFD147-E65A-4B68-8232-C0F57823F660}" type="datetime1">
              <a:rPr lang="en-US" smtClean="0">
                <a:solidFill>
                  <a:prstClr val="white"/>
                </a:solidFill>
              </a:rPr>
              <a:pPr/>
              <a:t>9/28/2020</a:t>
            </a:fld>
            <a:endParaRPr lang="id-ID">
              <a:solidFill>
                <a:prstClr val="white"/>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lvl1pPr algn="ctr">
              <a:defRPr sz="750">
                <a:solidFill>
                  <a:schemeClr val="bg1"/>
                </a:solidFill>
              </a:defRPr>
            </a:lvl1pPr>
          </a:lstStyle>
          <a:p>
            <a:r>
              <a:rPr lang="en-US" dirty="0" smtClean="0">
                <a:solidFill>
                  <a:prstClr val="white"/>
                </a:solidFill>
              </a:rPr>
              <a:t>© Copyright Wadhwani Foundation</a:t>
            </a:r>
            <a:endParaRPr lang="en-US" dirty="0">
              <a:solidFill>
                <a:prstClr val="white"/>
              </a:solidFill>
            </a:endParaRPr>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lvl1pPr>
              <a:defRPr>
                <a:solidFill>
                  <a:schemeClr val="bg1"/>
                </a:solidFill>
              </a:defRPr>
            </a:lvl1pPr>
          </a:lstStyle>
          <a:p>
            <a:fld id="{8632F5CF-2680-48A4-8032-177420087341}" type="slidenum">
              <a:rPr lang="id-ID" smtClean="0">
                <a:solidFill>
                  <a:prstClr val="white"/>
                </a:solidFill>
              </a:rPr>
              <a:pPr/>
              <a:t>‹#›</a:t>
            </a:fld>
            <a:endParaRPr lang="id-ID" dirty="0">
              <a:solidFill>
                <a:prstClr val="white"/>
              </a:solidFill>
            </a:endParaRPr>
          </a:p>
        </p:txBody>
      </p:sp>
      <p:pic>
        <p:nvPicPr>
          <p:cNvPr id="10" name="Picture 9"/>
          <p:cNvPicPr>
            <a:picLocks noChangeAspect="1"/>
          </p:cNvPicPr>
          <p:nvPr userDrawn="1"/>
        </p:nvPicPr>
        <p:blipFill>
          <a:blip r:embed="rId2">
            <a:lum bright="100000"/>
          </a:blip>
          <a:stretch>
            <a:fillRect/>
          </a:stretch>
        </p:blipFill>
        <p:spPr>
          <a:xfrm>
            <a:off x="3772339" y="687734"/>
            <a:ext cx="1599323" cy="793125"/>
          </a:xfrm>
          <a:prstGeom prst="rect">
            <a:avLst/>
          </a:prstGeom>
        </p:spPr>
      </p:pic>
    </p:spTree>
    <p:extLst>
      <p:ext uri="{BB962C8B-B14F-4D97-AF65-F5344CB8AC3E}">
        <p14:creationId xmlns:p14="http://schemas.microsoft.com/office/powerpoint/2010/main" val="3869957522"/>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9/28/2020</a:t>
            </a:fld>
            <a:endParaRPr lang="en-US" sz="1350" dirty="0">
              <a:solidFill>
                <a:srgbClr val="000000"/>
              </a:solidFill>
            </a:endParaRPr>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1642596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39599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9/28/2020</a:t>
            </a:fld>
            <a:endParaRPr lang="en-US" sz="1350" dirty="0">
              <a:solidFill>
                <a:srgbClr val="000000"/>
              </a:solidFill>
            </a:endParaRPr>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
        <p:nvSpPr>
          <p:cNvPr id="5" name="Title 2"/>
          <p:cNvSpPr txBox="1">
            <a:spLocks/>
          </p:cNvSpPr>
          <p:nvPr userDrawn="1"/>
        </p:nvSpPr>
        <p:spPr>
          <a:xfrm>
            <a:off x="828676" y="345157"/>
            <a:ext cx="4643264" cy="267064"/>
          </a:xfrm>
          <a:prstGeom prst="rect">
            <a:avLst/>
          </a:prstGeom>
        </p:spPr>
        <p:txBody>
          <a:bodyPr vert="horz" lIns="0" tIns="0" rIns="0" bIns="0" rtlCol="0" anchor="ctr">
            <a:normAutofit/>
          </a:bodyPr>
          <a:lstStyle>
            <a:lvl1pPr algn="l" defTabSz="457200" rtl="0" eaLnBrk="1" latinLnBrk="0" hangingPunct="1">
              <a:spcBef>
                <a:spcPct val="0"/>
              </a:spcBef>
              <a:buNone/>
              <a:defRPr sz="1400" b="1" kern="1200">
                <a:solidFill>
                  <a:schemeClr val="tx1"/>
                </a:solidFill>
                <a:latin typeface="Raleway"/>
                <a:ea typeface="+mj-ea"/>
                <a:cs typeface="Raleway"/>
              </a:defRPr>
            </a:lvl1pPr>
          </a:lstStyle>
          <a:p>
            <a:pPr>
              <a:defRPr/>
            </a:pPr>
            <a:endParaRPr lang="en-US" sz="1500" dirty="0">
              <a:solidFill>
                <a:srgbClr val="C00000"/>
              </a:solidFill>
            </a:endParaRPr>
          </a:p>
        </p:txBody>
      </p:sp>
    </p:spTree>
    <p:extLst>
      <p:ext uri="{BB962C8B-B14F-4D97-AF65-F5344CB8AC3E}">
        <p14:creationId xmlns:p14="http://schemas.microsoft.com/office/powerpoint/2010/main" val="3834207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9/28/2020</a:t>
            </a:fld>
            <a:endParaRPr lang="en-US" sz="1350" dirty="0">
              <a:solidFill>
                <a:srgbClr val="000000"/>
              </a:solidFill>
            </a:endParaRP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403670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9/28/2020</a:t>
            </a:fld>
            <a:endParaRPr lang="en-US" sz="1350" dirty="0">
              <a:solidFill>
                <a:srgbClr val="000000"/>
              </a:solidFill>
            </a:endParaRP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154170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9/28/2020</a:t>
            </a:fld>
            <a:endParaRPr lang="en-US" sz="1350" dirty="0">
              <a:solidFill>
                <a:srgbClr val="000000"/>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3485844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9/28/2020</a:t>
            </a:fld>
            <a:endParaRPr lang="en-US" sz="1350" dirty="0">
              <a:solidFill>
                <a:srgbClr val="000000"/>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178169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3844"/>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grpSp>
        <p:nvGrpSpPr>
          <p:cNvPr id="16" name="Group 15"/>
          <p:cNvGrpSpPr/>
          <p:nvPr userDrawn="1"/>
        </p:nvGrpSpPr>
        <p:grpSpPr>
          <a:xfrm>
            <a:off x="460613" y="4984845"/>
            <a:ext cx="8222776" cy="35823"/>
            <a:chOff x="532000" y="6640224"/>
            <a:chExt cx="9000000" cy="54000"/>
          </a:xfrm>
        </p:grpSpPr>
        <p:sp>
          <p:nvSpPr>
            <p:cNvPr id="11" name="Rectangle 10"/>
            <p:cNvSpPr/>
            <p:nvPr userDrawn="1"/>
          </p:nvSpPr>
          <p:spPr>
            <a:xfrm>
              <a:off x="532000" y="6640224"/>
              <a:ext cx="1800000" cy="54000"/>
            </a:xfrm>
            <a:prstGeom prst="rect">
              <a:avLst/>
            </a:prstGeom>
            <a:solidFill>
              <a:srgbClr val="9E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2" name="Rectangle 11"/>
            <p:cNvSpPr/>
            <p:nvPr userDrawn="1"/>
          </p:nvSpPr>
          <p:spPr>
            <a:xfrm>
              <a:off x="2332000" y="6640224"/>
              <a:ext cx="1800000" cy="54000"/>
            </a:xfrm>
            <a:prstGeom prst="rect">
              <a:avLst/>
            </a:prstGeom>
            <a:solidFill>
              <a:srgbClr val="287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3" name="Rectangle 12"/>
            <p:cNvSpPr/>
            <p:nvPr userDrawn="1"/>
          </p:nvSpPr>
          <p:spPr>
            <a:xfrm>
              <a:off x="4132000" y="6640224"/>
              <a:ext cx="1800000" cy="54000"/>
            </a:xfrm>
            <a:prstGeom prst="rect">
              <a:avLst/>
            </a:prstGeom>
            <a:solidFill>
              <a:srgbClr val="F686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4" name="Rectangle 13"/>
            <p:cNvSpPr/>
            <p:nvPr userDrawn="1"/>
          </p:nvSpPr>
          <p:spPr>
            <a:xfrm>
              <a:off x="5932000" y="6640224"/>
              <a:ext cx="1800000" cy="54000"/>
            </a:xfrm>
            <a:prstGeom prst="rect">
              <a:avLst/>
            </a:prstGeom>
            <a:solidFill>
              <a:srgbClr val="1D4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5" name="Rectangle 14"/>
            <p:cNvSpPr/>
            <p:nvPr userDrawn="1"/>
          </p:nvSpPr>
          <p:spPr>
            <a:xfrm>
              <a:off x="7732000" y="6640224"/>
              <a:ext cx="1800000" cy="54000"/>
            </a:xfrm>
            <a:prstGeom prst="rect">
              <a:avLst/>
            </a:prstGeom>
            <a:solidFill>
              <a:srgbClr val="2ED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grpSp>
    </p:spTree>
    <p:extLst>
      <p:ext uri="{BB962C8B-B14F-4D97-AF65-F5344CB8AC3E}">
        <p14:creationId xmlns:p14="http://schemas.microsoft.com/office/powerpoint/2010/main" val="316298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Foot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250301"/>
            <a:ext cx="2133600" cy="273844"/>
          </a:xfrm>
          <a:prstGeom prst="rect">
            <a:avLst/>
          </a:prstGeom>
        </p:spPr>
        <p:txBody>
          <a:bodyPr/>
          <a:lstStyle/>
          <a:p>
            <a:pPr defTabSz="685800"/>
            <a:r>
              <a:rPr lang="en-US" sz="1350" dirty="0" smtClean="0">
                <a:solidFill>
                  <a:srgbClr val="000000"/>
                </a:solidFill>
              </a:rPr>
              <a:t>www.wfglobal.org</a:t>
            </a:r>
            <a:endParaRPr lang="en-US" sz="1350" dirty="0">
              <a:solidFill>
                <a:srgbClr val="000000"/>
              </a:solidFill>
            </a:endParaRPr>
          </a:p>
        </p:txBody>
      </p:sp>
      <p:sp>
        <p:nvSpPr>
          <p:cNvPr id="8" name="Title 1"/>
          <p:cNvSpPr>
            <a:spLocks noGrp="1"/>
          </p:cNvSpPr>
          <p:nvPr>
            <p:ph type="title" hasCustomPrompt="1"/>
          </p:nvPr>
        </p:nvSpPr>
        <p:spPr>
          <a:xfrm>
            <a:off x="457200" y="273844"/>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spTree>
    <p:extLst>
      <p:ext uri="{BB962C8B-B14F-4D97-AF65-F5344CB8AC3E}">
        <p14:creationId xmlns:p14="http://schemas.microsoft.com/office/powerpoint/2010/main" val="201979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Title and Foot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250301"/>
            <a:ext cx="2133600" cy="273844"/>
          </a:xfrm>
          <a:prstGeom prst="rect">
            <a:avLst/>
          </a:prstGeom>
        </p:spPr>
        <p:txBody>
          <a:bodyPr/>
          <a:lstStyle/>
          <a:p>
            <a:pPr defTabSz="685800"/>
            <a:r>
              <a:rPr lang="en-US" sz="1350" dirty="0" smtClean="0">
                <a:solidFill>
                  <a:srgbClr val="000000"/>
                </a:solidFill>
              </a:rPr>
              <a:t>www.wfglobal.com</a:t>
            </a:r>
            <a:endParaRPr lang="en-US" sz="1350" dirty="0">
              <a:solidFill>
                <a:srgbClr val="000000"/>
              </a:solidFill>
            </a:endParaRPr>
          </a:p>
        </p:txBody>
      </p:sp>
      <p:sp>
        <p:nvSpPr>
          <p:cNvPr id="5" name="Title 1"/>
          <p:cNvSpPr>
            <a:spLocks noGrp="1"/>
          </p:cNvSpPr>
          <p:nvPr>
            <p:ph type="title" hasCustomPrompt="1"/>
          </p:nvPr>
        </p:nvSpPr>
        <p:spPr>
          <a:xfrm>
            <a:off x="457200" y="273844"/>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spTree>
    <p:extLst>
      <p:ext uri="{BB962C8B-B14F-4D97-AF65-F5344CB8AC3E}">
        <p14:creationId xmlns:p14="http://schemas.microsoft.com/office/powerpoint/2010/main" val="321333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re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7475668"/>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2_Normal Center">
    <p:spTree>
      <p:nvGrpSpPr>
        <p:cNvPr id="1" name=""/>
        <p:cNvGrpSpPr/>
        <p:nvPr/>
      </p:nvGrpSpPr>
      <p:grpSpPr>
        <a:xfrm>
          <a:off x="0" y="0"/>
          <a:ext cx="0" cy="0"/>
          <a:chOff x="0" y="0"/>
          <a:chExt cx="0" cy="0"/>
        </a:xfrm>
      </p:grpSpPr>
      <p:sp>
        <p:nvSpPr>
          <p:cNvPr id="2" name="Title 1"/>
          <p:cNvSpPr>
            <a:spLocks noGrp="1"/>
          </p:cNvSpPr>
          <p:nvPr>
            <p:ph type="title"/>
          </p:nvPr>
        </p:nvSpPr>
        <p:spPr>
          <a:xfrm>
            <a:off x="313083" y="587136"/>
            <a:ext cx="8517834" cy="421895"/>
          </a:xfrm>
          <a:prstGeom prst="rect">
            <a:avLst/>
          </a:prstGeom>
        </p:spPr>
        <p:txBody>
          <a:bodyPr>
            <a:normAutofit/>
          </a:bodyPr>
          <a:lstStyle>
            <a:lvl1pPr algn="ctr">
              <a:defRPr sz="2100">
                <a:solidFill>
                  <a:schemeClr val="bg2"/>
                </a:solidFill>
                <a:latin typeface="Montserrat Semi Bold" panose="00000700000000000000" pitchFamily="50" charset="0"/>
              </a:defRPr>
            </a:lvl1pPr>
          </a:lstStyle>
          <a:p>
            <a:r>
              <a:rPr lang="en-US" dirty="0"/>
              <a:t>Click to edit Master title style</a:t>
            </a:r>
            <a:endParaRPr lang="id-ID" dirty="0"/>
          </a:p>
        </p:txBody>
      </p:sp>
      <p:sp>
        <p:nvSpPr>
          <p:cNvPr id="8" name="Text Placeholder 7"/>
          <p:cNvSpPr>
            <a:spLocks noGrp="1"/>
          </p:cNvSpPr>
          <p:nvPr>
            <p:ph type="body" sz="quarter" idx="10"/>
          </p:nvPr>
        </p:nvSpPr>
        <p:spPr>
          <a:xfrm>
            <a:off x="313083" y="418721"/>
            <a:ext cx="8517834" cy="327681"/>
          </a:xfrm>
          <a:prstGeom prst="rect">
            <a:avLst/>
          </a:prstGeom>
        </p:spPr>
        <p:txBody>
          <a:bodyPr>
            <a:normAutofit/>
          </a:bodyPr>
          <a:lstStyle>
            <a:lvl1pPr marL="0" indent="0" algn="ctr">
              <a:buNone/>
              <a:defRPr sz="1200">
                <a:solidFill>
                  <a:schemeClr val="bg1">
                    <a:lumMod val="50000"/>
                  </a:schemeClr>
                </a:solidFill>
                <a:latin typeface="Montserrat" panose="00000500000000000000" pitchFamily="50" charset="0"/>
              </a:defRPr>
            </a:lvl1pPr>
          </a:lstStyle>
          <a:p>
            <a:pPr lvl="0"/>
            <a:r>
              <a:rPr lang="en-US" dirty="0"/>
              <a:t>Click to edit Master text styles</a:t>
            </a:r>
          </a:p>
        </p:txBody>
      </p:sp>
    </p:spTree>
    <p:extLst>
      <p:ext uri="{BB962C8B-B14F-4D97-AF65-F5344CB8AC3E}">
        <p14:creationId xmlns:p14="http://schemas.microsoft.com/office/powerpoint/2010/main" val="8554153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7" name="Rectangle 6"/>
          <p:cNvSpPr/>
          <p:nvPr userDrawn="1"/>
        </p:nvSpPr>
        <p:spPr>
          <a:xfrm>
            <a:off x="0" y="0"/>
            <a:ext cx="9144000" cy="857250"/>
          </a:xfrm>
          <a:prstGeom prst="rect">
            <a:avLst/>
          </a:prstGeom>
          <a:solidFill>
            <a:srgbClr val="A4152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1350" dirty="0">
              <a:solidFill>
                <a:prstClr val="white"/>
              </a:solidFill>
            </a:endParaRPr>
          </a:p>
        </p:txBody>
      </p:sp>
      <p:sp>
        <p:nvSpPr>
          <p:cNvPr id="6" name="Title 5"/>
          <p:cNvSpPr>
            <a:spLocks noGrp="1"/>
          </p:cNvSpPr>
          <p:nvPr>
            <p:ph type="title" hasCustomPrompt="1"/>
          </p:nvPr>
        </p:nvSpPr>
        <p:spPr>
          <a:xfrm>
            <a:off x="316524" y="205978"/>
            <a:ext cx="7420708" cy="422672"/>
          </a:xfrm>
        </p:spPr>
        <p:txBody>
          <a:bodyPr anchor="ctr">
            <a:normAutofit/>
          </a:bodyPr>
          <a:lstStyle>
            <a:lvl1pPr algn="l">
              <a:defRPr sz="1800" baseline="0">
                <a:solidFill>
                  <a:schemeClr val="bg1"/>
                </a:solidFill>
                <a:latin typeface="Noticia Text"/>
                <a:cs typeface="Noticia Text"/>
              </a:defRPr>
            </a:lvl1pPr>
          </a:lstStyle>
          <a:p>
            <a:r>
              <a:rPr lang="en-US" dirty="0"/>
              <a:t>SLIDE WITH TEXT ONLY. CLICK TO EDIT TITLE</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024979" y="222885"/>
            <a:ext cx="831273" cy="411480"/>
          </a:xfrm>
          <a:prstGeom prst="rect">
            <a:avLst/>
          </a:prstGeom>
        </p:spPr>
      </p:pic>
    </p:spTree>
    <p:extLst>
      <p:ext uri="{BB962C8B-B14F-4D97-AF65-F5344CB8AC3E}">
        <p14:creationId xmlns:p14="http://schemas.microsoft.com/office/powerpoint/2010/main" val="10961497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58471" y="4767263"/>
            <a:ext cx="2057400" cy="273844"/>
          </a:xfrm>
          <a:prstGeom prst="rect">
            <a:avLst/>
          </a:prstGeom>
        </p:spPr>
        <p:txBody>
          <a:bodyPr/>
          <a:lstStyle/>
          <a:p>
            <a:pPr defTabSz="685800"/>
            <a:fld id="{0110EEFC-1DEC-4A8A-94F3-19F68881EEFE}" type="datetime1">
              <a:rPr lang="en-US" sz="1350" smtClean="0">
                <a:solidFill>
                  <a:srgbClr val="000000"/>
                </a:solidFill>
              </a:rPr>
              <a:pPr defTabSz="685800"/>
              <a:t>9/28/2020</a:t>
            </a:fld>
            <a:endParaRPr lang="id-ID" sz="1350">
              <a:solidFill>
                <a:srgbClr val="000000"/>
              </a:solidFill>
            </a:endParaRPr>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p>
            <a:pPr defTabSz="685800"/>
            <a:r>
              <a:rPr lang="en-US" sz="1350" dirty="0" smtClean="0">
                <a:solidFill>
                  <a:srgbClr val="000000"/>
                </a:solidFill>
              </a:rPr>
              <a:t>© Copyright Wadhwani Foundation</a:t>
            </a:r>
            <a:endParaRPr lang="en-US" sz="1350" dirty="0">
              <a:solidFill>
                <a:srgbClr val="000000"/>
              </a:solidFill>
            </a:endParaRPr>
          </a:p>
        </p:txBody>
      </p:sp>
      <p:sp>
        <p:nvSpPr>
          <p:cNvPr id="5" name="Slide Number Placeholder 4"/>
          <p:cNvSpPr>
            <a:spLocks noGrp="1"/>
          </p:cNvSpPr>
          <p:nvPr>
            <p:ph type="sldNum" sz="quarter" idx="12"/>
          </p:nvPr>
        </p:nvSpPr>
        <p:spPr>
          <a:xfrm>
            <a:off x="6728129" y="4767263"/>
            <a:ext cx="2057400" cy="273844"/>
          </a:xfrm>
          <a:prstGeom prst="rect">
            <a:avLst/>
          </a:prstGeom>
        </p:spPr>
        <p:txBody>
          <a:bodyPr/>
          <a:lstStyle/>
          <a:p>
            <a:pPr defTabSz="685800"/>
            <a:fld id="{8632F5CF-2680-48A4-8032-177420087341}" type="slidenum">
              <a:rPr lang="id-ID" sz="1350" smtClean="0">
                <a:solidFill>
                  <a:srgbClr val="000000"/>
                </a:solidFill>
              </a:rPr>
              <a:pPr defTabSz="685800"/>
              <a:t>‹#›</a:t>
            </a:fld>
            <a:endParaRPr lang="id-ID" sz="1350">
              <a:solidFill>
                <a:srgbClr val="000000"/>
              </a:solidFill>
            </a:endParaRPr>
          </a:p>
        </p:txBody>
      </p:sp>
      <p:sp>
        <p:nvSpPr>
          <p:cNvPr id="12" name="Picture Placeholder 11"/>
          <p:cNvSpPr>
            <a:spLocks noGrp="1"/>
          </p:cNvSpPr>
          <p:nvPr>
            <p:ph type="pic" sz="quarter" idx="13"/>
          </p:nvPr>
        </p:nvSpPr>
        <p:spPr>
          <a:xfrm>
            <a:off x="358471" y="1000125"/>
            <a:ext cx="2538122" cy="3551134"/>
          </a:xfrm>
          <a:custGeom>
            <a:avLst/>
            <a:gdLst>
              <a:gd name="connsiteX0" fmla="*/ 0 w 6766560"/>
              <a:gd name="connsiteY0" fmla="*/ 0 h 9966960"/>
              <a:gd name="connsiteX1" fmla="*/ 6766560 w 6766560"/>
              <a:gd name="connsiteY1" fmla="*/ 0 h 9966960"/>
              <a:gd name="connsiteX2" fmla="*/ 6766560 w 6766560"/>
              <a:gd name="connsiteY2" fmla="*/ 9966960 h 9966960"/>
              <a:gd name="connsiteX3" fmla="*/ 0 w 6766560"/>
              <a:gd name="connsiteY3" fmla="*/ 9966960 h 9966960"/>
            </a:gdLst>
            <a:ahLst/>
            <a:cxnLst>
              <a:cxn ang="0">
                <a:pos x="connsiteX0" y="connsiteY0"/>
              </a:cxn>
              <a:cxn ang="0">
                <a:pos x="connsiteX1" y="connsiteY1"/>
              </a:cxn>
              <a:cxn ang="0">
                <a:pos x="connsiteX2" y="connsiteY2"/>
              </a:cxn>
              <a:cxn ang="0">
                <a:pos x="connsiteX3" y="connsiteY3"/>
              </a:cxn>
            </a:cxnLst>
            <a:rect l="l" t="t" r="r" b="b"/>
            <a:pathLst>
              <a:path w="6766560" h="9966960">
                <a:moveTo>
                  <a:pt x="0" y="0"/>
                </a:moveTo>
                <a:lnTo>
                  <a:pt x="6766560" y="0"/>
                </a:lnTo>
                <a:lnTo>
                  <a:pt x="6766560" y="9966960"/>
                </a:lnTo>
                <a:lnTo>
                  <a:pt x="0" y="9966960"/>
                </a:lnTo>
                <a:close/>
              </a:path>
            </a:pathLst>
          </a:custGeom>
          <a:solidFill>
            <a:schemeClr val="bg1">
              <a:lumMod val="95000"/>
            </a:schemeClr>
          </a:solidFill>
        </p:spPr>
        <p:txBody>
          <a:bodyPr wrap="square">
            <a:noAutofit/>
          </a:bodyPr>
          <a:lstStyle>
            <a:lvl1pPr>
              <a:defRPr sz="1200"/>
            </a:lvl1pPr>
          </a:lstStyle>
          <a:p>
            <a:endParaRPr lang="id-ID"/>
          </a:p>
        </p:txBody>
      </p:sp>
      <p:sp>
        <p:nvSpPr>
          <p:cNvPr id="13" name="Title 1"/>
          <p:cNvSpPr>
            <a:spLocks noGrp="1"/>
          </p:cNvSpPr>
          <p:nvPr>
            <p:ph type="title"/>
          </p:nvPr>
        </p:nvSpPr>
        <p:spPr>
          <a:xfrm>
            <a:off x="358473" y="238172"/>
            <a:ext cx="7652053" cy="364974"/>
          </a:xfrm>
          <a:prstGeom prst="rect">
            <a:avLst/>
          </a:prstGeom>
        </p:spPr>
        <p:txBody>
          <a:bodyPr>
            <a:noAutofit/>
          </a:bodyPr>
          <a:lstStyle>
            <a:lvl1pPr algn="l">
              <a:defRPr sz="2400">
                <a:solidFill>
                  <a:schemeClr val="tx1">
                    <a:lumMod val="85000"/>
                    <a:lumOff val="15000"/>
                  </a:schemeClr>
                </a:solidFill>
              </a:defRPr>
            </a:lvl1pPr>
          </a:lstStyle>
          <a:p>
            <a:r>
              <a:rPr lang="en-US" dirty="0"/>
              <a:t>Click to edit Master title style</a:t>
            </a:r>
            <a:endParaRPr lang="id-ID" dirty="0"/>
          </a:p>
        </p:txBody>
      </p:sp>
      <p:sp>
        <p:nvSpPr>
          <p:cNvPr id="14" name="Subtitle 2"/>
          <p:cNvSpPr>
            <a:spLocks noGrp="1"/>
          </p:cNvSpPr>
          <p:nvPr>
            <p:ph type="subTitle" idx="1"/>
          </p:nvPr>
        </p:nvSpPr>
        <p:spPr>
          <a:xfrm>
            <a:off x="358472" y="646594"/>
            <a:ext cx="7652054" cy="172556"/>
          </a:xfrm>
          <a:prstGeom prst="rect">
            <a:avLst/>
          </a:prstGeom>
        </p:spPr>
        <p:txBody>
          <a:bodyPr>
            <a:noAutofit/>
          </a:bodyPr>
          <a:lstStyle>
            <a:lvl1pPr marL="0" indent="0" algn="l">
              <a:buNone/>
              <a:defRPr sz="900">
                <a:solidFill>
                  <a:schemeClr val="tx1">
                    <a:lumMod val="65000"/>
                    <a:lumOff val="35000"/>
                  </a:schemeClr>
                </a:solidFill>
              </a:defRPr>
            </a:lvl1pPr>
            <a:lvl2pPr marL="342815" indent="0" algn="ctr">
              <a:buNone/>
              <a:defRPr sz="1500"/>
            </a:lvl2pPr>
            <a:lvl3pPr marL="685629" indent="0" algn="ctr">
              <a:buNone/>
              <a:defRPr sz="1350"/>
            </a:lvl3pPr>
            <a:lvl4pPr marL="1028443" indent="0" algn="ctr">
              <a:buNone/>
              <a:defRPr sz="1200"/>
            </a:lvl4pPr>
            <a:lvl5pPr marL="1371257" indent="0" algn="ctr">
              <a:buNone/>
              <a:defRPr sz="1200"/>
            </a:lvl5pPr>
            <a:lvl6pPr marL="1714072" indent="0" algn="ctr">
              <a:buNone/>
              <a:defRPr sz="1200"/>
            </a:lvl6pPr>
            <a:lvl7pPr marL="2056886" indent="0" algn="ctr">
              <a:buNone/>
              <a:defRPr sz="1200"/>
            </a:lvl7pPr>
            <a:lvl8pPr marL="2399700" indent="0" algn="ctr">
              <a:buNone/>
              <a:defRPr sz="1200"/>
            </a:lvl8pPr>
            <a:lvl9pPr marL="2742515" indent="0" algn="ctr">
              <a:buNone/>
              <a:defRPr sz="1200"/>
            </a:lvl9pPr>
          </a:lstStyle>
          <a:p>
            <a:r>
              <a:rPr lang="en-US" dirty="0"/>
              <a:t>Click to edit Master subtitle style</a:t>
            </a:r>
          </a:p>
        </p:txBody>
      </p:sp>
    </p:spTree>
    <p:extLst>
      <p:ext uri="{BB962C8B-B14F-4D97-AF65-F5344CB8AC3E}">
        <p14:creationId xmlns:p14="http://schemas.microsoft.com/office/powerpoint/2010/main" val="278132542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9" name="Picture Placeholder 44"/>
          <p:cNvSpPr>
            <a:spLocks noGrp="1"/>
          </p:cNvSpPr>
          <p:nvPr>
            <p:ph type="pic" sz="quarter" idx="14"/>
          </p:nvPr>
        </p:nvSpPr>
        <p:spPr>
          <a:xfrm>
            <a:off x="7314244" y="3323033"/>
            <a:ext cx="1828248" cy="1814277"/>
          </a:xfrm>
          <a:prstGeom prst="rect">
            <a:avLst/>
          </a:prstGeom>
        </p:spPr>
        <p:txBody>
          <a:bodyPr/>
          <a:lstStyle/>
          <a:p>
            <a:endParaRPr lang="en-US" dirty="0"/>
          </a:p>
        </p:txBody>
      </p:sp>
      <p:sp>
        <p:nvSpPr>
          <p:cNvPr id="48" name="Picture Placeholder 44"/>
          <p:cNvSpPr>
            <a:spLocks noGrp="1"/>
          </p:cNvSpPr>
          <p:nvPr>
            <p:ph type="pic" sz="quarter" idx="13"/>
          </p:nvPr>
        </p:nvSpPr>
        <p:spPr>
          <a:xfrm>
            <a:off x="5487632" y="1508756"/>
            <a:ext cx="1828248" cy="1814277"/>
          </a:xfrm>
          <a:prstGeom prst="rect">
            <a:avLst/>
          </a:prstGeom>
        </p:spPr>
        <p:txBody>
          <a:bodyPr/>
          <a:lstStyle/>
          <a:p>
            <a:endParaRPr lang="en-US" dirty="0"/>
          </a:p>
        </p:txBody>
      </p:sp>
      <p:sp>
        <p:nvSpPr>
          <p:cNvPr id="47" name="Picture Placeholder 44"/>
          <p:cNvSpPr>
            <a:spLocks noGrp="1"/>
          </p:cNvSpPr>
          <p:nvPr>
            <p:ph type="pic" sz="quarter" idx="12"/>
          </p:nvPr>
        </p:nvSpPr>
        <p:spPr>
          <a:xfrm>
            <a:off x="3658673" y="3339774"/>
            <a:ext cx="1828248" cy="1814277"/>
          </a:xfrm>
          <a:prstGeom prst="rect">
            <a:avLst/>
          </a:prstGeom>
        </p:spPr>
        <p:txBody>
          <a:bodyPr/>
          <a:lstStyle/>
          <a:p>
            <a:endParaRPr lang="en-US" dirty="0"/>
          </a:p>
        </p:txBody>
      </p:sp>
      <p:sp>
        <p:nvSpPr>
          <p:cNvPr id="46" name="Picture Placeholder 44"/>
          <p:cNvSpPr>
            <a:spLocks noGrp="1"/>
          </p:cNvSpPr>
          <p:nvPr>
            <p:ph type="pic" sz="quarter" idx="11"/>
          </p:nvPr>
        </p:nvSpPr>
        <p:spPr>
          <a:xfrm>
            <a:off x="-3188" y="3330778"/>
            <a:ext cx="1828248" cy="1814277"/>
          </a:xfrm>
          <a:prstGeom prst="rect">
            <a:avLst/>
          </a:prstGeom>
        </p:spPr>
        <p:txBody>
          <a:bodyPr/>
          <a:lstStyle/>
          <a:p>
            <a:endParaRPr lang="en-US" dirty="0"/>
          </a:p>
        </p:txBody>
      </p:sp>
      <p:sp>
        <p:nvSpPr>
          <p:cNvPr id="45" name="Picture Placeholder 44"/>
          <p:cNvSpPr>
            <a:spLocks noGrp="1"/>
          </p:cNvSpPr>
          <p:nvPr>
            <p:ph type="pic" sz="quarter" idx="10"/>
          </p:nvPr>
        </p:nvSpPr>
        <p:spPr>
          <a:xfrm>
            <a:off x="1828120" y="1508757"/>
            <a:ext cx="1828248" cy="1814277"/>
          </a:xfrm>
          <a:prstGeom prst="rect">
            <a:avLst/>
          </a:prstGeom>
        </p:spPr>
        <p:txBody>
          <a:bodyPr/>
          <a:lstStyle/>
          <a:p>
            <a:endParaRPr lang="en-US" dirty="0"/>
          </a:p>
        </p:txBody>
      </p:sp>
      <p:sp>
        <p:nvSpPr>
          <p:cNvPr id="9" name="Title 1"/>
          <p:cNvSpPr>
            <a:spLocks noGrp="1"/>
          </p:cNvSpPr>
          <p:nvPr>
            <p:ph type="title" hasCustomPrompt="1"/>
          </p:nvPr>
        </p:nvSpPr>
        <p:spPr>
          <a:xfrm>
            <a:off x="448678" y="275387"/>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spTree>
    <p:extLst>
      <p:ext uri="{BB962C8B-B14F-4D97-AF65-F5344CB8AC3E}">
        <p14:creationId xmlns:p14="http://schemas.microsoft.com/office/powerpoint/2010/main" val="390538952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9/28/2020</a:t>
            </a:fld>
            <a:endParaRPr lang="en-US" sz="1350" dirty="0">
              <a:solidFill>
                <a:srgbClr val="000000"/>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Tree>
    <p:extLst>
      <p:ext uri="{BB962C8B-B14F-4D97-AF65-F5344CB8AC3E}">
        <p14:creationId xmlns:p14="http://schemas.microsoft.com/office/powerpoint/2010/main" val="1808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762001"/>
            <a:ext cx="7886700" cy="387072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401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9/28/2020</a:t>
            </a:fld>
            <a:endParaRPr lang="en-US" sz="1350" dirty="0">
              <a:solidFill>
                <a:srgbClr val="000000"/>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2621654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942975"/>
            <a:ext cx="3886200" cy="368974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942975"/>
            <a:ext cx="3886200" cy="368974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9/28/2020</a:t>
            </a:fld>
            <a:endParaRPr lang="en-US" sz="1350" dirty="0">
              <a:solidFill>
                <a:srgbClr val="000000"/>
              </a:solidFill>
            </a:endParaRP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146777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9/28/2020</a:t>
            </a:fld>
            <a:endParaRPr lang="en-US" sz="1350" dirty="0">
              <a:solidFill>
                <a:srgbClr val="000000"/>
              </a:solidFill>
            </a:endParaRPr>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204799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70058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ree Blank With Footer">
    <p:spTree>
      <p:nvGrpSpPr>
        <p:cNvPr id="1" name=""/>
        <p:cNvGrpSpPr/>
        <p:nvPr/>
      </p:nvGrpSpPr>
      <p:grpSpPr>
        <a:xfrm>
          <a:off x="0" y="0"/>
          <a:ext cx="0" cy="0"/>
          <a:chOff x="0" y="0"/>
          <a:chExt cx="0" cy="0"/>
        </a:xfrm>
      </p:grpSpPr>
      <p:grpSp>
        <p:nvGrpSpPr>
          <p:cNvPr id="16" name="Group 15"/>
          <p:cNvGrpSpPr/>
          <p:nvPr userDrawn="1"/>
        </p:nvGrpSpPr>
        <p:grpSpPr>
          <a:xfrm>
            <a:off x="0" y="5048851"/>
            <a:ext cx="9144000" cy="94649"/>
            <a:chOff x="0" y="2573904"/>
            <a:chExt cx="8767278" cy="44695"/>
          </a:xfrm>
        </p:grpSpPr>
        <p:grpSp>
          <p:nvGrpSpPr>
            <p:cNvPr id="17" name="Group 43"/>
            <p:cNvGrpSpPr/>
            <p:nvPr/>
          </p:nvGrpSpPr>
          <p:grpSpPr>
            <a:xfrm>
              <a:off x="0" y="2573904"/>
              <a:ext cx="3752335" cy="44695"/>
              <a:chOff x="0" y="2573904"/>
              <a:chExt cx="3752335" cy="44695"/>
            </a:xfrm>
          </p:grpSpPr>
          <p:sp>
            <p:nvSpPr>
              <p:cNvPr id="23" name="Rectangle 22"/>
              <p:cNvSpPr/>
              <p:nvPr/>
            </p:nvSpPr>
            <p:spPr>
              <a:xfrm>
                <a:off x="0" y="2573904"/>
                <a:ext cx="1262608" cy="446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4" name="Rectangle 23"/>
              <p:cNvSpPr/>
              <p:nvPr/>
            </p:nvSpPr>
            <p:spPr>
              <a:xfrm>
                <a:off x="1262608" y="2573904"/>
                <a:ext cx="1262608" cy="44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5" name="Rectangle 24"/>
              <p:cNvSpPr/>
              <p:nvPr/>
            </p:nvSpPr>
            <p:spPr>
              <a:xfrm>
                <a:off x="2489727" y="2573904"/>
                <a:ext cx="1262608" cy="446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18" name="Group 44"/>
            <p:cNvGrpSpPr/>
            <p:nvPr/>
          </p:nvGrpSpPr>
          <p:grpSpPr>
            <a:xfrm>
              <a:off x="3752335" y="2573904"/>
              <a:ext cx="5014943" cy="44695"/>
              <a:chOff x="0" y="2573904"/>
              <a:chExt cx="5014943" cy="44695"/>
            </a:xfrm>
          </p:grpSpPr>
          <p:sp>
            <p:nvSpPr>
              <p:cNvPr id="19" name="Rectangle 18"/>
              <p:cNvSpPr/>
              <p:nvPr/>
            </p:nvSpPr>
            <p:spPr>
              <a:xfrm>
                <a:off x="0"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0" name="Rectangle 19"/>
              <p:cNvSpPr/>
              <p:nvPr/>
            </p:nvSpPr>
            <p:spPr>
              <a:xfrm>
                <a:off x="1262608" y="2573904"/>
                <a:ext cx="1262608" cy="44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1" name="Rectangle 20"/>
              <p:cNvSpPr/>
              <p:nvPr/>
            </p:nvSpPr>
            <p:spPr>
              <a:xfrm>
                <a:off x="2489727" y="2573904"/>
                <a:ext cx="1262608" cy="446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Rectangle 21"/>
              <p:cNvSpPr/>
              <p:nvPr/>
            </p:nvSpPr>
            <p:spPr>
              <a:xfrm>
                <a:off x="3752335" y="2573904"/>
                <a:ext cx="1262608" cy="446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spTree>
    <p:extLst>
      <p:ext uri="{BB962C8B-B14F-4D97-AF65-F5344CB8AC3E}">
        <p14:creationId xmlns:p14="http://schemas.microsoft.com/office/powerpoint/2010/main" val="1256961715"/>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9/28/2020</a:t>
            </a:fld>
            <a:endParaRPr lang="en-US" sz="1350" dirty="0">
              <a:solidFill>
                <a:srgbClr val="000000"/>
              </a:solidFill>
            </a:endParaRPr>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
        <p:nvSpPr>
          <p:cNvPr id="5" name="Title 2"/>
          <p:cNvSpPr txBox="1">
            <a:spLocks/>
          </p:cNvSpPr>
          <p:nvPr userDrawn="1"/>
        </p:nvSpPr>
        <p:spPr>
          <a:xfrm>
            <a:off x="828676" y="345157"/>
            <a:ext cx="4643264" cy="267064"/>
          </a:xfrm>
          <a:prstGeom prst="rect">
            <a:avLst/>
          </a:prstGeom>
        </p:spPr>
        <p:txBody>
          <a:bodyPr vert="horz" lIns="0" tIns="0" rIns="0" bIns="0" rtlCol="0" anchor="ctr">
            <a:normAutofit/>
          </a:bodyPr>
          <a:lstStyle>
            <a:lvl1pPr algn="l" defTabSz="457200" rtl="0" eaLnBrk="1" latinLnBrk="0" hangingPunct="1">
              <a:spcBef>
                <a:spcPct val="0"/>
              </a:spcBef>
              <a:buNone/>
              <a:defRPr sz="1400" b="1" kern="1200">
                <a:solidFill>
                  <a:schemeClr val="tx1"/>
                </a:solidFill>
                <a:latin typeface="Raleway"/>
                <a:ea typeface="+mj-ea"/>
                <a:cs typeface="Raleway"/>
              </a:defRPr>
            </a:lvl1pPr>
          </a:lstStyle>
          <a:p>
            <a:pPr>
              <a:defRPr/>
            </a:pPr>
            <a:endParaRPr lang="en-US" sz="1500" dirty="0">
              <a:solidFill>
                <a:srgbClr val="C00000"/>
              </a:solidFill>
            </a:endParaRPr>
          </a:p>
        </p:txBody>
      </p:sp>
    </p:spTree>
    <p:extLst>
      <p:ext uri="{BB962C8B-B14F-4D97-AF65-F5344CB8AC3E}">
        <p14:creationId xmlns:p14="http://schemas.microsoft.com/office/powerpoint/2010/main" val="917528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9/28/2020</a:t>
            </a:fld>
            <a:endParaRPr lang="en-US" sz="1350" dirty="0">
              <a:solidFill>
                <a:srgbClr val="000000"/>
              </a:solidFill>
            </a:endParaRP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285096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9/28/2020</a:t>
            </a:fld>
            <a:endParaRPr lang="en-US" sz="1350" dirty="0">
              <a:solidFill>
                <a:srgbClr val="000000"/>
              </a:solidFill>
            </a:endParaRP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2939057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9/28/2020</a:t>
            </a:fld>
            <a:endParaRPr lang="en-US" sz="1350" dirty="0">
              <a:solidFill>
                <a:srgbClr val="000000"/>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3067036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9/28/2020</a:t>
            </a:fld>
            <a:endParaRPr lang="en-US" sz="1350" dirty="0">
              <a:solidFill>
                <a:srgbClr val="000000"/>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2636843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3844"/>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grpSp>
        <p:nvGrpSpPr>
          <p:cNvPr id="16" name="Group 15"/>
          <p:cNvGrpSpPr/>
          <p:nvPr userDrawn="1"/>
        </p:nvGrpSpPr>
        <p:grpSpPr>
          <a:xfrm>
            <a:off x="460613" y="4984845"/>
            <a:ext cx="8222776" cy="35823"/>
            <a:chOff x="532000" y="6640224"/>
            <a:chExt cx="9000000" cy="54000"/>
          </a:xfrm>
        </p:grpSpPr>
        <p:sp>
          <p:nvSpPr>
            <p:cNvPr id="11" name="Rectangle 10"/>
            <p:cNvSpPr/>
            <p:nvPr userDrawn="1"/>
          </p:nvSpPr>
          <p:spPr>
            <a:xfrm>
              <a:off x="532000" y="6640224"/>
              <a:ext cx="1800000" cy="54000"/>
            </a:xfrm>
            <a:prstGeom prst="rect">
              <a:avLst/>
            </a:prstGeom>
            <a:solidFill>
              <a:srgbClr val="9E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2" name="Rectangle 11"/>
            <p:cNvSpPr/>
            <p:nvPr userDrawn="1"/>
          </p:nvSpPr>
          <p:spPr>
            <a:xfrm>
              <a:off x="2332000" y="6640224"/>
              <a:ext cx="1800000" cy="54000"/>
            </a:xfrm>
            <a:prstGeom prst="rect">
              <a:avLst/>
            </a:prstGeom>
            <a:solidFill>
              <a:srgbClr val="287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3" name="Rectangle 12"/>
            <p:cNvSpPr/>
            <p:nvPr userDrawn="1"/>
          </p:nvSpPr>
          <p:spPr>
            <a:xfrm>
              <a:off x="4132000" y="6640224"/>
              <a:ext cx="1800000" cy="54000"/>
            </a:xfrm>
            <a:prstGeom prst="rect">
              <a:avLst/>
            </a:prstGeom>
            <a:solidFill>
              <a:srgbClr val="F686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4" name="Rectangle 13"/>
            <p:cNvSpPr/>
            <p:nvPr userDrawn="1"/>
          </p:nvSpPr>
          <p:spPr>
            <a:xfrm>
              <a:off x="5932000" y="6640224"/>
              <a:ext cx="1800000" cy="54000"/>
            </a:xfrm>
            <a:prstGeom prst="rect">
              <a:avLst/>
            </a:prstGeom>
            <a:solidFill>
              <a:srgbClr val="1D4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5" name="Rectangle 14"/>
            <p:cNvSpPr/>
            <p:nvPr userDrawn="1"/>
          </p:nvSpPr>
          <p:spPr>
            <a:xfrm>
              <a:off x="7732000" y="6640224"/>
              <a:ext cx="1800000" cy="54000"/>
            </a:xfrm>
            <a:prstGeom prst="rect">
              <a:avLst/>
            </a:prstGeom>
            <a:solidFill>
              <a:srgbClr val="2ED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grpSp>
    </p:spTree>
    <p:extLst>
      <p:ext uri="{BB962C8B-B14F-4D97-AF65-F5344CB8AC3E}">
        <p14:creationId xmlns:p14="http://schemas.microsoft.com/office/powerpoint/2010/main" val="3496936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and Foot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250301"/>
            <a:ext cx="2133600" cy="273844"/>
          </a:xfrm>
          <a:prstGeom prst="rect">
            <a:avLst/>
          </a:prstGeom>
        </p:spPr>
        <p:txBody>
          <a:bodyPr/>
          <a:lstStyle/>
          <a:p>
            <a:pPr defTabSz="685800"/>
            <a:r>
              <a:rPr lang="en-US" sz="1350" dirty="0" smtClean="0">
                <a:solidFill>
                  <a:srgbClr val="000000"/>
                </a:solidFill>
              </a:rPr>
              <a:t>www.wfglobal.org</a:t>
            </a:r>
            <a:endParaRPr lang="en-US" sz="1350" dirty="0">
              <a:solidFill>
                <a:srgbClr val="000000"/>
              </a:solidFill>
            </a:endParaRPr>
          </a:p>
        </p:txBody>
      </p:sp>
      <p:sp>
        <p:nvSpPr>
          <p:cNvPr id="8" name="Title 1"/>
          <p:cNvSpPr>
            <a:spLocks noGrp="1"/>
          </p:cNvSpPr>
          <p:nvPr>
            <p:ph type="title" hasCustomPrompt="1"/>
          </p:nvPr>
        </p:nvSpPr>
        <p:spPr>
          <a:xfrm>
            <a:off x="457200" y="273844"/>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spTree>
    <p:extLst>
      <p:ext uri="{BB962C8B-B14F-4D97-AF65-F5344CB8AC3E}">
        <p14:creationId xmlns:p14="http://schemas.microsoft.com/office/powerpoint/2010/main" val="417763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and Foot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250301"/>
            <a:ext cx="2133600" cy="273844"/>
          </a:xfrm>
          <a:prstGeom prst="rect">
            <a:avLst/>
          </a:prstGeom>
        </p:spPr>
        <p:txBody>
          <a:bodyPr/>
          <a:lstStyle/>
          <a:p>
            <a:pPr defTabSz="685800"/>
            <a:r>
              <a:rPr lang="en-US" sz="1350" dirty="0" smtClean="0">
                <a:solidFill>
                  <a:srgbClr val="000000"/>
                </a:solidFill>
              </a:rPr>
              <a:t>www.wfglobal.com</a:t>
            </a:r>
            <a:endParaRPr lang="en-US" sz="1350" dirty="0">
              <a:solidFill>
                <a:srgbClr val="000000"/>
              </a:solidFill>
            </a:endParaRPr>
          </a:p>
        </p:txBody>
      </p:sp>
      <p:sp>
        <p:nvSpPr>
          <p:cNvPr id="5" name="Title 1"/>
          <p:cNvSpPr>
            <a:spLocks noGrp="1"/>
          </p:cNvSpPr>
          <p:nvPr>
            <p:ph type="title" hasCustomPrompt="1"/>
          </p:nvPr>
        </p:nvSpPr>
        <p:spPr>
          <a:xfrm>
            <a:off x="457200" y="273844"/>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spTree>
    <p:extLst>
      <p:ext uri="{BB962C8B-B14F-4D97-AF65-F5344CB8AC3E}">
        <p14:creationId xmlns:p14="http://schemas.microsoft.com/office/powerpoint/2010/main" val="87667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2_Normal Center">
    <p:spTree>
      <p:nvGrpSpPr>
        <p:cNvPr id="1" name=""/>
        <p:cNvGrpSpPr/>
        <p:nvPr/>
      </p:nvGrpSpPr>
      <p:grpSpPr>
        <a:xfrm>
          <a:off x="0" y="0"/>
          <a:ext cx="0" cy="0"/>
          <a:chOff x="0" y="0"/>
          <a:chExt cx="0" cy="0"/>
        </a:xfrm>
      </p:grpSpPr>
      <p:sp>
        <p:nvSpPr>
          <p:cNvPr id="2" name="Title 1"/>
          <p:cNvSpPr>
            <a:spLocks noGrp="1"/>
          </p:cNvSpPr>
          <p:nvPr>
            <p:ph type="title"/>
          </p:nvPr>
        </p:nvSpPr>
        <p:spPr>
          <a:xfrm>
            <a:off x="313083" y="587136"/>
            <a:ext cx="8517834" cy="421895"/>
          </a:xfrm>
          <a:prstGeom prst="rect">
            <a:avLst/>
          </a:prstGeom>
        </p:spPr>
        <p:txBody>
          <a:bodyPr>
            <a:normAutofit/>
          </a:bodyPr>
          <a:lstStyle>
            <a:lvl1pPr algn="ctr">
              <a:defRPr sz="2100">
                <a:solidFill>
                  <a:schemeClr val="bg2"/>
                </a:solidFill>
                <a:latin typeface="Montserrat Semi Bold" panose="00000700000000000000" pitchFamily="50" charset="0"/>
              </a:defRPr>
            </a:lvl1pPr>
          </a:lstStyle>
          <a:p>
            <a:r>
              <a:rPr lang="en-US" dirty="0"/>
              <a:t>Click to edit Master title style</a:t>
            </a:r>
            <a:endParaRPr lang="id-ID" dirty="0"/>
          </a:p>
        </p:txBody>
      </p:sp>
      <p:sp>
        <p:nvSpPr>
          <p:cNvPr id="8" name="Text Placeholder 7"/>
          <p:cNvSpPr>
            <a:spLocks noGrp="1"/>
          </p:cNvSpPr>
          <p:nvPr>
            <p:ph type="body" sz="quarter" idx="10"/>
          </p:nvPr>
        </p:nvSpPr>
        <p:spPr>
          <a:xfrm>
            <a:off x="313083" y="418721"/>
            <a:ext cx="8517834" cy="327681"/>
          </a:xfrm>
          <a:prstGeom prst="rect">
            <a:avLst/>
          </a:prstGeom>
        </p:spPr>
        <p:txBody>
          <a:bodyPr>
            <a:normAutofit/>
          </a:bodyPr>
          <a:lstStyle>
            <a:lvl1pPr marL="0" indent="0" algn="ctr">
              <a:buNone/>
              <a:defRPr sz="1200">
                <a:solidFill>
                  <a:schemeClr val="bg1">
                    <a:lumMod val="50000"/>
                  </a:schemeClr>
                </a:solidFill>
                <a:latin typeface="Montserrat" panose="00000500000000000000" pitchFamily="50" charset="0"/>
              </a:defRPr>
            </a:lvl1pPr>
          </a:lstStyle>
          <a:p>
            <a:pPr lvl="0"/>
            <a:r>
              <a:rPr lang="en-US" dirty="0"/>
              <a:t>Click to edit Master text styles</a:t>
            </a:r>
          </a:p>
        </p:txBody>
      </p:sp>
    </p:spTree>
    <p:extLst>
      <p:ext uri="{BB962C8B-B14F-4D97-AF65-F5344CB8AC3E}">
        <p14:creationId xmlns:p14="http://schemas.microsoft.com/office/powerpoint/2010/main" val="127228872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7" name="Rectangle 6"/>
          <p:cNvSpPr/>
          <p:nvPr userDrawn="1"/>
        </p:nvSpPr>
        <p:spPr>
          <a:xfrm>
            <a:off x="0" y="0"/>
            <a:ext cx="9144000" cy="857250"/>
          </a:xfrm>
          <a:prstGeom prst="rect">
            <a:avLst/>
          </a:prstGeom>
          <a:solidFill>
            <a:srgbClr val="A4152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1350" dirty="0">
              <a:solidFill>
                <a:prstClr val="white"/>
              </a:solidFill>
            </a:endParaRPr>
          </a:p>
        </p:txBody>
      </p:sp>
      <p:sp>
        <p:nvSpPr>
          <p:cNvPr id="6" name="Title 5"/>
          <p:cNvSpPr>
            <a:spLocks noGrp="1"/>
          </p:cNvSpPr>
          <p:nvPr>
            <p:ph type="title" hasCustomPrompt="1"/>
          </p:nvPr>
        </p:nvSpPr>
        <p:spPr>
          <a:xfrm>
            <a:off x="316524" y="205978"/>
            <a:ext cx="7420708" cy="422672"/>
          </a:xfrm>
        </p:spPr>
        <p:txBody>
          <a:bodyPr anchor="ctr">
            <a:normAutofit/>
          </a:bodyPr>
          <a:lstStyle>
            <a:lvl1pPr algn="l">
              <a:defRPr sz="1800" baseline="0">
                <a:solidFill>
                  <a:schemeClr val="bg1"/>
                </a:solidFill>
                <a:latin typeface="Noticia Text"/>
                <a:cs typeface="Noticia Text"/>
              </a:defRPr>
            </a:lvl1pPr>
          </a:lstStyle>
          <a:p>
            <a:r>
              <a:rPr lang="en-US" dirty="0"/>
              <a:t>SLIDE WITH TEXT ONLY. CLICK TO EDIT TITLE</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024979" y="222885"/>
            <a:ext cx="831273" cy="411480"/>
          </a:xfrm>
          <a:prstGeom prst="rect">
            <a:avLst/>
          </a:prstGeom>
        </p:spPr>
      </p:pic>
    </p:spTree>
    <p:extLst>
      <p:ext uri="{BB962C8B-B14F-4D97-AF65-F5344CB8AC3E}">
        <p14:creationId xmlns:p14="http://schemas.microsoft.com/office/powerpoint/2010/main" val="1178218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wo Columns Text Silde">
    <p:spTree>
      <p:nvGrpSpPr>
        <p:cNvPr id="1" name=""/>
        <p:cNvGrpSpPr/>
        <p:nvPr/>
      </p:nvGrpSpPr>
      <p:grpSpPr>
        <a:xfrm>
          <a:off x="0" y="0"/>
          <a:ext cx="0" cy="0"/>
          <a:chOff x="0" y="0"/>
          <a:chExt cx="0" cy="0"/>
        </a:xfrm>
      </p:grpSpPr>
      <p:sp>
        <p:nvSpPr>
          <p:cNvPr id="10" name="Text Placeholder 3"/>
          <p:cNvSpPr>
            <a:spLocks noGrp="1"/>
          </p:cNvSpPr>
          <p:nvPr>
            <p:ph type="body" sz="half" idx="13" hasCustomPrompt="1"/>
          </p:nvPr>
        </p:nvSpPr>
        <p:spPr>
          <a:xfrm>
            <a:off x="786769" y="1365170"/>
            <a:ext cx="3668233" cy="3046988"/>
          </a:xfrm>
          <a:prstGeom prst="rect">
            <a:avLst/>
          </a:prstGeom>
        </p:spPr>
        <p:txBody>
          <a:bodyPr wrap="square" lIns="0" tIns="0" rIns="0" bIns="0">
            <a:spAutoFit/>
          </a:bodyPr>
          <a:lstStyle>
            <a:lvl1pPr marL="0" indent="0" algn="just">
              <a:buNone/>
              <a:defRPr sz="1400" baseline="0">
                <a:solidFill>
                  <a:schemeClr val="bg1">
                    <a:lumMod val="6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z="1100" b="1" dirty="0" smtClean="0">
                <a:solidFill>
                  <a:schemeClr val="tx1">
                    <a:lumMod val="65000"/>
                    <a:lumOff val="35000"/>
                  </a:schemeClr>
                </a:solidFill>
              </a:rPr>
              <a:t>There are many variations of passages of Lorem Ipsum available, but the majority have suffered alteration in some form, by injected humour, or randomized words which don't look even slightly believable.</a:t>
            </a:r>
          </a:p>
          <a:p>
            <a:endParaRPr lang="en-US" sz="1100" b="1" dirty="0" smtClean="0">
              <a:solidFill>
                <a:schemeClr val="tx1">
                  <a:lumMod val="65000"/>
                  <a:lumOff val="35000"/>
                </a:schemeClr>
              </a:solidFill>
            </a:endParaRPr>
          </a:p>
          <a:p>
            <a:r>
              <a:rPr lang="en-US" sz="1100" b="1" dirty="0" smtClean="0">
                <a:solidFill>
                  <a:schemeClr val="tx1">
                    <a:lumMod val="65000"/>
                    <a:lumOff val="35000"/>
                  </a:schemeClr>
                </a:solidFill>
              </a:rPr>
              <a:t> If you are going to use a passage of Lorem Ipsum, you need to be sure there isn't anything embarrassing hidden in the middle of text. All the Lorem Ipsum generators on the Internet tend to repeat predefined chunks as necessary, making this the first true generator on the Internet. </a:t>
            </a:r>
          </a:p>
          <a:p>
            <a:endParaRPr lang="en-US" sz="1100" b="1" dirty="0" smtClean="0">
              <a:solidFill>
                <a:schemeClr val="tx1">
                  <a:lumMod val="65000"/>
                  <a:lumOff val="35000"/>
                </a:schemeClr>
              </a:solidFill>
            </a:endParaRPr>
          </a:p>
          <a:p>
            <a:r>
              <a:rPr lang="en-US" sz="1100" b="1" dirty="0" smtClean="0">
                <a:solidFill>
                  <a:schemeClr val="tx1">
                    <a:lumMod val="65000"/>
                    <a:lumOff val="35000"/>
                  </a:schemeClr>
                </a:solidFill>
              </a:rPr>
              <a:t>It uses a dictionary of over 200 Latin words, combined with a handful of model sentence structures, to generate Lorem Ipsum which looks reasonable. The generated Lorem Ipsum is therefore always free from repetition, injected humour, or non-characteristic words etc.</a:t>
            </a:r>
          </a:p>
          <a:p>
            <a:pPr algn="just"/>
            <a:endParaRPr lang="en-US" sz="1100" b="1" dirty="0">
              <a:solidFill>
                <a:schemeClr val="bg1">
                  <a:lumMod val="75000"/>
                </a:schemeClr>
              </a:solidFill>
            </a:endParaRPr>
          </a:p>
        </p:txBody>
      </p:sp>
      <p:sp>
        <p:nvSpPr>
          <p:cNvPr id="13" name="Text Placeholder 3"/>
          <p:cNvSpPr>
            <a:spLocks noGrp="1"/>
          </p:cNvSpPr>
          <p:nvPr>
            <p:ph type="body" sz="half" idx="14" hasCustomPrompt="1"/>
          </p:nvPr>
        </p:nvSpPr>
        <p:spPr>
          <a:xfrm>
            <a:off x="4668164" y="1365170"/>
            <a:ext cx="3668233" cy="2843855"/>
          </a:xfrm>
          <a:prstGeom prst="rect">
            <a:avLst/>
          </a:prstGeom>
        </p:spPr>
        <p:txBody>
          <a:bodyPr wrap="square" lIns="0" tIns="0" rIns="0" bIns="0">
            <a:spAutoFit/>
          </a:bodyPr>
          <a:lstStyle>
            <a:lvl1pPr marL="0" indent="0" algn="just">
              <a:buNone/>
              <a:defRPr sz="1400" b="0" i="1" baseline="0">
                <a:solidFill>
                  <a:schemeClr val="bg1">
                    <a:lumMod val="6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z="1100" b="1" dirty="0" smtClean="0">
                <a:solidFill>
                  <a:schemeClr val="tx1">
                    <a:lumMod val="65000"/>
                    <a:lumOff val="35000"/>
                  </a:schemeClr>
                </a:solidFill>
              </a:rPr>
              <a:t>There are many variations of passages of Lorem Ipsum available, but the majority have suffered alteration in some form, by injected humour, or randomized words which don't look even slightly believable.</a:t>
            </a:r>
          </a:p>
          <a:p>
            <a:endParaRPr lang="en-US" sz="1100" b="1" dirty="0" smtClean="0">
              <a:solidFill>
                <a:schemeClr val="tx1">
                  <a:lumMod val="65000"/>
                  <a:lumOff val="35000"/>
                </a:schemeClr>
              </a:solidFill>
            </a:endParaRPr>
          </a:p>
          <a:p>
            <a:r>
              <a:rPr lang="en-US" sz="1100" b="1" dirty="0" smtClean="0">
                <a:solidFill>
                  <a:schemeClr val="tx1">
                    <a:lumMod val="65000"/>
                    <a:lumOff val="35000"/>
                  </a:schemeClr>
                </a:solidFill>
              </a:rPr>
              <a:t> If you are going to use a passage of Lorem Ipsum, you need to be sure there isn't anything embarrassing hidden in the middle of text. All the Lorem Ipsum generators on the Internet tend to repeat predefined chunks as necessary, making this the first true generator on the Internet. </a:t>
            </a:r>
          </a:p>
          <a:p>
            <a:endParaRPr lang="en-US" sz="1100" b="1" dirty="0" smtClean="0">
              <a:solidFill>
                <a:schemeClr val="tx1">
                  <a:lumMod val="65000"/>
                  <a:lumOff val="35000"/>
                </a:schemeClr>
              </a:solidFill>
            </a:endParaRPr>
          </a:p>
          <a:p>
            <a:r>
              <a:rPr lang="en-US" sz="1100" b="1" dirty="0" smtClean="0">
                <a:solidFill>
                  <a:schemeClr val="tx1">
                    <a:lumMod val="65000"/>
                    <a:lumOff val="35000"/>
                  </a:schemeClr>
                </a:solidFill>
              </a:rPr>
              <a:t>It uses a dictionary of over 200 Latin words, combined with a handful of model sentence structures, to generate Lorem Ipsum which looks reasonable. The generated Lorem Ipsum is therefore always free from repetition, injected humour, or non-characteristic words etc.</a:t>
            </a:r>
          </a:p>
        </p:txBody>
      </p:sp>
      <p:cxnSp>
        <p:nvCxnSpPr>
          <p:cNvPr id="9" name="Straight Connector 8"/>
          <p:cNvCxnSpPr/>
          <p:nvPr userDrawn="1"/>
        </p:nvCxnSpPr>
        <p:spPr>
          <a:xfrm>
            <a:off x="786769" y="1340040"/>
            <a:ext cx="3668233" cy="0"/>
          </a:xfrm>
          <a:prstGeom prst="line">
            <a:avLst/>
          </a:prstGeom>
          <a:ln w="15875" cap="rnd" cmpd="sng">
            <a:solidFill>
              <a:schemeClr val="accent5"/>
            </a:solidFill>
            <a:prstDash val="solid"/>
            <a:headEnd type="none"/>
            <a:tailEnd type="none"/>
          </a:ln>
          <a:effectLst>
            <a:outerShdw blurRad="40000" dist="20000" dir="5400000" rotWithShape="0">
              <a:schemeClr val="bg1">
                <a:alpha val="38000"/>
              </a:schemeClr>
            </a:outerShdw>
          </a:effectLst>
        </p:spPr>
        <p:style>
          <a:lnRef idx="2">
            <a:schemeClr val="accent5"/>
          </a:lnRef>
          <a:fillRef idx="0">
            <a:schemeClr val="accent5"/>
          </a:fillRef>
          <a:effectRef idx="1">
            <a:schemeClr val="accent5"/>
          </a:effectRef>
          <a:fontRef idx="minor">
            <a:schemeClr val="tx1"/>
          </a:fontRef>
        </p:style>
      </p:cxnSp>
      <p:cxnSp>
        <p:nvCxnSpPr>
          <p:cNvPr id="14" name="Straight Connector 13"/>
          <p:cNvCxnSpPr/>
          <p:nvPr userDrawn="1"/>
        </p:nvCxnSpPr>
        <p:spPr>
          <a:xfrm>
            <a:off x="4668164" y="1340040"/>
            <a:ext cx="3668233" cy="0"/>
          </a:xfrm>
          <a:prstGeom prst="line">
            <a:avLst/>
          </a:prstGeom>
          <a:ln w="15875" cap="rnd" cmpd="sng">
            <a:solidFill>
              <a:schemeClr val="accent5"/>
            </a:solidFill>
            <a:prstDash val="solid"/>
            <a:headEnd type="none"/>
            <a:tailEnd type="none"/>
          </a:ln>
          <a:effectLst>
            <a:outerShdw blurRad="40000" dist="20000" dir="5400000" rotWithShape="0">
              <a:schemeClr val="bg1">
                <a:alpha val="38000"/>
              </a:schemeClr>
            </a:outerShdw>
          </a:effectLst>
        </p:spPr>
        <p:style>
          <a:lnRef idx="2">
            <a:schemeClr val="accent5"/>
          </a:lnRef>
          <a:fillRef idx="0">
            <a:schemeClr val="accent5"/>
          </a:fillRef>
          <a:effectRef idx="1">
            <a:schemeClr val="accent5"/>
          </a:effectRef>
          <a:fontRef idx="minor">
            <a:schemeClr val="tx1"/>
          </a:fontRef>
        </p:style>
      </p:cxnSp>
      <p:sp>
        <p:nvSpPr>
          <p:cNvPr id="18" name="Title 1"/>
          <p:cNvSpPr>
            <a:spLocks noGrp="1"/>
          </p:cNvSpPr>
          <p:nvPr>
            <p:ph type="title" hasCustomPrompt="1"/>
          </p:nvPr>
        </p:nvSpPr>
        <p:spPr>
          <a:xfrm>
            <a:off x="769938" y="267471"/>
            <a:ext cx="5638800" cy="353524"/>
          </a:xfrm>
          <a:prstGeom prst="rect">
            <a:avLst/>
          </a:prstGeom>
        </p:spPr>
        <p:txBody>
          <a:bodyPr wrap="none" lIns="0" tIns="0" rIns="0" bIns="0" anchor="ctr">
            <a:noAutofit/>
          </a:bodyPr>
          <a:lstStyle>
            <a:lvl1pPr algn="l">
              <a:defRPr sz="2400" b="1" baseline="0">
                <a:solidFill>
                  <a:schemeClr val="tx1">
                    <a:lumMod val="85000"/>
                    <a:lumOff val="15000"/>
                  </a:schemeClr>
                </a:solidFill>
              </a:defRPr>
            </a:lvl1pPr>
          </a:lstStyle>
          <a:p>
            <a:r>
              <a:rPr lang="en-US" dirty="0" smtClean="0"/>
              <a:t>Click To Edit Master Title Style</a:t>
            </a:r>
            <a:endParaRPr lang="en-US" dirty="0"/>
          </a:p>
        </p:txBody>
      </p:sp>
      <p:sp>
        <p:nvSpPr>
          <p:cNvPr id="19" name="Text Placeholder 3"/>
          <p:cNvSpPr>
            <a:spLocks noGrp="1"/>
          </p:cNvSpPr>
          <p:nvPr>
            <p:ph type="body" sz="half" idx="2" hasCustomPrompt="1"/>
          </p:nvPr>
        </p:nvSpPr>
        <p:spPr>
          <a:xfrm>
            <a:off x="769938" y="619462"/>
            <a:ext cx="4114800" cy="200746"/>
          </a:xfrm>
          <a:prstGeom prst="rect">
            <a:avLst/>
          </a:prstGeom>
        </p:spPr>
        <p:txBody>
          <a:bodyPr wrap="none" lIns="0" tIns="0" rIns="0" bIns="0" anchor="ctr">
            <a:noAutofit/>
          </a:bodyPr>
          <a:lstStyle>
            <a:lvl1pPr marL="0" indent="0" algn="l">
              <a:buNone/>
              <a:defRPr sz="14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SUBTITILE GOES HERE</a:t>
            </a:r>
          </a:p>
        </p:txBody>
      </p:sp>
      <p:sp>
        <p:nvSpPr>
          <p:cNvPr id="21" name="Text Placeholder 3"/>
          <p:cNvSpPr>
            <a:spLocks noGrp="1"/>
          </p:cNvSpPr>
          <p:nvPr>
            <p:ph type="body" sz="half" idx="15" hasCustomPrompt="1"/>
          </p:nvPr>
        </p:nvSpPr>
        <p:spPr>
          <a:xfrm>
            <a:off x="769938" y="1087924"/>
            <a:ext cx="3685064" cy="200746"/>
          </a:xfrm>
          <a:prstGeom prst="rect">
            <a:avLst/>
          </a:prstGeom>
        </p:spPr>
        <p:txBody>
          <a:bodyPr wrap="none" lIns="0" tIns="0" rIns="0" bIns="0" anchor="ctr">
            <a:noAutofit/>
          </a:bodyPr>
          <a:lstStyle>
            <a:lvl1pPr marL="0" indent="0" algn="l">
              <a:buNone/>
              <a:defRPr sz="1400" b="1" baseline="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Title Style</a:t>
            </a:r>
          </a:p>
        </p:txBody>
      </p:sp>
      <p:sp>
        <p:nvSpPr>
          <p:cNvPr id="22" name="Text Placeholder 3"/>
          <p:cNvSpPr>
            <a:spLocks noGrp="1"/>
          </p:cNvSpPr>
          <p:nvPr>
            <p:ph type="body" sz="half" idx="16" hasCustomPrompt="1"/>
          </p:nvPr>
        </p:nvSpPr>
        <p:spPr>
          <a:xfrm>
            <a:off x="4651333" y="1087924"/>
            <a:ext cx="3685064" cy="200746"/>
          </a:xfrm>
          <a:prstGeom prst="rect">
            <a:avLst/>
          </a:prstGeom>
        </p:spPr>
        <p:txBody>
          <a:bodyPr wrap="none" lIns="0" tIns="0" rIns="0" bIns="0" anchor="ctr">
            <a:noAutofit/>
          </a:bodyPr>
          <a:lstStyle>
            <a:lvl1pPr marL="0" indent="0" algn="l" rtl="0">
              <a:buNone/>
              <a:defRPr sz="1400" b="1" baseline="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Title Style</a:t>
            </a:r>
          </a:p>
        </p:txBody>
      </p:sp>
      <p:sp>
        <p:nvSpPr>
          <p:cNvPr id="39" name="Flowchart: Off-page Connector 38"/>
          <p:cNvSpPr/>
          <p:nvPr userDrawn="1"/>
        </p:nvSpPr>
        <p:spPr>
          <a:xfrm>
            <a:off x="8622181" y="238198"/>
            <a:ext cx="288035" cy="235899"/>
          </a:xfrm>
          <a:prstGeom prst="flowChartOffpage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0" name="Slide Number Placeholder 4"/>
          <p:cNvSpPr>
            <a:spLocks noGrp="1"/>
          </p:cNvSpPr>
          <p:nvPr>
            <p:ph type="sldNum" sz="quarter" idx="12"/>
          </p:nvPr>
        </p:nvSpPr>
        <p:spPr>
          <a:xfrm>
            <a:off x="8542120" y="197976"/>
            <a:ext cx="457681" cy="274637"/>
          </a:xfrm>
          <a:prstGeom prst="rect">
            <a:avLst/>
          </a:prstGeom>
        </p:spPr>
        <p:txBody>
          <a:bodyPr anchor="ctr"/>
          <a:lstStyle>
            <a:lvl1pPr algn="ctr">
              <a:defRPr sz="1000" b="1">
                <a:solidFill>
                  <a:schemeClr val="bg1"/>
                </a:solidFill>
              </a:defRPr>
            </a:lvl1pPr>
          </a:lstStyle>
          <a:p>
            <a:fld id="{C136B7D2-B98C-44FD-8D04-7EC62A564975}" type="slidenum">
              <a:rPr lang="en-US" smtClean="0">
                <a:solidFill>
                  <a:prstClr val="white"/>
                </a:solidFill>
              </a:rPr>
              <a:pPr/>
              <a:t>‹#›</a:t>
            </a:fld>
            <a:endParaRPr lang="en-US" dirty="0">
              <a:solidFill>
                <a:prstClr val="white"/>
              </a:solidFill>
            </a:endParaRPr>
          </a:p>
        </p:txBody>
      </p:sp>
      <p:grpSp>
        <p:nvGrpSpPr>
          <p:cNvPr id="33" name="Group 32"/>
          <p:cNvGrpSpPr/>
          <p:nvPr userDrawn="1"/>
        </p:nvGrpSpPr>
        <p:grpSpPr>
          <a:xfrm>
            <a:off x="0" y="5048851"/>
            <a:ext cx="9144000" cy="94649"/>
            <a:chOff x="0" y="2573904"/>
            <a:chExt cx="8767278" cy="44695"/>
          </a:xfrm>
        </p:grpSpPr>
        <p:grpSp>
          <p:nvGrpSpPr>
            <p:cNvPr id="34" name="Group 43"/>
            <p:cNvGrpSpPr/>
            <p:nvPr/>
          </p:nvGrpSpPr>
          <p:grpSpPr>
            <a:xfrm>
              <a:off x="0" y="2573904"/>
              <a:ext cx="3752335" cy="44695"/>
              <a:chOff x="0" y="2573904"/>
              <a:chExt cx="3752335" cy="44695"/>
            </a:xfrm>
          </p:grpSpPr>
          <p:sp>
            <p:nvSpPr>
              <p:cNvPr id="42" name="Rectangle 41"/>
              <p:cNvSpPr/>
              <p:nvPr/>
            </p:nvSpPr>
            <p:spPr>
              <a:xfrm>
                <a:off x="0" y="2573904"/>
                <a:ext cx="1262608" cy="446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3" name="Rectangle 42"/>
              <p:cNvSpPr/>
              <p:nvPr/>
            </p:nvSpPr>
            <p:spPr>
              <a:xfrm>
                <a:off x="1262608" y="2573904"/>
                <a:ext cx="1262608" cy="44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4" name="Rectangle 43"/>
              <p:cNvSpPr/>
              <p:nvPr/>
            </p:nvSpPr>
            <p:spPr>
              <a:xfrm>
                <a:off x="2489727" y="2573904"/>
                <a:ext cx="1262608" cy="446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35" name="Group 44"/>
            <p:cNvGrpSpPr/>
            <p:nvPr/>
          </p:nvGrpSpPr>
          <p:grpSpPr>
            <a:xfrm>
              <a:off x="3752335" y="2573904"/>
              <a:ext cx="5014943" cy="44695"/>
              <a:chOff x="0" y="2573904"/>
              <a:chExt cx="5014943" cy="44695"/>
            </a:xfrm>
          </p:grpSpPr>
          <p:sp>
            <p:nvSpPr>
              <p:cNvPr id="36" name="Rectangle 35"/>
              <p:cNvSpPr/>
              <p:nvPr/>
            </p:nvSpPr>
            <p:spPr>
              <a:xfrm>
                <a:off x="0"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7" name="Rectangle 36"/>
              <p:cNvSpPr/>
              <p:nvPr/>
            </p:nvSpPr>
            <p:spPr>
              <a:xfrm>
                <a:off x="1262608" y="2573904"/>
                <a:ext cx="1262608" cy="44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8" name="Rectangle 37"/>
              <p:cNvSpPr/>
              <p:nvPr/>
            </p:nvSpPr>
            <p:spPr>
              <a:xfrm>
                <a:off x="2489727" y="2573904"/>
                <a:ext cx="1262608" cy="446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1" name="Rectangle 40"/>
              <p:cNvSpPr/>
              <p:nvPr/>
            </p:nvSpPr>
            <p:spPr>
              <a:xfrm>
                <a:off x="3752335" y="2573904"/>
                <a:ext cx="1262608" cy="446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spTree>
    <p:extLst>
      <p:ext uri="{BB962C8B-B14F-4D97-AF65-F5344CB8AC3E}">
        <p14:creationId xmlns:p14="http://schemas.microsoft.com/office/powerpoint/2010/main" val="113550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fade">
                                      <p:cBhvr>
                                        <p:cTn id="11" dur="500"/>
                                        <p:tgtEl>
                                          <p:spTgt spid="19">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1">
                                            <p:txEl>
                                              <p:pRg st="0" end="0"/>
                                            </p:txEl>
                                          </p:spTgt>
                                        </p:tgtEl>
                                        <p:attrNameLst>
                                          <p:attrName>style.visibility</p:attrName>
                                        </p:attrNameLst>
                                      </p:cBhvr>
                                      <p:to>
                                        <p:strVal val="visible"/>
                                      </p:to>
                                    </p:set>
                                    <p:animEffect transition="in" filter="fade">
                                      <p:cBhvr>
                                        <p:cTn id="15" dur="500"/>
                                        <p:tgtEl>
                                          <p:spTgt spid="21">
                                            <p:txEl>
                                              <p:pRg st="0" end="0"/>
                                            </p:txEl>
                                          </p:spTgt>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anim calcmode="lin" valueType="num">
                                      <p:cBhvr>
                                        <p:cTn id="20" dur="500" fill="hold"/>
                                        <p:tgtEl>
                                          <p:spTgt spid="9"/>
                                        </p:tgtEl>
                                        <p:attrNameLst>
                                          <p:attrName>ppt_x</p:attrName>
                                        </p:attrNameLst>
                                      </p:cBhvr>
                                      <p:tavLst>
                                        <p:tav tm="0">
                                          <p:val>
                                            <p:strVal val="#ppt_x"/>
                                          </p:val>
                                        </p:tav>
                                        <p:tav tm="100000">
                                          <p:val>
                                            <p:strVal val="#ppt_x"/>
                                          </p:val>
                                        </p:tav>
                                      </p:tavLst>
                                    </p:anim>
                                    <p:anim calcmode="lin" valueType="num">
                                      <p:cBhvr>
                                        <p:cTn id="21" dur="500" fill="hold"/>
                                        <p:tgtEl>
                                          <p:spTgt spid="9"/>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Effect transition="in" filter="fade">
                                      <p:cBhvr>
                                        <p:cTn id="25" dur="500"/>
                                        <p:tgtEl>
                                          <p:spTgt spid="10">
                                            <p:txEl>
                                              <p:pRg st="0" end="0"/>
                                            </p:txEl>
                                          </p:spTgt>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animEffect transition="in" filter="fade">
                                      <p:cBhvr>
                                        <p:cTn id="29" dur="500"/>
                                        <p:tgtEl>
                                          <p:spTgt spid="10">
                                            <p:txEl>
                                              <p:pRg st="2" end="2"/>
                                            </p:txEl>
                                          </p:spTgt>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0">
                                            <p:txEl>
                                              <p:pRg st="4" end="4"/>
                                            </p:txEl>
                                          </p:spTgt>
                                        </p:tgtEl>
                                        <p:attrNameLst>
                                          <p:attrName>style.visibility</p:attrName>
                                        </p:attrNameLst>
                                      </p:cBhvr>
                                      <p:to>
                                        <p:strVal val="visible"/>
                                      </p:to>
                                    </p:set>
                                    <p:animEffect transition="in" filter="fade">
                                      <p:cBhvr>
                                        <p:cTn id="33" dur="500"/>
                                        <p:tgtEl>
                                          <p:spTgt spid="10">
                                            <p:txEl>
                                              <p:pRg st="4" end="4"/>
                                            </p:txEl>
                                          </p:spTgt>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Effect transition="in" filter="fade">
                                      <p:cBhvr>
                                        <p:cTn id="37" dur="500"/>
                                        <p:tgtEl>
                                          <p:spTgt spid="22">
                                            <p:txEl>
                                              <p:pRg st="0" end="0"/>
                                            </p:txEl>
                                          </p:spTgt>
                                        </p:tgtEl>
                                      </p:cBhvr>
                                    </p:animEffect>
                                  </p:childTnLst>
                                </p:cTn>
                              </p:par>
                            </p:childTnLst>
                          </p:cTn>
                        </p:par>
                        <p:par>
                          <p:cTn id="38" fill="hold">
                            <p:stCondLst>
                              <p:cond delay="4000"/>
                            </p:stCondLst>
                            <p:childTnLst>
                              <p:par>
                                <p:cTn id="39" presetID="42" presetClass="entr" presetSubtype="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anim calcmode="lin" valueType="num">
                                      <p:cBhvr>
                                        <p:cTn id="42" dur="500" fill="hold"/>
                                        <p:tgtEl>
                                          <p:spTgt spid="14"/>
                                        </p:tgtEl>
                                        <p:attrNameLst>
                                          <p:attrName>ppt_x</p:attrName>
                                        </p:attrNameLst>
                                      </p:cBhvr>
                                      <p:tavLst>
                                        <p:tav tm="0">
                                          <p:val>
                                            <p:strVal val="#ppt_x"/>
                                          </p:val>
                                        </p:tav>
                                        <p:tav tm="100000">
                                          <p:val>
                                            <p:strVal val="#ppt_x"/>
                                          </p:val>
                                        </p:tav>
                                      </p:tavLst>
                                    </p:anim>
                                    <p:anim calcmode="lin" valueType="num">
                                      <p:cBhvr>
                                        <p:cTn id="43" dur="500" fill="hold"/>
                                        <p:tgtEl>
                                          <p:spTgt spid="14"/>
                                        </p:tgtEl>
                                        <p:attrNameLst>
                                          <p:attrName>ppt_y</p:attrName>
                                        </p:attrNameLst>
                                      </p:cBhvr>
                                      <p:tavLst>
                                        <p:tav tm="0">
                                          <p:val>
                                            <p:strVal val="#ppt_y+.1"/>
                                          </p:val>
                                        </p:tav>
                                        <p:tav tm="100000">
                                          <p:val>
                                            <p:strVal val="#ppt_y"/>
                                          </p:val>
                                        </p:tav>
                                      </p:tavLst>
                                    </p:anim>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animEffect transition="in" filter="fade">
                                      <p:cBhvr>
                                        <p:cTn id="47" dur="500"/>
                                        <p:tgtEl>
                                          <p:spTgt spid="13">
                                            <p:txEl>
                                              <p:pRg st="0" end="0"/>
                                            </p:txEl>
                                          </p:spTgt>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13">
                                            <p:txEl>
                                              <p:pRg st="2" end="2"/>
                                            </p:txEl>
                                          </p:spTgt>
                                        </p:tgtEl>
                                        <p:attrNameLst>
                                          <p:attrName>style.visibility</p:attrName>
                                        </p:attrNameLst>
                                      </p:cBhvr>
                                      <p:to>
                                        <p:strVal val="visible"/>
                                      </p:to>
                                    </p:set>
                                    <p:animEffect transition="in" filter="fade">
                                      <p:cBhvr>
                                        <p:cTn id="51" dur="500"/>
                                        <p:tgtEl>
                                          <p:spTgt spid="13">
                                            <p:txEl>
                                              <p:pRg st="2" end="2"/>
                                            </p:txEl>
                                          </p:spTgt>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13">
                                            <p:txEl>
                                              <p:pRg st="4" end="4"/>
                                            </p:txEl>
                                          </p:spTgt>
                                        </p:tgtEl>
                                        <p:attrNameLst>
                                          <p:attrName>style.visibility</p:attrName>
                                        </p:attrNameLst>
                                      </p:cBhvr>
                                      <p:to>
                                        <p:strVal val="visible"/>
                                      </p:to>
                                    </p:set>
                                    <p:animEffect transition="in" filter="fade">
                                      <p:cBhvr>
                                        <p:cTn id="55"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8" grpId="0"/>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58471" y="4767263"/>
            <a:ext cx="2057400" cy="273844"/>
          </a:xfrm>
          <a:prstGeom prst="rect">
            <a:avLst/>
          </a:prstGeom>
        </p:spPr>
        <p:txBody>
          <a:bodyPr/>
          <a:lstStyle/>
          <a:p>
            <a:pPr defTabSz="685800"/>
            <a:fld id="{0110EEFC-1DEC-4A8A-94F3-19F68881EEFE}" type="datetime1">
              <a:rPr lang="en-US" sz="1350" smtClean="0">
                <a:solidFill>
                  <a:srgbClr val="000000"/>
                </a:solidFill>
              </a:rPr>
              <a:pPr defTabSz="685800"/>
              <a:t>9/28/2020</a:t>
            </a:fld>
            <a:endParaRPr lang="id-ID" sz="1350">
              <a:solidFill>
                <a:srgbClr val="000000"/>
              </a:solidFill>
            </a:endParaRPr>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p>
            <a:pPr defTabSz="685800"/>
            <a:r>
              <a:rPr lang="en-US" sz="1350" dirty="0" smtClean="0">
                <a:solidFill>
                  <a:srgbClr val="000000"/>
                </a:solidFill>
              </a:rPr>
              <a:t>© Copyright Wadhwani Foundation</a:t>
            </a:r>
            <a:endParaRPr lang="en-US" sz="1350" dirty="0">
              <a:solidFill>
                <a:srgbClr val="000000"/>
              </a:solidFill>
            </a:endParaRPr>
          </a:p>
        </p:txBody>
      </p:sp>
      <p:sp>
        <p:nvSpPr>
          <p:cNvPr id="5" name="Slide Number Placeholder 4"/>
          <p:cNvSpPr>
            <a:spLocks noGrp="1"/>
          </p:cNvSpPr>
          <p:nvPr>
            <p:ph type="sldNum" sz="quarter" idx="12"/>
          </p:nvPr>
        </p:nvSpPr>
        <p:spPr>
          <a:xfrm>
            <a:off x="6728129" y="4767263"/>
            <a:ext cx="2057400" cy="273844"/>
          </a:xfrm>
          <a:prstGeom prst="rect">
            <a:avLst/>
          </a:prstGeom>
        </p:spPr>
        <p:txBody>
          <a:bodyPr/>
          <a:lstStyle/>
          <a:p>
            <a:pPr defTabSz="685800"/>
            <a:fld id="{8632F5CF-2680-48A4-8032-177420087341}" type="slidenum">
              <a:rPr lang="id-ID" sz="1350" smtClean="0">
                <a:solidFill>
                  <a:srgbClr val="000000"/>
                </a:solidFill>
              </a:rPr>
              <a:pPr defTabSz="685800"/>
              <a:t>‹#›</a:t>
            </a:fld>
            <a:endParaRPr lang="id-ID" sz="1350">
              <a:solidFill>
                <a:srgbClr val="000000"/>
              </a:solidFill>
            </a:endParaRPr>
          </a:p>
        </p:txBody>
      </p:sp>
      <p:sp>
        <p:nvSpPr>
          <p:cNvPr id="12" name="Picture Placeholder 11"/>
          <p:cNvSpPr>
            <a:spLocks noGrp="1"/>
          </p:cNvSpPr>
          <p:nvPr>
            <p:ph type="pic" sz="quarter" idx="13"/>
          </p:nvPr>
        </p:nvSpPr>
        <p:spPr>
          <a:xfrm>
            <a:off x="358471" y="1000125"/>
            <a:ext cx="2538122" cy="3551134"/>
          </a:xfrm>
          <a:custGeom>
            <a:avLst/>
            <a:gdLst>
              <a:gd name="connsiteX0" fmla="*/ 0 w 6766560"/>
              <a:gd name="connsiteY0" fmla="*/ 0 h 9966960"/>
              <a:gd name="connsiteX1" fmla="*/ 6766560 w 6766560"/>
              <a:gd name="connsiteY1" fmla="*/ 0 h 9966960"/>
              <a:gd name="connsiteX2" fmla="*/ 6766560 w 6766560"/>
              <a:gd name="connsiteY2" fmla="*/ 9966960 h 9966960"/>
              <a:gd name="connsiteX3" fmla="*/ 0 w 6766560"/>
              <a:gd name="connsiteY3" fmla="*/ 9966960 h 9966960"/>
            </a:gdLst>
            <a:ahLst/>
            <a:cxnLst>
              <a:cxn ang="0">
                <a:pos x="connsiteX0" y="connsiteY0"/>
              </a:cxn>
              <a:cxn ang="0">
                <a:pos x="connsiteX1" y="connsiteY1"/>
              </a:cxn>
              <a:cxn ang="0">
                <a:pos x="connsiteX2" y="connsiteY2"/>
              </a:cxn>
              <a:cxn ang="0">
                <a:pos x="connsiteX3" y="connsiteY3"/>
              </a:cxn>
            </a:cxnLst>
            <a:rect l="l" t="t" r="r" b="b"/>
            <a:pathLst>
              <a:path w="6766560" h="9966960">
                <a:moveTo>
                  <a:pt x="0" y="0"/>
                </a:moveTo>
                <a:lnTo>
                  <a:pt x="6766560" y="0"/>
                </a:lnTo>
                <a:lnTo>
                  <a:pt x="6766560" y="9966960"/>
                </a:lnTo>
                <a:lnTo>
                  <a:pt x="0" y="9966960"/>
                </a:lnTo>
                <a:close/>
              </a:path>
            </a:pathLst>
          </a:custGeom>
          <a:solidFill>
            <a:schemeClr val="bg1">
              <a:lumMod val="95000"/>
            </a:schemeClr>
          </a:solidFill>
        </p:spPr>
        <p:txBody>
          <a:bodyPr wrap="square">
            <a:noAutofit/>
          </a:bodyPr>
          <a:lstStyle>
            <a:lvl1pPr>
              <a:defRPr sz="1200"/>
            </a:lvl1pPr>
          </a:lstStyle>
          <a:p>
            <a:endParaRPr lang="id-ID"/>
          </a:p>
        </p:txBody>
      </p:sp>
      <p:sp>
        <p:nvSpPr>
          <p:cNvPr id="13" name="Title 1"/>
          <p:cNvSpPr>
            <a:spLocks noGrp="1"/>
          </p:cNvSpPr>
          <p:nvPr>
            <p:ph type="title"/>
          </p:nvPr>
        </p:nvSpPr>
        <p:spPr>
          <a:xfrm>
            <a:off x="358473" y="238172"/>
            <a:ext cx="7652053" cy="364974"/>
          </a:xfrm>
          <a:prstGeom prst="rect">
            <a:avLst/>
          </a:prstGeom>
        </p:spPr>
        <p:txBody>
          <a:bodyPr>
            <a:noAutofit/>
          </a:bodyPr>
          <a:lstStyle>
            <a:lvl1pPr algn="l">
              <a:defRPr sz="2400">
                <a:solidFill>
                  <a:schemeClr val="tx1">
                    <a:lumMod val="85000"/>
                    <a:lumOff val="15000"/>
                  </a:schemeClr>
                </a:solidFill>
              </a:defRPr>
            </a:lvl1pPr>
          </a:lstStyle>
          <a:p>
            <a:r>
              <a:rPr lang="en-US" dirty="0"/>
              <a:t>Click to edit Master title style</a:t>
            </a:r>
            <a:endParaRPr lang="id-ID" dirty="0"/>
          </a:p>
        </p:txBody>
      </p:sp>
      <p:sp>
        <p:nvSpPr>
          <p:cNvPr id="14" name="Subtitle 2"/>
          <p:cNvSpPr>
            <a:spLocks noGrp="1"/>
          </p:cNvSpPr>
          <p:nvPr>
            <p:ph type="subTitle" idx="1"/>
          </p:nvPr>
        </p:nvSpPr>
        <p:spPr>
          <a:xfrm>
            <a:off x="358472" y="646594"/>
            <a:ext cx="7652054" cy="172556"/>
          </a:xfrm>
          <a:prstGeom prst="rect">
            <a:avLst/>
          </a:prstGeom>
        </p:spPr>
        <p:txBody>
          <a:bodyPr>
            <a:noAutofit/>
          </a:bodyPr>
          <a:lstStyle>
            <a:lvl1pPr marL="0" indent="0" algn="l">
              <a:buNone/>
              <a:defRPr sz="900">
                <a:solidFill>
                  <a:schemeClr val="tx1">
                    <a:lumMod val="65000"/>
                    <a:lumOff val="35000"/>
                  </a:schemeClr>
                </a:solidFill>
              </a:defRPr>
            </a:lvl1pPr>
            <a:lvl2pPr marL="342815" indent="0" algn="ctr">
              <a:buNone/>
              <a:defRPr sz="1500"/>
            </a:lvl2pPr>
            <a:lvl3pPr marL="685629" indent="0" algn="ctr">
              <a:buNone/>
              <a:defRPr sz="1350"/>
            </a:lvl3pPr>
            <a:lvl4pPr marL="1028443" indent="0" algn="ctr">
              <a:buNone/>
              <a:defRPr sz="1200"/>
            </a:lvl4pPr>
            <a:lvl5pPr marL="1371257" indent="0" algn="ctr">
              <a:buNone/>
              <a:defRPr sz="1200"/>
            </a:lvl5pPr>
            <a:lvl6pPr marL="1714072" indent="0" algn="ctr">
              <a:buNone/>
              <a:defRPr sz="1200"/>
            </a:lvl6pPr>
            <a:lvl7pPr marL="2056886" indent="0" algn="ctr">
              <a:buNone/>
              <a:defRPr sz="1200"/>
            </a:lvl7pPr>
            <a:lvl8pPr marL="2399700" indent="0" algn="ctr">
              <a:buNone/>
              <a:defRPr sz="1200"/>
            </a:lvl8pPr>
            <a:lvl9pPr marL="2742515" indent="0" algn="ctr">
              <a:buNone/>
              <a:defRPr sz="1200"/>
            </a:lvl9pPr>
          </a:lstStyle>
          <a:p>
            <a:r>
              <a:rPr lang="en-US" dirty="0"/>
              <a:t>Click to edit Master subtitle style</a:t>
            </a:r>
          </a:p>
        </p:txBody>
      </p:sp>
    </p:spTree>
    <p:extLst>
      <p:ext uri="{BB962C8B-B14F-4D97-AF65-F5344CB8AC3E}">
        <p14:creationId xmlns:p14="http://schemas.microsoft.com/office/powerpoint/2010/main" val="31734416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58471" y="4767263"/>
            <a:ext cx="2057400" cy="273844"/>
          </a:xfrm>
          <a:prstGeom prst="rect">
            <a:avLst/>
          </a:prstGeom>
        </p:spPr>
        <p:txBody>
          <a:bodyPr/>
          <a:lstStyle/>
          <a:p>
            <a:pPr defTabSz="685800"/>
            <a:fld id="{D4A9FDA1-AED7-4C71-AADF-0F77E102C5A4}" type="datetime1">
              <a:rPr lang="en-US" sz="1350" smtClean="0">
                <a:solidFill>
                  <a:srgbClr val="000000"/>
                </a:solidFill>
              </a:rPr>
              <a:pPr defTabSz="685800"/>
              <a:t>9/28/2020</a:t>
            </a:fld>
            <a:endParaRPr lang="id-ID" sz="1350">
              <a:solidFill>
                <a:srgbClr val="000000"/>
              </a:solidFill>
            </a:endParaRPr>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lvl1pPr>
              <a:defRPr>
                <a:solidFill>
                  <a:schemeClr val="tx1">
                    <a:lumMod val="85000"/>
                    <a:lumOff val="15000"/>
                  </a:schemeClr>
                </a:solidFill>
              </a:defRPr>
            </a:lvl1pPr>
          </a:lstStyle>
          <a:p>
            <a:pPr defTabSz="685800"/>
            <a:r>
              <a:rPr lang="en-US" sz="1350" dirty="0" smtClean="0">
                <a:solidFill>
                  <a:srgbClr val="000000">
                    <a:lumMod val="85000"/>
                    <a:lumOff val="15000"/>
                  </a:srgbClr>
                </a:solidFill>
              </a:rPr>
              <a:t>© Copyright Wadhwani Foundation</a:t>
            </a:r>
            <a:endParaRPr lang="en-US" sz="1350" dirty="0">
              <a:solidFill>
                <a:srgbClr val="000000">
                  <a:lumMod val="85000"/>
                  <a:lumOff val="15000"/>
                </a:srgbClr>
              </a:solidFill>
            </a:endParaRPr>
          </a:p>
        </p:txBody>
      </p:sp>
      <p:sp>
        <p:nvSpPr>
          <p:cNvPr id="5" name="Slide Number Placeholder 4"/>
          <p:cNvSpPr>
            <a:spLocks noGrp="1"/>
          </p:cNvSpPr>
          <p:nvPr>
            <p:ph type="sldNum" sz="quarter" idx="12"/>
          </p:nvPr>
        </p:nvSpPr>
        <p:spPr>
          <a:xfrm>
            <a:off x="6728129" y="4767263"/>
            <a:ext cx="2057400" cy="273844"/>
          </a:xfrm>
          <a:prstGeom prst="rect">
            <a:avLst/>
          </a:prstGeom>
        </p:spPr>
        <p:txBody>
          <a:bodyPr/>
          <a:lstStyle/>
          <a:p>
            <a:pPr defTabSz="685800"/>
            <a:fld id="{8632F5CF-2680-48A4-8032-177420087341}" type="slidenum">
              <a:rPr lang="id-ID" sz="1350" smtClean="0">
                <a:solidFill>
                  <a:srgbClr val="000000"/>
                </a:solidFill>
              </a:rPr>
              <a:pPr defTabSz="685800"/>
              <a:t>‹#›</a:t>
            </a:fld>
            <a:endParaRPr lang="id-ID" sz="1350">
              <a:solidFill>
                <a:srgbClr val="000000"/>
              </a:solidFill>
            </a:endParaRPr>
          </a:p>
        </p:txBody>
      </p:sp>
      <p:sp>
        <p:nvSpPr>
          <p:cNvPr id="10" name="Title 1"/>
          <p:cNvSpPr>
            <a:spLocks noGrp="1"/>
          </p:cNvSpPr>
          <p:nvPr>
            <p:ph type="title"/>
          </p:nvPr>
        </p:nvSpPr>
        <p:spPr>
          <a:xfrm>
            <a:off x="358473" y="238172"/>
            <a:ext cx="7652053" cy="364974"/>
          </a:xfrm>
          <a:prstGeom prst="rect">
            <a:avLst/>
          </a:prstGeom>
        </p:spPr>
        <p:txBody>
          <a:bodyPr>
            <a:noAutofit/>
          </a:bodyPr>
          <a:lstStyle>
            <a:lvl1pPr algn="l">
              <a:defRPr sz="2400">
                <a:solidFill>
                  <a:schemeClr val="tx1">
                    <a:lumMod val="85000"/>
                    <a:lumOff val="15000"/>
                  </a:schemeClr>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358472" y="646594"/>
            <a:ext cx="7652054" cy="172556"/>
          </a:xfrm>
          <a:prstGeom prst="rect">
            <a:avLst/>
          </a:prstGeom>
        </p:spPr>
        <p:txBody>
          <a:bodyPr>
            <a:noAutofit/>
          </a:bodyPr>
          <a:lstStyle>
            <a:lvl1pPr marL="0" indent="0" algn="l">
              <a:buNone/>
              <a:defRPr sz="900">
                <a:solidFill>
                  <a:schemeClr val="tx1">
                    <a:lumMod val="65000"/>
                    <a:lumOff val="35000"/>
                  </a:schemeClr>
                </a:solidFill>
              </a:defRPr>
            </a:lvl1pPr>
            <a:lvl2pPr marL="342815" indent="0" algn="ctr">
              <a:buNone/>
              <a:defRPr sz="1500"/>
            </a:lvl2pPr>
            <a:lvl3pPr marL="685629" indent="0" algn="ctr">
              <a:buNone/>
              <a:defRPr sz="1350"/>
            </a:lvl3pPr>
            <a:lvl4pPr marL="1028443" indent="0" algn="ctr">
              <a:buNone/>
              <a:defRPr sz="1200"/>
            </a:lvl4pPr>
            <a:lvl5pPr marL="1371257" indent="0" algn="ctr">
              <a:buNone/>
              <a:defRPr sz="1200"/>
            </a:lvl5pPr>
            <a:lvl6pPr marL="1714072" indent="0" algn="ctr">
              <a:buNone/>
              <a:defRPr sz="1200"/>
            </a:lvl6pPr>
            <a:lvl7pPr marL="2056886" indent="0" algn="ctr">
              <a:buNone/>
              <a:defRPr sz="1200"/>
            </a:lvl7pPr>
            <a:lvl8pPr marL="2399700" indent="0" algn="ctr">
              <a:buNone/>
              <a:defRPr sz="1200"/>
            </a:lvl8pPr>
            <a:lvl9pPr marL="2742515" indent="0" algn="ctr">
              <a:buNone/>
              <a:defRPr sz="1200"/>
            </a:lvl9pPr>
          </a:lstStyle>
          <a:p>
            <a:r>
              <a:rPr lang="en-US" dirty="0"/>
              <a:t>Click to edit Master subtitle style</a:t>
            </a:r>
          </a:p>
        </p:txBody>
      </p:sp>
    </p:spTree>
    <p:extLst>
      <p:ext uri="{BB962C8B-B14F-4D97-AF65-F5344CB8AC3E}">
        <p14:creationId xmlns:p14="http://schemas.microsoft.com/office/powerpoint/2010/main" val="419833593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re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3508250"/>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ree Blank With Footer">
    <p:spTree>
      <p:nvGrpSpPr>
        <p:cNvPr id="1" name=""/>
        <p:cNvGrpSpPr/>
        <p:nvPr/>
      </p:nvGrpSpPr>
      <p:grpSpPr>
        <a:xfrm>
          <a:off x="0" y="0"/>
          <a:ext cx="0" cy="0"/>
          <a:chOff x="0" y="0"/>
          <a:chExt cx="0" cy="0"/>
        </a:xfrm>
      </p:grpSpPr>
      <p:grpSp>
        <p:nvGrpSpPr>
          <p:cNvPr id="16" name="Group 15"/>
          <p:cNvGrpSpPr/>
          <p:nvPr userDrawn="1"/>
        </p:nvGrpSpPr>
        <p:grpSpPr>
          <a:xfrm>
            <a:off x="0" y="5048852"/>
            <a:ext cx="9144000" cy="94649"/>
            <a:chOff x="0" y="2573904"/>
            <a:chExt cx="8767278" cy="44695"/>
          </a:xfrm>
        </p:grpSpPr>
        <p:grpSp>
          <p:nvGrpSpPr>
            <p:cNvPr id="17" name="Group 43"/>
            <p:cNvGrpSpPr/>
            <p:nvPr/>
          </p:nvGrpSpPr>
          <p:grpSpPr>
            <a:xfrm>
              <a:off x="0" y="2573904"/>
              <a:ext cx="3752335" cy="44695"/>
              <a:chOff x="0" y="2573904"/>
              <a:chExt cx="3752335" cy="44695"/>
            </a:xfrm>
          </p:grpSpPr>
          <p:sp>
            <p:nvSpPr>
              <p:cNvPr id="23" name="Rectangle 22"/>
              <p:cNvSpPr/>
              <p:nvPr/>
            </p:nvSpPr>
            <p:spPr>
              <a:xfrm>
                <a:off x="0" y="2573904"/>
                <a:ext cx="1262608" cy="446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1600"/>
                <a:endParaRPr lang="en-US" sz="2000" dirty="0">
                  <a:solidFill>
                    <a:prstClr val="white"/>
                  </a:solidFill>
                </a:endParaRPr>
              </a:p>
            </p:txBody>
          </p:sp>
          <p:sp>
            <p:nvSpPr>
              <p:cNvPr id="24" name="Rectangle 23"/>
              <p:cNvSpPr/>
              <p:nvPr/>
            </p:nvSpPr>
            <p:spPr>
              <a:xfrm>
                <a:off x="1262608" y="2573904"/>
                <a:ext cx="1262608" cy="44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1600"/>
                <a:endParaRPr lang="en-US" sz="2000" dirty="0">
                  <a:solidFill>
                    <a:prstClr val="white"/>
                  </a:solidFill>
                </a:endParaRPr>
              </a:p>
            </p:txBody>
          </p:sp>
          <p:sp>
            <p:nvSpPr>
              <p:cNvPr id="25" name="Rectangle 24"/>
              <p:cNvSpPr/>
              <p:nvPr/>
            </p:nvSpPr>
            <p:spPr>
              <a:xfrm>
                <a:off x="2489727" y="2573904"/>
                <a:ext cx="1262608" cy="446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1600"/>
                <a:endParaRPr lang="en-US" sz="2000" dirty="0">
                  <a:solidFill>
                    <a:prstClr val="white"/>
                  </a:solidFill>
                </a:endParaRPr>
              </a:p>
            </p:txBody>
          </p:sp>
        </p:grpSp>
        <p:grpSp>
          <p:nvGrpSpPr>
            <p:cNvPr id="18" name="Group 44"/>
            <p:cNvGrpSpPr/>
            <p:nvPr/>
          </p:nvGrpSpPr>
          <p:grpSpPr>
            <a:xfrm>
              <a:off x="3752335" y="2573904"/>
              <a:ext cx="5014943" cy="44695"/>
              <a:chOff x="0" y="2573904"/>
              <a:chExt cx="5014943" cy="44695"/>
            </a:xfrm>
          </p:grpSpPr>
          <p:sp>
            <p:nvSpPr>
              <p:cNvPr id="19" name="Rectangle 18"/>
              <p:cNvSpPr/>
              <p:nvPr/>
            </p:nvSpPr>
            <p:spPr>
              <a:xfrm>
                <a:off x="0"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1600"/>
                <a:endParaRPr lang="en-US" sz="2000" dirty="0">
                  <a:solidFill>
                    <a:prstClr val="white"/>
                  </a:solidFill>
                </a:endParaRPr>
              </a:p>
            </p:txBody>
          </p:sp>
          <p:sp>
            <p:nvSpPr>
              <p:cNvPr id="20" name="Rectangle 19"/>
              <p:cNvSpPr/>
              <p:nvPr/>
            </p:nvSpPr>
            <p:spPr>
              <a:xfrm>
                <a:off x="1262608" y="2573904"/>
                <a:ext cx="1262608" cy="44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1600"/>
                <a:endParaRPr lang="en-US" sz="2000" dirty="0">
                  <a:solidFill>
                    <a:prstClr val="white"/>
                  </a:solidFill>
                </a:endParaRPr>
              </a:p>
            </p:txBody>
          </p:sp>
          <p:sp>
            <p:nvSpPr>
              <p:cNvPr id="21" name="Rectangle 20"/>
              <p:cNvSpPr/>
              <p:nvPr/>
            </p:nvSpPr>
            <p:spPr>
              <a:xfrm>
                <a:off x="2489727" y="2573904"/>
                <a:ext cx="1262608" cy="446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1600"/>
                <a:endParaRPr lang="en-US" sz="2000" dirty="0">
                  <a:solidFill>
                    <a:prstClr val="white"/>
                  </a:solidFill>
                </a:endParaRPr>
              </a:p>
            </p:txBody>
          </p:sp>
          <p:sp>
            <p:nvSpPr>
              <p:cNvPr id="22" name="Rectangle 21"/>
              <p:cNvSpPr/>
              <p:nvPr/>
            </p:nvSpPr>
            <p:spPr>
              <a:xfrm>
                <a:off x="3752335" y="2573904"/>
                <a:ext cx="1262608" cy="446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1600"/>
                <a:endParaRPr lang="en-US" sz="2000" dirty="0">
                  <a:solidFill>
                    <a:prstClr val="white"/>
                  </a:solidFill>
                </a:endParaRPr>
              </a:p>
            </p:txBody>
          </p:sp>
        </p:grpSp>
      </p:grpSp>
    </p:spTree>
    <p:extLst>
      <p:ext uri="{BB962C8B-B14F-4D97-AF65-F5344CB8AC3E}">
        <p14:creationId xmlns:p14="http://schemas.microsoft.com/office/powerpoint/2010/main" val="4115114266"/>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Main Title+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9938" y="267471"/>
            <a:ext cx="5638800" cy="353524"/>
          </a:xfrm>
          <a:prstGeom prst="rect">
            <a:avLst/>
          </a:prstGeom>
        </p:spPr>
        <p:txBody>
          <a:bodyPr wrap="none" lIns="0" tIns="0" rIns="0" bIns="0" anchor="ctr">
            <a:noAutofit/>
          </a:bodyPr>
          <a:lstStyle>
            <a:lvl1pPr algn="l">
              <a:defRPr sz="2400" b="1" baseline="0">
                <a:solidFill>
                  <a:schemeClr val="tx1">
                    <a:lumMod val="85000"/>
                    <a:lumOff val="15000"/>
                  </a:schemeClr>
                </a:solidFill>
              </a:defRPr>
            </a:lvl1pPr>
          </a:lstStyle>
          <a:p>
            <a:r>
              <a:rPr lang="en-US" dirty="0"/>
              <a:t>Click To Edit Master Title Style</a:t>
            </a:r>
          </a:p>
        </p:txBody>
      </p:sp>
      <p:sp>
        <p:nvSpPr>
          <p:cNvPr id="15" name="Text Placeholder 3"/>
          <p:cNvSpPr>
            <a:spLocks noGrp="1"/>
          </p:cNvSpPr>
          <p:nvPr>
            <p:ph type="body" sz="half" idx="2" hasCustomPrompt="1"/>
          </p:nvPr>
        </p:nvSpPr>
        <p:spPr>
          <a:xfrm>
            <a:off x="769938" y="619463"/>
            <a:ext cx="4114800" cy="200746"/>
          </a:xfrm>
          <a:prstGeom prst="rect">
            <a:avLst/>
          </a:prstGeom>
        </p:spPr>
        <p:txBody>
          <a:bodyPr wrap="none" lIns="0" tIns="0" rIns="0" bIns="0" anchor="ctr">
            <a:noAutofit/>
          </a:bodyPr>
          <a:lstStyle>
            <a:lvl1pPr marL="0" indent="0" algn="l">
              <a:buNone/>
              <a:defRPr sz="1400" b="1" baseline="0">
                <a:solidFill>
                  <a:schemeClr val="bg1">
                    <a:lumMod val="75000"/>
                  </a:schemeClr>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dirty="0"/>
              <a:t>SUBTEXT GOES HERE</a:t>
            </a:r>
          </a:p>
        </p:txBody>
      </p:sp>
      <p:sp>
        <p:nvSpPr>
          <p:cNvPr id="14" name="Flowchart: Off-page Connector 13"/>
          <p:cNvSpPr/>
          <p:nvPr userDrawn="1"/>
        </p:nvSpPr>
        <p:spPr>
          <a:xfrm>
            <a:off x="8622182" y="238199"/>
            <a:ext cx="288035" cy="235899"/>
          </a:xfrm>
          <a:prstGeom prst="flowChartOffpage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1600"/>
            <a:endParaRPr lang="en-US" sz="2000" dirty="0">
              <a:solidFill>
                <a:prstClr val="white"/>
              </a:solidFill>
            </a:endParaRPr>
          </a:p>
        </p:txBody>
      </p:sp>
      <p:sp>
        <p:nvSpPr>
          <p:cNvPr id="16" name="Slide Number Placeholder 4"/>
          <p:cNvSpPr>
            <a:spLocks noGrp="1"/>
          </p:cNvSpPr>
          <p:nvPr>
            <p:ph type="sldNum" sz="quarter" idx="12"/>
          </p:nvPr>
        </p:nvSpPr>
        <p:spPr>
          <a:xfrm>
            <a:off x="8542121" y="197977"/>
            <a:ext cx="457681" cy="274637"/>
          </a:xfrm>
          <a:prstGeom prst="rect">
            <a:avLst/>
          </a:prstGeom>
        </p:spPr>
        <p:txBody>
          <a:bodyPr anchor="ctr"/>
          <a:lstStyle>
            <a:lvl1pPr algn="ctr">
              <a:defRPr sz="1000" b="1">
                <a:solidFill>
                  <a:schemeClr val="bg1"/>
                </a:solidFill>
              </a:defRPr>
            </a:lvl1pPr>
          </a:lstStyle>
          <a:p>
            <a:pPr defTabSz="1031600"/>
            <a:fld id="{C136B7D2-B98C-44FD-8D04-7EC62A564975}" type="slidenum">
              <a:rPr lang="en-US" smtClean="0">
                <a:solidFill>
                  <a:prstClr val="white"/>
                </a:solidFill>
              </a:rPr>
              <a:pPr defTabSz="1031600"/>
              <a:t>‹#›</a:t>
            </a:fld>
            <a:endParaRPr lang="en-US" dirty="0">
              <a:solidFill>
                <a:prstClr val="white"/>
              </a:solidFill>
            </a:endParaRPr>
          </a:p>
        </p:txBody>
      </p:sp>
    </p:spTree>
    <p:extLst>
      <p:ext uri="{BB962C8B-B14F-4D97-AF65-F5344CB8AC3E}">
        <p14:creationId xmlns:p14="http://schemas.microsoft.com/office/powerpoint/2010/main" val="169995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9144000" cy="5143500"/>
          </a:xfrm>
          <a:prstGeom prst="rect">
            <a:avLst/>
          </a:prstGeom>
          <a:solidFill>
            <a:schemeClr val="bg1">
              <a:lumMod val="95000"/>
            </a:schemeClr>
          </a:solidFill>
        </p:spPr>
        <p:txBody>
          <a:bodyPr/>
          <a:lstStyle/>
          <a:p>
            <a:endParaRPr lang="id-ID" dirty="0"/>
          </a:p>
        </p:txBody>
      </p:sp>
      <p:sp>
        <p:nvSpPr>
          <p:cNvPr id="9" name="Picture Placeholder 7"/>
          <p:cNvSpPr>
            <a:spLocks noGrp="1"/>
          </p:cNvSpPr>
          <p:nvPr>
            <p:ph type="pic" sz="quarter" idx="14" hasCustomPrompt="1"/>
          </p:nvPr>
        </p:nvSpPr>
        <p:spPr>
          <a:xfrm>
            <a:off x="0" y="0"/>
            <a:ext cx="9144000" cy="5143500"/>
          </a:xfrm>
          <a:prstGeom prst="rect">
            <a:avLst/>
          </a:prstGeom>
          <a:solidFill>
            <a:srgbClr val="F68721"/>
          </a:solidFill>
        </p:spPr>
        <p:txBody>
          <a:bodyPr/>
          <a:lstStyle/>
          <a:p>
            <a:r>
              <a:rPr lang="id-ID" dirty="0"/>
              <a:t>-</a:t>
            </a:r>
          </a:p>
        </p:txBody>
      </p:sp>
      <p:sp>
        <p:nvSpPr>
          <p:cNvPr id="11" name="Picture Placeholder 10"/>
          <p:cNvSpPr>
            <a:spLocks noGrp="1"/>
          </p:cNvSpPr>
          <p:nvPr>
            <p:ph type="pic" sz="quarter" idx="15"/>
          </p:nvPr>
        </p:nvSpPr>
        <p:spPr>
          <a:xfrm>
            <a:off x="0" y="1749626"/>
            <a:ext cx="9144000" cy="1521023"/>
          </a:xfrm>
          <a:prstGeom prst="rect">
            <a:avLst/>
          </a:prstGeom>
          <a:solidFill>
            <a:schemeClr val="tx1">
              <a:lumMod val="50000"/>
              <a:lumOff val="50000"/>
              <a:alpha val="76000"/>
            </a:schemeClr>
          </a:solidFill>
        </p:spPr>
        <p:txBody>
          <a:bodyPr/>
          <a:lstStyle/>
          <a:p>
            <a:endParaRPr lang="id-ID"/>
          </a:p>
        </p:txBody>
      </p:sp>
      <p:sp>
        <p:nvSpPr>
          <p:cNvPr id="2" name="Title 1"/>
          <p:cNvSpPr>
            <a:spLocks noGrp="1"/>
          </p:cNvSpPr>
          <p:nvPr>
            <p:ph type="ctrTitle"/>
          </p:nvPr>
        </p:nvSpPr>
        <p:spPr>
          <a:xfrm>
            <a:off x="1143001" y="2005221"/>
            <a:ext cx="6858001" cy="627253"/>
          </a:xfrm>
          <a:prstGeom prst="rect">
            <a:avLst/>
          </a:prstGeom>
        </p:spPr>
        <p:txBody>
          <a:bodyPr anchor="b">
            <a:normAutofit/>
          </a:bodyPr>
          <a:lstStyle>
            <a:lvl1pPr algn="ctr">
              <a:defRPr sz="225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143001" y="2701530"/>
            <a:ext cx="6858001" cy="295120"/>
          </a:xfrm>
          <a:prstGeom prst="rect">
            <a:avLst/>
          </a:prstGeom>
        </p:spPr>
        <p:txBody>
          <a:bodyPr>
            <a:normAutofit/>
          </a:bodyPr>
          <a:lstStyle>
            <a:lvl1pPr marL="0" indent="0" algn="ctr">
              <a:buNone/>
              <a:defRPr sz="1050">
                <a:solidFill>
                  <a:schemeClr val="bg1"/>
                </a:solidFill>
              </a:defRPr>
            </a:lvl1pPr>
            <a:lvl2pPr marL="342806" indent="0" algn="ctr">
              <a:buNone/>
              <a:defRPr sz="1500"/>
            </a:lvl2pPr>
            <a:lvl3pPr marL="685612" indent="0" algn="ctr">
              <a:buNone/>
              <a:defRPr sz="1350"/>
            </a:lvl3pPr>
            <a:lvl4pPr marL="1028417" indent="0" algn="ctr">
              <a:buNone/>
              <a:defRPr sz="1200"/>
            </a:lvl4pPr>
            <a:lvl5pPr marL="1371223" indent="0" algn="ctr">
              <a:buNone/>
              <a:defRPr sz="1200"/>
            </a:lvl5pPr>
            <a:lvl6pPr marL="1714029" indent="0" algn="ctr">
              <a:buNone/>
              <a:defRPr sz="1200"/>
            </a:lvl6pPr>
            <a:lvl7pPr marL="2056835" indent="0" algn="ctr">
              <a:buNone/>
              <a:defRPr sz="1200"/>
            </a:lvl7pPr>
            <a:lvl8pPr marL="2399640" indent="0" algn="ctr">
              <a:buNone/>
              <a:defRPr sz="1200"/>
            </a:lvl8pPr>
            <a:lvl9pPr marL="2742446" indent="0" algn="ctr">
              <a:buNone/>
              <a:defRPr sz="1200"/>
            </a:lvl9pPr>
          </a:lstStyle>
          <a:p>
            <a:r>
              <a:rPr lang="en-US" dirty="0"/>
              <a:t>Click to edit Master subtitle style</a:t>
            </a:r>
          </a:p>
        </p:txBody>
      </p:sp>
      <p:sp>
        <p:nvSpPr>
          <p:cNvPr id="4" name="Date Placeholder 3"/>
          <p:cNvSpPr>
            <a:spLocks noGrp="1"/>
          </p:cNvSpPr>
          <p:nvPr>
            <p:ph type="dt" sz="half" idx="10"/>
          </p:nvPr>
        </p:nvSpPr>
        <p:spPr>
          <a:xfrm>
            <a:off x="628650" y="4767264"/>
            <a:ext cx="2057400" cy="273844"/>
          </a:xfrm>
          <a:prstGeom prst="rect">
            <a:avLst/>
          </a:prstGeom>
        </p:spPr>
        <p:txBody>
          <a:bodyPr/>
          <a:lstStyle>
            <a:lvl1pPr>
              <a:defRPr>
                <a:solidFill>
                  <a:schemeClr val="bg1"/>
                </a:solidFill>
              </a:defRPr>
            </a:lvl1pPr>
          </a:lstStyle>
          <a:p>
            <a:pPr defTabSz="1031600"/>
            <a:fld id="{88FFD147-E65A-4B68-8232-C0F57823F660}" type="datetime1">
              <a:rPr lang="en-US" smtClean="0">
                <a:solidFill>
                  <a:prstClr val="white"/>
                </a:solidFill>
              </a:rPr>
              <a:pPr defTabSz="1031600"/>
              <a:t>9/28/2020</a:t>
            </a:fld>
            <a:endParaRPr lang="id-ID">
              <a:solidFill>
                <a:prstClr val="white"/>
              </a:solidFill>
            </a:endParaRPr>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lvl1pPr algn="ctr">
              <a:defRPr sz="750">
                <a:solidFill>
                  <a:schemeClr val="bg1"/>
                </a:solidFill>
              </a:defRPr>
            </a:lvl1pPr>
          </a:lstStyle>
          <a:p>
            <a:pPr defTabSz="1031600"/>
            <a:r>
              <a:rPr lang="en-US" dirty="0" smtClean="0">
                <a:solidFill>
                  <a:prstClr val="white"/>
                </a:solidFill>
              </a:rPr>
              <a:t>© Copyright Wadhwani Foundation</a:t>
            </a:r>
            <a:endParaRPr lang="en-US" dirty="0">
              <a:solidFill>
                <a:prstClr val="white"/>
              </a:solidFill>
            </a:endParaRPr>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lvl1pPr>
              <a:defRPr>
                <a:solidFill>
                  <a:schemeClr val="bg1"/>
                </a:solidFill>
              </a:defRPr>
            </a:lvl1pPr>
          </a:lstStyle>
          <a:p>
            <a:pPr defTabSz="1031600"/>
            <a:fld id="{8632F5CF-2680-48A4-8032-177420087341}" type="slidenum">
              <a:rPr lang="id-ID" smtClean="0">
                <a:solidFill>
                  <a:prstClr val="white"/>
                </a:solidFill>
              </a:rPr>
              <a:pPr defTabSz="1031600"/>
              <a:t>‹#›</a:t>
            </a:fld>
            <a:endParaRPr lang="id-ID" dirty="0">
              <a:solidFill>
                <a:prstClr val="white"/>
              </a:solidFill>
            </a:endParaRPr>
          </a:p>
        </p:txBody>
      </p:sp>
      <p:pic>
        <p:nvPicPr>
          <p:cNvPr id="10" name="Picture 9"/>
          <p:cNvPicPr>
            <a:picLocks noChangeAspect="1"/>
          </p:cNvPicPr>
          <p:nvPr userDrawn="1"/>
        </p:nvPicPr>
        <p:blipFill>
          <a:blip r:embed="rId2">
            <a:lum bright="100000"/>
          </a:blip>
          <a:stretch>
            <a:fillRect/>
          </a:stretch>
        </p:blipFill>
        <p:spPr>
          <a:xfrm>
            <a:off x="3772340" y="687734"/>
            <a:ext cx="1599323" cy="793125"/>
          </a:xfrm>
          <a:prstGeom prst="rect">
            <a:avLst/>
          </a:prstGeom>
        </p:spPr>
      </p:pic>
    </p:spTree>
    <p:extLst>
      <p:ext uri="{BB962C8B-B14F-4D97-AF65-F5344CB8AC3E}">
        <p14:creationId xmlns:p14="http://schemas.microsoft.com/office/powerpoint/2010/main" val="1906852881"/>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pPr defTabSz="685800"/>
            <a:fld id="{37DAF4C1-AAA0-4FB8-B328-0C0F40330E73}" type="datetimeFigureOut">
              <a:rPr lang="en-US" sz="1350" smtClean="0">
                <a:solidFill>
                  <a:prstClr val="black"/>
                </a:solidFill>
              </a:rPr>
              <a:pPr defTabSz="685800"/>
              <a:t>9/28/2020</a:t>
            </a:fld>
            <a:endParaRPr lang="en-US" sz="1350" dirty="0">
              <a:solidFill>
                <a:prstClr val="black"/>
              </a:solidFill>
            </a:endParaRPr>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prstClr val="black"/>
              </a:solidFill>
            </a:endParaRPr>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pPr defTabSz="685800"/>
            <a:fld id="{37F66CF4-8B76-4299-BA56-C9244CDB59E1}" type="slidenum">
              <a:rPr lang="en-US" sz="1350" smtClean="0">
                <a:solidFill>
                  <a:prstClr val="black"/>
                </a:solidFill>
              </a:rPr>
              <a:pPr defTabSz="685800"/>
              <a:t>‹#›</a:t>
            </a:fld>
            <a:endParaRPr lang="en-US" sz="1350" dirty="0">
              <a:solidFill>
                <a:prstClr val="black"/>
              </a:solidFill>
            </a:endParaRPr>
          </a:p>
        </p:txBody>
      </p:sp>
    </p:spTree>
    <p:extLst>
      <p:ext uri="{BB962C8B-B14F-4D97-AF65-F5344CB8AC3E}">
        <p14:creationId xmlns:p14="http://schemas.microsoft.com/office/powerpoint/2010/main" val="159403025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1_Title and Foot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250301"/>
            <a:ext cx="2133600" cy="273844"/>
          </a:xfrm>
          <a:prstGeom prst="rect">
            <a:avLst/>
          </a:prstGeom>
        </p:spPr>
        <p:txBody>
          <a:bodyPr/>
          <a:lstStyle/>
          <a:p>
            <a:pPr defTabSz="685800"/>
            <a:r>
              <a:rPr lang="en-US" sz="1350" dirty="0" smtClean="0">
                <a:solidFill>
                  <a:prstClr val="black"/>
                </a:solidFill>
              </a:rPr>
              <a:t>www.wfglobal.org</a:t>
            </a:r>
            <a:endParaRPr lang="en-US" sz="1350" dirty="0">
              <a:solidFill>
                <a:prstClr val="black"/>
              </a:solidFill>
            </a:endParaRPr>
          </a:p>
        </p:txBody>
      </p:sp>
      <p:sp>
        <p:nvSpPr>
          <p:cNvPr id="8" name="Title 1"/>
          <p:cNvSpPr>
            <a:spLocks noGrp="1"/>
          </p:cNvSpPr>
          <p:nvPr>
            <p:ph type="title" hasCustomPrompt="1"/>
          </p:nvPr>
        </p:nvSpPr>
        <p:spPr>
          <a:xfrm>
            <a:off x="457200" y="273844"/>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spTree>
    <p:extLst>
      <p:ext uri="{BB962C8B-B14F-4D97-AF65-F5344CB8AC3E}">
        <p14:creationId xmlns:p14="http://schemas.microsoft.com/office/powerpoint/2010/main" val="145569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9144000" cy="5143500"/>
          </a:xfrm>
          <a:prstGeom prst="rect">
            <a:avLst/>
          </a:prstGeom>
          <a:solidFill>
            <a:schemeClr val="bg1">
              <a:lumMod val="95000"/>
            </a:schemeClr>
          </a:solidFill>
        </p:spPr>
        <p:txBody>
          <a:bodyPr/>
          <a:lstStyle/>
          <a:p>
            <a:endParaRPr lang="id-ID" dirty="0"/>
          </a:p>
        </p:txBody>
      </p:sp>
      <p:sp>
        <p:nvSpPr>
          <p:cNvPr id="9" name="Picture Placeholder 7"/>
          <p:cNvSpPr>
            <a:spLocks noGrp="1"/>
          </p:cNvSpPr>
          <p:nvPr>
            <p:ph type="pic" sz="quarter" idx="14" hasCustomPrompt="1"/>
          </p:nvPr>
        </p:nvSpPr>
        <p:spPr>
          <a:xfrm>
            <a:off x="0" y="0"/>
            <a:ext cx="9144000" cy="5143500"/>
          </a:xfrm>
          <a:prstGeom prst="rect">
            <a:avLst/>
          </a:prstGeom>
          <a:solidFill>
            <a:srgbClr val="F68721"/>
          </a:solidFill>
        </p:spPr>
        <p:txBody>
          <a:bodyPr/>
          <a:lstStyle/>
          <a:p>
            <a:r>
              <a:rPr lang="id-ID" dirty="0"/>
              <a:t>-</a:t>
            </a:r>
          </a:p>
        </p:txBody>
      </p:sp>
      <p:sp>
        <p:nvSpPr>
          <p:cNvPr id="11" name="Picture Placeholder 10"/>
          <p:cNvSpPr>
            <a:spLocks noGrp="1"/>
          </p:cNvSpPr>
          <p:nvPr>
            <p:ph type="pic" sz="quarter" idx="15"/>
          </p:nvPr>
        </p:nvSpPr>
        <p:spPr>
          <a:xfrm>
            <a:off x="0" y="1749625"/>
            <a:ext cx="9144000" cy="1521023"/>
          </a:xfrm>
          <a:prstGeom prst="rect">
            <a:avLst/>
          </a:prstGeom>
          <a:solidFill>
            <a:schemeClr val="tx1">
              <a:lumMod val="50000"/>
              <a:lumOff val="50000"/>
              <a:alpha val="76000"/>
            </a:schemeClr>
          </a:solidFill>
        </p:spPr>
        <p:txBody>
          <a:bodyPr/>
          <a:lstStyle/>
          <a:p>
            <a:endParaRPr lang="id-ID" dirty="0"/>
          </a:p>
        </p:txBody>
      </p:sp>
      <p:sp>
        <p:nvSpPr>
          <p:cNvPr id="2" name="Title 1"/>
          <p:cNvSpPr>
            <a:spLocks noGrp="1"/>
          </p:cNvSpPr>
          <p:nvPr>
            <p:ph type="ctrTitle"/>
          </p:nvPr>
        </p:nvSpPr>
        <p:spPr>
          <a:xfrm>
            <a:off x="1143000" y="2005220"/>
            <a:ext cx="6858001" cy="627253"/>
          </a:xfrm>
          <a:prstGeom prst="rect">
            <a:avLst/>
          </a:prstGeom>
        </p:spPr>
        <p:txBody>
          <a:bodyPr anchor="b">
            <a:normAutofit/>
          </a:bodyPr>
          <a:lstStyle>
            <a:lvl1pPr algn="ctr">
              <a:defRPr sz="225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143000" y="2701530"/>
            <a:ext cx="6858001" cy="295120"/>
          </a:xfrm>
          <a:prstGeom prst="rect">
            <a:avLst/>
          </a:prstGeom>
        </p:spPr>
        <p:txBody>
          <a:bodyPr>
            <a:normAutofit/>
          </a:bodyPr>
          <a:lstStyle>
            <a:lvl1pPr marL="0" indent="0" algn="ctr">
              <a:buNone/>
              <a:defRPr sz="1050">
                <a:solidFill>
                  <a:schemeClr val="bg1"/>
                </a:solidFill>
              </a:defRPr>
            </a:lvl1pPr>
            <a:lvl2pPr marL="342815" indent="0" algn="ctr">
              <a:buNone/>
              <a:defRPr sz="1500"/>
            </a:lvl2pPr>
            <a:lvl3pPr marL="685629" indent="0" algn="ctr">
              <a:buNone/>
              <a:defRPr sz="1350"/>
            </a:lvl3pPr>
            <a:lvl4pPr marL="1028443" indent="0" algn="ctr">
              <a:buNone/>
              <a:defRPr sz="1200"/>
            </a:lvl4pPr>
            <a:lvl5pPr marL="1371257" indent="0" algn="ctr">
              <a:buNone/>
              <a:defRPr sz="1200"/>
            </a:lvl5pPr>
            <a:lvl6pPr marL="1714072" indent="0" algn="ctr">
              <a:buNone/>
              <a:defRPr sz="1200"/>
            </a:lvl6pPr>
            <a:lvl7pPr marL="2056886" indent="0" algn="ctr">
              <a:buNone/>
              <a:defRPr sz="1200"/>
            </a:lvl7pPr>
            <a:lvl8pPr marL="2399700" indent="0" algn="ctr">
              <a:buNone/>
              <a:defRPr sz="1200"/>
            </a:lvl8pPr>
            <a:lvl9pPr marL="2742515" indent="0" algn="ctr">
              <a:buNone/>
              <a:defRPr sz="1200"/>
            </a:lvl9pPr>
          </a:lstStyle>
          <a:p>
            <a:r>
              <a:rPr lang="en-US" dirty="0"/>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a:lstStyle>
            <a:lvl1pPr>
              <a:defRPr>
                <a:solidFill>
                  <a:schemeClr val="bg1"/>
                </a:solidFill>
              </a:defRPr>
            </a:lvl1pPr>
          </a:lstStyle>
          <a:p>
            <a:pPr defTabSz="685800"/>
            <a:fld id="{88FFD147-E65A-4B68-8232-C0F57823F660}" type="datetime1">
              <a:rPr lang="en-US" sz="1350" smtClean="0">
                <a:solidFill>
                  <a:prstClr val="white"/>
                </a:solidFill>
              </a:rPr>
              <a:pPr defTabSz="685800"/>
              <a:t>9/28/2020</a:t>
            </a:fld>
            <a:endParaRPr lang="id-ID" sz="1350" dirty="0">
              <a:solidFill>
                <a:prstClr val="white"/>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lvl1pPr algn="ctr">
              <a:defRPr sz="750">
                <a:solidFill>
                  <a:schemeClr val="bg1"/>
                </a:solidFill>
              </a:defRPr>
            </a:lvl1pPr>
          </a:lstStyle>
          <a:p>
            <a:pPr defTabSz="685800"/>
            <a:r>
              <a:rPr lang="en-US" dirty="0" smtClean="0">
                <a:solidFill>
                  <a:prstClr val="white"/>
                </a:solidFill>
              </a:rPr>
              <a:t>© Copyright Wadhwani Foundation</a:t>
            </a:r>
            <a:endParaRPr lang="en-US" dirty="0">
              <a:solidFill>
                <a:prstClr val="white"/>
              </a:solidFill>
            </a:endParaRPr>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lvl1pPr>
              <a:defRPr>
                <a:solidFill>
                  <a:schemeClr val="bg1"/>
                </a:solidFill>
              </a:defRPr>
            </a:lvl1pPr>
          </a:lstStyle>
          <a:p>
            <a:pPr defTabSz="685800"/>
            <a:fld id="{8632F5CF-2680-48A4-8032-177420087341}" type="slidenum">
              <a:rPr lang="id-ID" sz="1350" smtClean="0">
                <a:solidFill>
                  <a:prstClr val="white"/>
                </a:solidFill>
              </a:rPr>
              <a:pPr defTabSz="685800"/>
              <a:t>‹#›</a:t>
            </a:fld>
            <a:endParaRPr lang="id-ID" sz="1350" dirty="0">
              <a:solidFill>
                <a:prstClr val="white"/>
              </a:solidFill>
            </a:endParaRPr>
          </a:p>
        </p:txBody>
      </p:sp>
      <p:pic>
        <p:nvPicPr>
          <p:cNvPr id="10" name="Picture 9"/>
          <p:cNvPicPr>
            <a:picLocks noChangeAspect="1"/>
          </p:cNvPicPr>
          <p:nvPr userDrawn="1"/>
        </p:nvPicPr>
        <p:blipFill>
          <a:blip r:embed="rId2">
            <a:lum bright="100000"/>
          </a:blip>
          <a:stretch>
            <a:fillRect/>
          </a:stretch>
        </p:blipFill>
        <p:spPr>
          <a:xfrm>
            <a:off x="3772339" y="687734"/>
            <a:ext cx="1599323" cy="793125"/>
          </a:xfrm>
          <a:prstGeom prst="rect">
            <a:avLst/>
          </a:prstGeom>
        </p:spPr>
      </p:pic>
    </p:spTree>
    <p:extLst>
      <p:ext uri="{BB962C8B-B14F-4D97-AF65-F5344CB8AC3E}">
        <p14:creationId xmlns:p14="http://schemas.microsoft.com/office/powerpoint/2010/main" val="134923599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re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18858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hree Columns Text Silde">
    <p:spTree>
      <p:nvGrpSpPr>
        <p:cNvPr id="1" name=""/>
        <p:cNvGrpSpPr/>
        <p:nvPr/>
      </p:nvGrpSpPr>
      <p:grpSpPr>
        <a:xfrm>
          <a:off x="0" y="0"/>
          <a:ext cx="0" cy="0"/>
          <a:chOff x="0" y="0"/>
          <a:chExt cx="0" cy="0"/>
        </a:xfrm>
      </p:grpSpPr>
      <p:sp>
        <p:nvSpPr>
          <p:cNvPr id="10" name="Text Placeholder 3"/>
          <p:cNvSpPr>
            <a:spLocks noGrp="1"/>
          </p:cNvSpPr>
          <p:nvPr>
            <p:ph type="body" sz="half" idx="13" hasCustomPrompt="1"/>
          </p:nvPr>
        </p:nvSpPr>
        <p:spPr>
          <a:xfrm>
            <a:off x="796751" y="1365171"/>
            <a:ext cx="2335074" cy="3395646"/>
          </a:xfrm>
          <a:prstGeom prst="rect">
            <a:avLst/>
          </a:prstGeom>
        </p:spPr>
        <p:txBody>
          <a:bodyPr wrap="square" lIns="0" tIns="0" rIns="0" bIns="0">
            <a:normAutofit/>
          </a:bodyPr>
          <a:lstStyle>
            <a:lvl1pPr marL="0" indent="0" algn="ctr">
              <a:buNone/>
              <a:defRPr sz="1100" baseline="0">
                <a:solidFill>
                  <a:schemeClr val="bg1">
                    <a:lumMod val="6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a:r>
              <a:rPr lang="en-US" sz="1000" b="1" dirty="0" smtClean="0">
                <a:solidFill>
                  <a:schemeClr val="tx1">
                    <a:lumMod val="65000"/>
                    <a:lumOff val="35000"/>
                  </a:schemeClr>
                </a:solidFill>
              </a:rPr>
              <a:t>There are many variations of passages of Lorem Ipsum available, but the majority have suffered alteration in some form, by injected humour, or randomized words which don't look even slightly believable.</a:t>
            </a:r>
          </a:p>
          <a:p>
            <a:pPr algn="just"/>
            <a:endParaRPr lang="en-US" sz="1000" b="1" dirty="0" smtClean="0">
              <a:solidFill>
                <a:schemeClr val="tx1">
                  <a:lumMod val="65000"/>
                  <a:lumOff val="35000"/>
                </a:schemeClr>
              </a:solidFill>
            </a:endParaRPr>
          </a:p>
          <a:p>
            <a:pPr algn="just"/>
            <a:r>
              <a:rPr lang="en-US" sz="1000" b="1" i="1" dirty="0" smtClean="0">
                <a:solidFill>
                  <a:schemeClr val="tx1">
                    <a:lumMod val="65000"/>
                    <a:lumOff val="35000"/>
                  </a:schemeClr>
                </a:solidFill>
              </a:rPr>
              <a:t> If you are going to use a passage of Lorem Ipsum, you need to be sure there isn't anything embarrassing hidden in the middle of text. All the Lorem Ipsum generators on the Internet tend to repeat predefined chunks as necessary, making this the first true generator on the Internet. </a:t>
            </a:r>
          </a:p>
          <a:p>
            <a:pPr algn="just"/>
            <a:endParaRPr lang="en-US" sz="1000" b="1" dirty="0" smtClean="0">
              <a:solidFill>
                <a:schemeClr val="tx1">
                  <a:lumMod val="65000"/>
                  <a:lumOff val="35000"/>
                </a:schemeClr>
              </a:solidFill>
            </a:endParaRPr>
          </a:p>
          <a:p>
            <a:pPr algn="just"/>
            <a:r>
              <a:rPr lang="en-US" sz="1000" b="1" dirty="0" smtClean="0">
                <a:solidFill>
                  <a:schemeClr val="tx1">
                    <a:lumMod val="65000"/>
                    <a:lumOff val="35000"/>
                  </a:schemeClr>
                </a:solidFill>
              </a:rPr>
              <a:t>It uses a dictionary of over 200 Latin words, combined with a handful of model sentence structures, to generate Lorem Ipsum which looks reasonable. The generated Lorem Ipsum is therefore always free from repetition, injected humour, or non-characteristic words etc.</a:t>
            </a:r>
          </a:p>
        </p:txBody>
      </p:sp>
      <p:sp>
        <p:nvSpPr>
          <p:cNvPr id="9" name="Text Placeholder 3"/>
          <p:cNvSpPr>
            <a:spLocks noGrp="1"/>
          </p:cNvSpPr>
          <p:nvPr>
            <p:ph type="body" sz="half" idx="14" hasCustomPrompt="1"/>
          </p:nvPr>
        </p:nvSpPr>
        <p:spPr>
          <a:xfrm>
            <a:off x="3394709" y="1365171"/>
            <a:ext cx="2335074" cy="3395646"/>
          </a:xfrm>
          <a:prstGeom prst="rect">
            <a:avLst/>
          </a:prstGeom>
        </p:spPr>
        <p:txBody>
          <a:bodyPr wrap="square" lIns="0" tIns="0" rIns="0" bIns="0">
            <a:normAutofit/>
          </a:bodyPr>
          <a:lstStyle>
            <a:lvl1pPr marL="0" indent="0" algn="ctr">
              <a:buNone/>
              <a:defRPr sz="1100" baseline="0">
                <a:solidFill>
                  <a:schemeClr val="bg1">
                    <a:lumMod val="6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a:r>
              <a:rPr lang="en-US" sz="1000" b="1" dirty="0" smtClean="0">
                <a:solidFill>
                  <a:schemeClr val="tx1">
                    <a:lumMod val="65000"/>
                    <a:lumOff val="35000"/>
                  </a:schemeClr>
                </a:solidFill>
              </a:rPr>
              <a:t>There are many variations of passages of Lorem Ipsum available, but the majority have suffered alteration in some form, by injected humour, or randomized words which don't look even slightly believable.</a:t>
            </a:r>
          </a:p>
          <a:p>
            <a:pPr algn="just"/>
            <a:endParaRPr lang="en-US" sz="1000" b="1" dirty="0" smtClean="0">
              <a:solidFill>
                <a:schemeClr val="tx1">
                  <a:lumMod val="65000"/>
                  <a:lumOff val="35000"/>
                </a:schemeClr>
              </a:solidFill>
            </a:endParaRPr>
          </a:p>
          <a:p>
            <a:pPr algn="just"/>
            <a:r>
              <a:rPr lang="en-US" sz="1000" b="1" i="1" dirty="0" smtClean="0">
                <a:solidFill>
                  <a:schemeClr val="tx1">
                    <a:lumMod val="65000"/>
                    <a:lumOff val="35000"/>
                  </a:schemeClr>
                </a:solidFill>
              </a:rPr>
              <a:t> If you are going to use a passage of Lorem Ipsum, you need to be sure there isn't anything embarrassing hidden in the middle of text. All the Lorem Ipsum generators on the Internet tend to re peat predefined chunks as necessary, making this the first true generator on the Internet. </a:t>
            </a:r>
          </a:p>
          <a:p>
            <a:pPr algn="just"/>
            <a:endParaRPr lang="en-US" sz="1000" b="1" dirty="0" smtClean="0">
              <a:solidFill>
                <a:schemeClr val="tx1">
                  <a:lumMod val="65000"/>
                  <a:lumOff val="35000"/>
                </a:schemeClr>
              </a:solidFill>
            </a:endParaRPr>
          </a:p>
          <a:p>
            <a:pPr algn="just"/>
            <a:r>
              <a:rPr lang="en-US" sz="1000" b="1" dirty="0" smtClean="0">
                <a:solidFill>
                  <a:schemeClr val="tx1">
                    <a:lumMod val="65000"/>
                    <a:lumOff val="35000"/>
                  </a:schemeClr>
                </a:solidFill>
              </a:rPr>
              <a:t>It uses a dictionary of over 200 Latin words, combined with a handful of model sentence structures, to generate Lorem Ipsum which looks reasonable. The generated Lorem Ipsum is therefore always free from repetition, injected humour, or non-characteristic words etc.</a:t>
            </a:r>
          </a:p>
        </p:txBody>
      </p:sp>
      <p:sp>
        <p:nvSpPr>
          <p:cNvPr id="12" name="Text Placeholder 3"/>
          <p:cNvSpPr>
            <a:spLocks noGrp="1"/>
          </p:cNvSpPr>
          <p:nvPr>
            <p:ph type="body" sz="half" idx="15" hasCustomPrompt="1"/>
          </p:nvPr>
        </p:nvSpPr>
        <p:spPr>
          <a:xfrm>
            <a:off x="5992668" y="1365171"/>
            <a:ext cx="2335074" cy="3395646"/>
          </a:xfrm>
          <a:prstGeom prst="rect">
            <a:avLst/>
          </a:prstGeom>
        </p:spPr>
        <p:txBody>
          <a:bodyPr wrap="square" lIns="0" tIns="0" rIns="0" bIns="0">
            <a:normAutofit/>
          </a:bodyPr>
          <a:lstStyle>
            <a:lvl1pPr marL="0" indent="0" algn="ctr" rtl="0">
              <a:buNone/>
              <a:defRPr sz="1100" baseline="0">
                <a:solidFill>
                  <a:schemeClr val="bg1">
                    <a:lumMod val="6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a:r>
              <a:rPr lang="en-US" sz="1000" b="1" dirty="0" smtClean="0">
                <a:solidFill>
                  <a:schemeClr val="tx1">
                    <a:lumMod val="65000"/>
                    <a:lumOff val="35000"/>
                  </a:schemeClr>
                </a:solidFill>
              </a:rPr>
              <a:t>There are many variations of passages of Lorem Ipsum available, but the majority have suffered alteration in some form, by injected humour, or randomized words which don't look even slightly believable.</a:t>
            </a:r>
          </a:p>
          <a:p>
            <a:pPr algn="just"/>
            <a:endParaRPr lang="en-US" sz="1000" b="1" dirty="0" smtClean="0">
              <a:solidFill>
                <a:schemeClr val="tx1">
                  <a:lumMod val="65000"/>
                  <a:lumOff val="35000"/>
                </a:schemeClr>
              </a:solidFill>
            </a:endParaRPr>
          </a:p>
          <a:p>
            <a:pPr algn="just"/>
            <a:r>
              <a:rPr lang="en-US" sz="1000" b="1" i="1" dirty="0" smtClean="0">
                <a:solidFill>
                  <a:schemeClr val="tx1">
                    <a:lumMod val="65000"/>
                    <a:lumOff val="35000"/>
                  </a:schemeClr>
                </a:solidFill>
              </a:rPr>
              <a:t> If you are going to use a passage of Lorem Ipsum, you need to be sure there isn't anything embarrassing hidden in the middle of text. All the Lorem Ipsum generators on the Internet tend to repeat predefined chunks as necessary, making this the first true generator on the Internet. </a:t>
            </a:r>
          </a:p>
          <a:p>
            <a:pPr algn="just"/>
            <a:endParaRPr lang="en-US" sz="1000" b="1" dirty="0" smtClean="0">
              <a:solidFill>
                <a:schemeClr val="tx1">
                  <a:lumMod val="65000"/>
                  <a:lumOff val="35000"/>
                </a:schemeClr>
              </a:solidFill>
            </a:endParaRPr>
          </a:p>
          <a:p>
            <a:pPr algn="just"/>
            <a:r>
              <a:rPr lang="en-US" sz="1000" b="1" dirty="0" smtClean="0">
                <a:solidFill>
                  <a:schemeClr val="tx1">
                    <a:lumMod val="65000"/>
                    <a:lumOff val="35000"/>
                  </a:schemeClr>
                </a:solidFill>
              </a:rPr>
              <a:t>It uses a dictionary of over 200 Latin words, combined with a handful of model sentence structures, to generate Lorem Ipsum which looks reasonable. The generated Lorem Ipsum is therefore always free from repetition, injected humour, or non-characteristic words etc.</a:t>
            </a:r>
          </a:p>
        </p:txBody>
      </p:sp>
      <p:cxnSp>
        <p:nvCxnSpPr>
          <p:cNvPr id="13" name="Straight Connector 12"/>
          <p:cNvCxnSpPr/>
          <p:nvPr userDrawn="1"/>
        </p:nvCxnSpPr>
        <p:spPr>
          <a:xfrm>
            <a:off x="796751" y="1340040"/>
            <a:ext cx="2335074" cy="0"/>
          </a:xfrm>
          <a:prstGeom prst="line">
            <a:avLst/>
          </a:prstGeom>
          <a:ln w="15875" cap="rnd" cmpd="sng">
            <a:solidFill>
              <a:schemeClr val="accent5"/>
            </a:solidFill>
            <a:prstDash val="solid"/>
            <a:headEnd type="none"/>
            <a:tailEnd type="none"/>
          </a:ln>
          <a:effectLst>
            <a:outerShdw blurRad="40000" dist="20000" dir="5400000" rotWithShape="0">
              <a:schemeClr val="bg1">
                <a:alpha val="38000"/>
              </a:schemeClr>
            </a:outerShdw>
          </a:effectLst>
        </p:spPr>
        <p:style>
          <a:lnRef idx="2">
            <a:schemeClr val="accent5"/>
          </a:lnRef>
          <a:fillRef idx="0">
            <a:schemeClr val="accent5"/>
          </a:fillRef>
          <a:effectRef idx="1">
            <a:schemeClr val="accent5"/>
          </a:effectRef>
          <a:fontRef idx="minor">
            <a:schemeClr val="tx1"/>
          </a:fontRef>
        </p:style>
      </p:cxnSp>
      <p:cxnSp>
        <p:nvCxnSpPr>
          <p:cNvPr id="16" name="Straight Connector 15"/>
          <p:cNvCxnSpPr/>
          <p:nvPr userDrawn="1"/>
        </p:nvCxnSpPr>
        <p:spPr>
          <a:xfrm>
            <a:off x="3394709" y="1340040"/>
            <a:ext cx="2335074" cy="0"/>
          </a:xfrm>
          <a:prstGeom prst="line">
            <a:avLst/>
          </a:prstGeom>
          <a:ln w="15875" cap="rnd" cmpd="sng">
            <a:solidFill>
              <a:schemeClr val="accent5"/>
            </a:solidFill>
            <a:prstDash val="solid"/>
            <a:headEnd type="none"/>
            <a:tailEnd type="none"/>
          </a:ln>
          <a:effectLst>
            <a:outerShdw blurRad="40000" dist="20000" dir="5400000" rotWithShape="0">
              <a:schemeClr val="bg1">
                <a:alpha val="38000"/>
              </a:schemeClr>
            </a:outerShdw>
          </a:effectLst>
        </p:spPr>
        <p:style>
          <a:lnRef idx="2">
            <a:schemeClr val="accent5"/>
          </a:lnRef>
          <a:fillRef idx="0">
            <a:schemeClr val="accent5"/>
          </a:fillRef>
          <a:effectRef idx="1">
            <a:schemeClr val="accent5"/>
          </a:effectRef>
          <a:fontRef idx="minor">
            <a:schemeClr val="tx1"/>
          </a:fontRef>
        </p:style>
      </p:cxnSp>
      <p:cxnSp>
        <p:nvCxnSpPr>
          <p:cNvPr id="18" name="Straight Connector 17"/>
          <p:cNvCxnSpPr/>
          <p:nvPr userDrawn="1"/>
        </p:nvCxnSpPr>
        <p:spPr>
          <a:xfrm>
            <a:off x="5992668" y="1340040"/>
            <a:ext cx="2335074" cy="0"/>
          </a:xfrm>
          <a:prstGeom prst="line">
            <a:avLst/>
          </a:prstGeom>
          <a:ln w="15875" cap="rnd" cmpd="sng">
            <a:solidFill>
              <a:schemeClr val="accent5"/>
            </a:solidFill>
            <a:prstDash val="solid"/>
            <a:headEnd type="none"/>
            <a:tailEnd type="none"/>
          </a:ln>
          <a:effectLst>
            <a:outerShdw blurRad="40000" dist="20000" dir="5400000" rotWithShape="0">
              <a:schemeClr val="bg1">
                <a:alpha val="38000"/>
              </a:schemeClr>
            </a:outerShdw>
          </a:effectLst>
        </p:spPr>
        <p:style>
          <a:lnRef idx="2">
            <a:schemeClr val="accent5"/>
          </a:lnRef>
          <a:fillRef idx="0">
            <a:schemeClr val="accent5"/>
          </a:fillRef>
          <a:effectRef idx="1">
            <a:schemeClr val="accent5"/>
          </a:effectRef>
          <a:fontRef idx="minor">
            <a:schemeClr val="tx1"/>
          </a:fontRef>
        </p:style>
      </p:cxnSp>
      <p:sp>
        <p:nvSpPr>
          <p:cNvPr id="20" name="Title 1"/>
          <p:cNvSpPr>
            <a:spLocks noGrp="1"/>
          </p:cNvSpPr>
          <p:nvPr>
            <p:ph type="title" hasCustomPrompt="1"/>
          </p:nvPr>
        </p:nvSpPr>
        <p:spPr>
          <a:xfrm>
            <a:off x="769938" y="267471"/>
            <a:ext cx="5638800" cy="353524"/>
          </a:xfrm>
          <a:prstGeom prst="rect">
            <a:avLst/>
          </a:prstGeom>
        </p:spPr>
        <p:txBody>
          <a:bodyPr wrap="none" lIns="0" tIns="0" rIns="0" bIns="0" anchor="ctr">
            <a:noAutofit/>
          </a:bodyPr>
          <a:lstStyle>
            <a:lvl1pPr algn="l">
              <a:defRPr sz="2400" b="1" baseline="0">
                <a:solidFill>
                  <a:schemeClr val="tx1">
                    <a:lumMod val="85000"/>
                    <a:lumOff val="15000"/>
                  </a:schemeClr>
                </a:solidFill>
              </a:defRPr>
            </a:lvl1pPr>
          </a:lstStyle>
          <a:p>
            <a:r>
              <a:rPr lang="en-US" dirty="0" smtClean="0"/>
              <a:t>Click To Edit Master Title Style</a:t>
            </a:r>
            <a:endParaRPr lang="en-US" dirty="0"/>
          </a:p>
        </p:txBody>
      </p:sp>
      <p:sp>
        <p:nvSpPr>
          <p:cNvPr id="21" name="Text Placeholder 3"/>
          <p:cNvSpPr>
            <a:spLocks noGrp="1"/>
          </p:cNvSpPr>
          <p:nvPr>
            <p:ph type="body" sz="half" idx="2" hasCustomPrompt="1"/>
          </p:nvPr>
        </p:nvSpPr>
        <p:spPr>
          <a:xfrm>
            <a:off x="769938" y="619462"/>
            <a:ext cx="4114800" cy="200746"/>
          </a:xfrm>
          <a:prstGeom prst="rect">
            <a:avLst/>
          </a:prstGeom>
        </p:spPr>
        <p:txBody>
          <a:bodyPr wrap="none" lIns="0" tIns="0" rIns="0" bIns="0" anchor="ctr">
            <a:noAutofit/>
          </a:bodyPr>
          <a:lstStyle>
            <a:lvl1pPr marL="0" indent="0" algn="l">
              <a:buNone/>
              <a:defRPr sz="14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SUBTITILE GOES HERE</a:t>
            </a:r>
          </a:p>
        </p:txBody>
      </p:sp>
      <p:sp>
        <p:nvSpPr>
          <p:cNvPr id="23" name="Text Placeholder 3"/>
          <p:cNvSpPr>
            <a:spLocks noGrp="1"/>
          </p:cNvSpPr>
          <p:nvPr>
            <p:ph type="body" sz="half" idx="16" hasCustomPrompt="1"/>
          </p:nvPr>
        </p:nvSpPr>
        <p:spPr>
          <a:xfrm>
            <a:off x="769938" y="1087924"/>
            <a:ext cx="2361887" cy="200746"/>
          </a:xfrm>
          <a:prstGeom prst="rect">
            <a:avLst/>
          </a:prstGeom>
        </p:spPr>
        <p:txBody>
          <a:bodyPr wrap="none" lIns="0" tIns="0" rIns="0" bIns="0" anchor="ctr">
            <a:noAutofit/>
          </a:bodyPr>
          <a:lstStyle>
            <a:lvl1pPr marL="0" indent="0" algn="l">
              <a:buNone/>
              <a:defRPr sz="1400" b="1" baseline="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Title Style</a:t>
            </a:r>
          </a:p>
        </p:txBody>
      </p:sp>
      <p:sp>
        <p:nvSpPr>
          <p:cNvPr id="24" name="Text Placeholder 3"/>
          <p:cNvSpPr>
            <a:spLocks noGrp="1"/>
          </p:cNvSpPr>
          <p:nvPr>
            <p:ph type="body" sz="half" idx="17" hasCustomPrompt="1"/>
          </p:nvPr>
        </p:nvSpPr>
        <p:spPr>
          <a:xfrm>
            <a:off x="3394709" y="1087924"/>
            <a:ext cx="2361887" cy="200746"/>
          </a:xfrm>
          <a:prstGeom prst="rect">
            <a:avLst/>
          </a:prstGeom>
        </p:spPr>
        <p:txBody>
          <a:bodyPr wrap="none" lIns="0" tIns="0" rIns="0" bIns="0" anchor="ctr">
            <a:noAutofit/>
          </a:bodyPr>
          <a:lstStyle>
            <a:lvl1pPr marL="0" indent="0" algn="l">
              <a:buNone/>
              <a:defRPr sz="1400" b="1" baseline="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Title Style</a:t>
            </a:r>
          </a:p>
        </p:txBody>
      </p:sp>
      <p:sp>
        <p:nvSpPr>
          <p:cNvPr id="25" name="Text Placeholder 3"/>
          <p:cNvSpPr>
            <a:spLocks noGrp="1"/>
          </p:cNvSpPr>
          <p:nvPr>
            <p:ph type="body" sz="half" idx="18" hasCustomPrompt="1"/>
          </p:nvPr>
        </p:nvSpPr>
        <p:spPr>
          <a:xfrm>
            <a:off x="5992668" y="1087924"/>
            <a:ext cx="2361887" cy="200746"/>
          </a:xfrm>
          <a:prstGeom prst="rect">
            <a:avLst/>
          </a:prstGeom>
        </p:spPr>
        <p:txBody>
          <a:bodyPr wrap="none" lIns="0" tIns="0" rIns="0" bIns="0" anchor="ctr">
            <a:noAutofit/>
          </a:bodyPr>
          <a:lstStyle>
            <a:lvl1pPr marL="0" indent="0" algn="l">
              <a:buNone/>
              <a:defRPr sz="1400" b="1" baseline="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Title Style</a:t>
            </a:r>
          </a:p>
        </p:txBody>
      </p:sp>
      <p:sp>
        <p:nvSpPr>
          <p:cNvPr id="43" name="Flowchart: Off-page Connector 42"/>
          <p:cNvSpPr/>
          <p:nvPr userDrawn="1"/>
        </p:nvSpPr>
        <p:spPr>
          <a:xfrm>
            <a:off x="8622181" y="238198"/>
            <a:ext cx="288035" cy="235899"/>
          </a:xfrm>
          <a:prstGeom prst="flowChartOffpage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4" name="Slide Number Placeholder 4"/>
          <p:cNvSpPr>
            <a:spLocks noGrp="1"/>
          </p:cNvSpPr>
          <p:nvPr>
            <p:ph type="sldNum" sz="quarter" idx="12"/>
          </p:nvPr>
        </p:nvSpPr>
        <p:spPr>
          <a:xfrm>
            <a:off x="8542120" y="197976"/>
            <a:ext cx="457681" cy="274637"/>
          </a:xfrm>
          <a:prstGeom prst="rect">
            <a:avLst/>
          </a:prstGeom>
        </p:spPr>
        <p:txBody>
          <a:bodyPr anchor="ctr"/>
          <a:lstStyle>
            <a:lvl1pPr algn="ctr">
              <a:defRPr sz="1000" b="1">
                <a:solidFill>
                  <a:schemeClr val="bg1"/>
                </a:solidFill>
              </a:defRPr>
            </a:lvl1pPr>
          </a:lstStyle>
          <a:p>
            <a:fld id="{C136B7D2-B98C-44FD-8D04-7EC62A564975}" type="slidenum">
              <a:rPr lang="en-US" smtClean="0">
                <a:solidFill>
                  <a:prstClr val="white"/>
                </a:solidFill>
              </a:rPr>
              <a:pPr/>
              <a:t>‹#›</a:t>
            </a:fld>
            <a:endParaRPr lang="en-US" dirty="0">
              <a:solidFill>
                <a:prstClr val="white"/>
              </a:solidFill>
            </a:endParaRPr>
          </a:p>
        </p:txBody>
      </p:sp>
      <p:grpSp>
        <p:nvGrpSpPr>
          <p:cNvPr id="36" name="Group 35"/>
          <p:cNvGrpSpPr/>
          <p:nvPr userDrawn="1"/>
        </p:nvGrpSpPr>
        <p:grpSpPr>
          <a:xfrm>
            <a:off x="0" y="5048851"/>
            <a:ext cx="9144000" cy="94649"/>
            <a:chOff x="0" y="2573904"/>
            <a:chExt cx="8767278" cy="44695"/>
          </a:xfrm>
        </p:grpSpPr>
        <p:grpSp>
          <p:nvGrpSpPr>
            <p:cNvPr id="37" name="Group 43"/>
            <p:cNvGrpSpPr/>
            <p:nvPr/>
          </p:nvGrpSpPr>
          <p:grpSpPr>
            <a:xfrm>
              <a:off x="0" y="2573904"/>
              <a:ext cx="3752335" cy="44695"/>
              <a:chOff x="0" y="2573904"/>
              <a:chExt cx="3752335" cy="44695"/>
            </a:xfrm>
          </p:grpSpPr>
          <p:sp>
            <p:nvSpPr>
              <p:cNvPr id="45" name="Rectangle 44"/>
              <p:cNvSpPr/>
              <p:nvPr/>
            </p:nvSpPr>
            <p:spPr>
              <a:xfrm>
                <a:off x="0" y="2573904"/>
                <a:ext cx="1262608" cy="446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6" name="Rectangle 45"/>
              <p:cNvSpPr/>
              <p:nvPr/>
            </p:nvSpPr>
            <p:spPr>
              <a:xfrm>
                <a:off x="1262608" y="2573904"/>
                <a:ext cx="1262608" cy="44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7" name="Rectangle 46"/>
              <p:cNvSpPr/>
              <p:nvPr/>
            </p:nvSpPr>
            <p:spPr>
              <a:xfrm>
                <a:off x="2489727" y="2573904"/>
                <a:ext cx="1262608" cy="446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38" name="Group 44"/>
            <p:cNvGrpSpPr/>
            <p:nvPr/>
          </p:nvGrpSpPr>
          <p:grpSpPr>
            <a:xfrm>
              <a:off x="3752335" y="2573904"/>
              <a:ext cx="5014943" cy="44695"/>
              <a:chOff x="0" y="2573904"/>
              <a:chExt cx="5014943" cy="44695"/>
            </a:xfrm>
          </p:grpSpPr>
          <p:sp>
            <p:nvSpPr>
              <p:cNvPr id="39" name="Rectangle 38"/>
              <p:cNvSpPr/>
              <p:nvPr/>
            </p:nvSpPr>
            <p:spPr>
              <a:xfrm>
                <a:off x="0"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0" name="Rectangle 39"/>
              <p:cNvSpPr/>
              <p:nvPr/>
            </p:nvSpPr>
            <p:spPr>
              <a:xfrm>
                <a:off x="1262608" y="2573904"/>
                <a:ext cx="1262608" cy="44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1" name="Rectangle 40"/>
              <p:cNvSpPr/>
              <p:nvPr/>
            </p:nvSpPr>
            <p:spPr>
              <a:xfrm>
                <a:off x="2489727" y="2573904"/>
                <a:ext cx="1262608" cy="446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2" name="Rectangle 41"/>
              <p:cNvSpPr/>
              <p:nvPr/>
            </p:nvSpPr>
            <p:spPr>
              <a:xfrm>
                <a:off x="3752335" y="2573904"/>
                <a:ext cx="1262608" cy="446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spTree>
    <p:extLst>
      <p:ext uri="{BB962C8B-B14F-4D97-AF65-F5344CB8AC3E}">
        <p14:creationId xmlns:p14="http://schemas.microsoft.com/office/powerpoint/2010/main" val="411469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Effect transition="in" filter="fade">
                                      <p:cBhvr>
                                        <p:cTn id="11" dur="500"/>
                                        <p:tgtEl>
                                          <p:spTgt spid="21">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3">
                                            <p:txEl>
                                              <p:pRg st="0" end="0"/>
                                            </p:txEl>
                                          </p:spTgt>
                                        </p:tgtEl>
                                        <p:attrNameLst>
                                          <p:attrName>style.visibility</p:attrName>
                                        </p:attrNameLst>
                                      </p:cBhvr>
                                      <p:to>
                                        <p:strVal val="visible"/>
                                      </p:to>
                                    </p:set>
                                    <p:animEffect transition="in" filter="fade">
                                      <p:cBhvr>
                                        <p:cTn id="15" dur="500"/>
                                        <p:tgtEl>
                                          <p:spTgt spid="23">
                                            <p:txEl>
                                              <p:pRg st="0" end="0"/>
                                            </p:txEl>
                                          </p:spTgt>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anim calcmode="lin" valueType="num">
                                      <p:cBhvr>
                                        <p:cTn id="20" dur="500" fill="hold"/>
                                        <p:tgtEl>
                                          <p:spTgt spid="13"/>
                                        </p:tgtEl>
                                        <p:attrNameLst>
                                          <p:attrName>ppt_x</p:attrName>
                                        </p:attrNameLst>
                                      </p:cBhvr>
                                      <p:tavLst>
                                        <p:tav tm="0">
                                          <p:val>
                                            <p:strVal val="#ppt_x"/>
                                          </p:val>
                                        </p:tav>
                                        <p:tav tm="100000">
                                          <p:val>
                                            <p:strVal val="#ppt_x"/>
                                          </p:val>
                                        </p:tav>
                                      </p:tavLst>
                                    </p:anim>
                                    <p:anim calcmode="lin" valueType="num">
                                      <p:cBhvr>
                                        <p:cTn id="21" dur="500" fill="hold"/>
                                        <p:tgtEl>
                                          <p:spTgt spid="13"/>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Effect transition="in" filter="fade">
                                      <p:cBhvr>
                                        <p:cTn id="25" dur="500"/>
                                        <p:tgtEl>
                                          <p:spTgt spid="10">
                                            <p:txEl>
                                              <p:pRg st="0" end="0"/>
                                            </p:txEl>
                                          </p:spTgt>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animEffect transition="in" filter="fade">
                                      <p:cBhvr>
                                        <p:cTn id="29" dur="500"/>
                                        <p:tgtEl>
                                          <p:spTgt spid="10">
                                            <p:txEl>
                                              <p:pRg st="2" end="2"/>
                                            </p:txEl>
                                          </p:spTgt>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0">
                                            <p:txEl>
                                              <p:pRg st="4" end="4"/>
                                            </p:txEl>
                                          </p:spTgt>
                                        </p:tgtEl>
                                        <p:attrNameLst>
                                          <p:attrName>style.visibility</p:attrName>
                                        </p:attrNameLst>
                                      </p:cBhvr>
                                      <p:to>
                                        <p:strVal val="visible"/>
                                      </p:to>
                                    </p:set>
                                    <p:animEffect transition="in" filter="fade">
                                      <p:cBhvr>
                                        <p:cTn id="33" dur="500"/>
                                        <p:tgtEl>
                                          <p:spTgt spid="10">
                                            <p:txEl>
                                              <p:pRg st="4" end="4"/>
                                            </p:txEl>
                                          </p:spTgt>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24">
                                            <p:txEl>
                                              <p:pRg st="0" end="0"/>
                                            </p:txEl>
                                          </p:spTgt>
                                        </p:tgtEl>
                                        <p:attrNameLst>
                                          <p:attrName>style.visibility</p:attrName>
                                        </p:attrNameLst>
                                      </p:cBhvr>
                                      <p:to>
                                        <p:strVal val="visible"/>
                                      </p:to>
                                    </p:set>
                                    <p:animEffect transition="in" filter="fade">
                                      <p:cBhvr>
                                        <p:cTn id="37" dur="500"/>
                                        <p:tgtEl>
                                          <p:spTgt spid="24">
                                            <p:txEl>
                                              <p:pRg st="0" end="0"/>
                                            </p:txEl>
                                          </p:spTgt>
                                        </p:tgtEl>
                                      </p:cBhvr>
                                    </p:animEffect>
                                  </p:childTnLst>
                                </p:cTn>
                              </p:par>
                            </p:childTnLst>
                          </p:cTn>
                        </p:par>
                        <p:par>
                          <p:cTn id="38" fill="hold">
                            <p:stCondLst>
                              <p:cond delay="4000"/>
                            </p:stCondLst>
                            <p:childTnLst>
                              <p:par>
                                <p:cTn id="39" presetID="42" presetClass="entr" presetSubtype="0"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anim calcmode="lin" valueType="num">
                                      <p:cBhvr>
                                        <p:cTn id="42" dur="500" fill="hold"/>
                                        <p:tgtEl>
                                          <p:spTgt spid="16"/>
                                        </p:tgtEl>
                                        <p:attrNameLst>
                                          <p:attrName>ppt_x</p:attrName>
                                        </p:attrNameLst>
                                      </p:cBhvr>
                                      <p:tavLst>
                                        <p:tav tm="0">
                                          <p:val>
                                            <p:strVal val="#ppt_x"/>
                                          </p:val>
                                        </p:tav>
                                        <p:tav tm="100000">
                                          <p:val>
                                            <p:strVal val="#ppt_x"/>
                                          </p:val>
                                        </p:tav>
                                      </p:tavLst>
                                    </p:anim>
                                    <p:anim calcmode="lin" valueType="num">
                                      <p:cBhvr>
                                        <p:cTn id="43" dur="500" fill="hold"/>
                                        <p:tgtEl>
                                          <p:spTgt spid="16"/>
                                        </p:tgtEl>
                                        <p:attrNameLst>
                                          <p:attrName>ppt_y</p:attrName>
                                        </p:attrNameLst>
                                      </p:cBhvr>
                                      <p:tavLst>
                                        <p:tav tm="0">
                                          <p:val>
                                            <p:strVal val="#ppt_y+.1"/>
                                          </p:val>
                                        </p:tav>
                                        <p:tav tm="100000">
                                          <p:val>
                                            <p:strVal val="#ppt_y"/>
                                          </p:val>
                                        </p:tav>
                                      </p:tavLst>
                                    </p:anim>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9">
                                            <p:txEl>
                                              <p:pRg st="0" end="0"/>
                                            </p:txEl>
                                          </p:spTgt>
                                        </p:tgtEl>
                                        <p:attrNameLst>
                                          <p:attrName>style.visibility</p:attrName>
                                        </p:attrNameLst>
                                      </p:cBhvr>
                                      <p:to>
                                        <p:strVal val="visible"/>
                                      </p:to>
                                    </p:set>
                                    <p:animEffect transition="in" filter="fade">
                                      <p:cBhvr>
                                        <p:cTn id="47" dur="500"/>
                                        <p:tgtEl>
                                          <p:spTgt spid="9">
                                            <p:txEl>
                                              <p:pRg st="0" end="0"/>
                                            </p:txEl>
                                          </p:spTgt>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9">
                                            <p:txEl>
                                              <p:pRg st="2" end="2"/>
                                            </p:txEl>
                                          </p:spTgt>
                                        </p:tgtEl>
                                        <p:attrNameLst>
                                          <p:attrName>style.visibility</p:attrName>
                                        </p:attrNameLst>
                                      </p:cBhvr>
                                      <p:to>
                                        <p:strVal val="visible"/>
                                      </p:to>
                                    </p:set>
                                    <p:animEffect transition="in" filter="fade">
                                      <p:cBhvr>
                                        <p:cTn id="51" dur="500"/>
                                        <p:tgtEl>
                                          <p:spTgt spid="9">
                                            <p:txEl>
                                              <p:pRg st="2" end="2"/>
                                            </p:txEl>
                                          </p:spTgt>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9">
                                            <p:txEl>
                                              <p:pRg st="4" end="4"/>
                                            </p:txEl>
                                          </p:spTgt>
                                        </p:tgtEl>
                                        <p:attrNameLst>
                                          <p:attrName>style.visibility</p:attrName>
                                        </p:attrNameLst>
                                      </p:cBhvr>
                                      <p:to>
                                        <p:strVal val="visible"/>
                                      </p:to>
                                    </p:set>
                                    <p:animEffect transition="in" filter="fade">
                                      <p:cBhvr>
                                        <p:cTn id="55" dur="500"/>
                                        <p:tgtEl>
                                          <p:spTgt spid="9">
                                            <p:txEl>
                                              <p:pRg st="4" end="4"/>
                                            </p:txEl>
                                          </p:spTgt>
                                        </p:tgtEl>
                                      </p:cBhvr>
                                    </p:animEffect>
                                  </p:childTnLst>
                                </p:cTn>
                              </p:par>
                            </p:childTnLst>
                          </p:cTn>
                        </p:par>
                        <p:par>
                          <p:cTn id="56" fill="hold">
                            <p:stCondLst>
                              <p:cond delay="6000"/>
                            </p:stCondLst>
                            <p:childTnLst>
                              <p:par>
                                <p:cTn id="57" presetID="10" presetClass="entr" presetSubtype="0" fill="hold" grpId="0" nodeType="afterEffect">
                                  <p:stCondLst>
                                    <p:cond delay="0"/>
                                  </p:stCondLst>
                                  <p:childTnLst>
                                    <p:set>
                                      <p:cBhvr>
                                        <p:cTn id="58" dur="1" fill="hold">
                                          <p:stCondLst>
                                            <p:cond delay="0"/>
                                          </p:stCondLst>
                                        </p:cTn>
                                        <p:tgtEl>
                                          <p:spTgt spid="25">
                                            <p:txEl>
                                              <p:pRg st="0" end="0"/>
                                            </p:txEl>
                                          </p:spTgt>
                                        </p:tgtEl>
                                        <p:attrNameLst>
                                          <p:attrName>style.visibility</p:attrName>
                                        </p:attrNameLst>
                                      </p:cBhvr>
                                      <p:to>
                                        <p:strVal val="visible"/>
                                      </p:to>
                                    </p:set>
                                    <p:animEffect transition="in" filter="fade">
                                      <p:cBhvr>
                                        <p:cTn id="59" dur="500"/>
                                        <p:tgtEl>
                                          <p:spTgt spid="25">
                                            <p:txEl>
                                              <p:pRg st="0" end="0"/>
                                            </p:txEl>
                                          </p:spTgt>
                                        </p:tgtEl>
                                      </p:cBhvr>
                                    </p:animEffect>
                                  </p:childTnLst>
                                </p:cTn>
                              </p:par>
                            </p:childTnLst>
                          </p:cTn>
                        </p:par>
                        <p:par>
                          <p:cTn id="60" fill="hold">
                            <p:stCondLst>
                              <p:cond delay="6500"/>
                            </p:stCondLst>
                            <p:childTnLst>
                              <p:par>
                                <p:cTn id="61" presetID="42" presetClass="entr" presetSubtype="0" fill="hold"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anim calcmode="lin" valueType="num">
                                      <p:cBhvr>
                                        <p:cTn id="64" dur="500" fill="hold"/>
                                        <p:tgtEl>
                                          <p:spTgt spid="18"/>
                                        </p:tgtEl>
                                        <p:attrNameLst>
                                          <p:attrName>ppt_x</p:attrName>
                                        </p:attrNameLst>
                                      </p:cBhvr>
                                      <p:tavLst>
                                        <p:tav tm="0">
                                          <p:val>
                                            <p:strVal val="#ppt_x"/>
                                          </p:val>
                                        </p:tav>
                                        <p:tav tm="100000">
                                          <p:val>
                                            <p:strVal val="#ppt_x"/>
                                          </p:val>
                                        </p:tav>
                                      </p:tavLst>
                                    </p:anim>
                                    <p:anim calcmode="lin" valueType="num">
                                      <p:cBhvr>
                                        <p:cTn id="65" dur="500" fill="hold"/>
                                        <p:tgtEl>
                                          <p:spTgt spid="18"/>
                                        </p:tgtEl>
                                        <p:attrNameLst>
                                          <p:attrName>ppt_y</p:attrName>
                                        </p:attrNameLst>
                                      </p:cBhvr>
                                      <p:tavLst>
                                        <p:tav tm="0">
                                          <p:val>
                                            <p:strVal val="#ppt_y+.1"/>
                                          </p:val>
                                        </p:tav>
                                        <p:tav tm="100000">
                                          <p:val>
                                            <p:strVal val="#ppt_y"/>
                                          </p:val>
                                        </p:tav>
                                      </p:tavLst>
                                    </p:anim>
                                  </p:childTnLst>
                                </p:cTn>
                              </p:par>
                            </p:childTnLst>
                          </p:cTn>
                        </p:par>
                        <p:par>
                          <p:cTn id="66" fill="hold">
                            <p:stCondLst>
                              <p:cond delay="7000"/>
                            </p:stCondLst>
                            <p:childTnLst>
                              <p:par>
                                <p:cTn id="67" presetID="10" presetClass="entr" presetSubtype="0" fill="hold" grpId="0" nodeType="afterEffect">
                                  <p:stCondLst>
                                    <p:cond delay="0"/>
                                  </p:stCondLst>
                                  <p:childTnLst>
                                    <p:set>
                                      <p:cBhvr>
                                        <p:cTn id="68" dur="1" fill="hold">
                                          <p:stCondLst>
                                            <p:cond delay="0"/>
                                          </p:stCondLst>
                                        </p:cTn>
                                        <p:tgtEl>
                                          <p:spTgt spid="12">
                                            <p:txEl>
                                              <p:pRg st="0" end="0"/>
                                            </p:txEl>
                                          </p:spTgt>
                                        </p:tgtEl>
                                        <p:attrNameLst>
                                          <p:attrName>style.visibility</p:attrName>
                                        </p:attrNameLst>
                                      </p:cBhvr>
                                      <p:to>
                                        <p:strVal val="visible"/>
                                      </p:to>
                                    </p:set>
                                    <p:animEffect transition="in" filter="fade">
                                      <p:cBhvr>
                                        <p:cTn id="69" dur="500"/>
                                        <p:tgtEl>
                                          <p:spTgt spid="12">
                                            <p:txEl>
                                              <p:pRg st="0" end="0"/>
                                            </p:txEl>
                                          </p:spTgt>
                                        </p:tgtEl>
                                      </p:cBhvr>
                                    </p:animEffect>
                                  </p:childTnLst>
                                </p:cTn>
                              </p:par>
                            </p:childTnLst>
                          </p:cTn>
                        </p:par>
                        <p:par>
                          <p:cTn id="70" fill="hold">
                            <p:stCondLst>
                              <p:cond delay="7500"/>
                            </p:stCondLst>
                            <p:childTnLst>
                              <p:par>
                                <p:cTn id="71" presetID="10" presetClass="entr" presetSubtype="0" fill="hold" grpId="0" nodeType="afterEffect">
                                  <p:stCondLst>
                                    <p:cond delay="0"/>
                                  </p:stCondLst>
                                  <p:childTnLst>
                                    <p:set>
                                      <p:cBhvr>
                                        <p:cTn id="72" dur="1" fill="hold">
                                          <p:stCondLst>
                                            <p:cond delay="0"/>
                                          </p:stCondLst>
                                        </p:cTn>
                                        <p:tgtEl>
                                          <p:spTgt spid="12">
                                            <p:txEl>
                                              <p:pRg st="2" end="2"/>
                                            </p:txEl>
                                          </p:spTgt>
                                        </p:tgtEl>
                                        <p:attrNameLst>
                                          <p:attrName>style.visibility</p:attrName>
                                        </p:attrNameLst>
                                      </p:cBhvr>
                                      <p:to>
                                        <p:strVal val="visible"/>
                                      </p:to>
                                    </p:set>
                                    <p:animEffect transition="in" filter="fade">
                                      <p:cBhvr>
                                        <p:cTn id="73" dur="500"/>
                                        <p:tgtEl>
                                          <p:spTgt spid="12">
                                            <p:txEl>
                                              <p:pRg st="2" end="2"/>
                                            </p:txEl>
                                          </p:spTgt>
                                        </p:tgtEl>
                                      </p:cBhvr>
                                    </p:animEffect>
                                  </p:childTnLst>
                                </p:cTn>
                              </p:par>
                            </p:childTnLst>
                          </p:cTn>
                        </p:par>
                        <p:par>
                          <p:cTn id="74" fill="hold">
                            <p:stCondLst>
                              <p:cond delay="8000"/>
                            </p:stCondLst>
                            <p:childTnLst>
                              <p:par>
                                <p:cTn id="75" presetID="10" presetClass="entr" presetSubtype="0" fill="hold" grpId="0" nodeType="afterEffect">
                                  <p:stCondLst>
                                    <p:cond delay="0"/>
                                  </p:stCondLst>
                                  <p:childTnLst>
                                    <p:set>
                                      <p:cBhvr>
                                        <p:cTn id="76" dur="1" fill="hold">
                                          <p:stCondLst>
                                            <p:cond delay="0"/>
                                          </p:stCondLst>
                                        </p:cTn>
                                        <p:tgtEl>
                                          <p:spTgt spid="12">
                                            <p:txEl>
                                              <p:pRg st="4" end="4"/>
                                            </p:txEl>
                                          </p:spTgt>
                                        </p:tgtEl>
                                        <p:attrNameLst>
                                          <p:attrName>style.visibility</p:attrName>
                                        </p:attrNameLst>
                                      </p:cBhvr>
                                      <p:to>
                                        <p:strVal val="visible"/>
                                      </p:to>
                                    </p:set>
                                    <p:animEffect transition="in" filter="fade">
                                      <p:cBhvr>
                                        <p:cTn id="7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ree Blank With Footer">
    <p:spTree>
      <p:nvGrpSpPr>
        <p:cNvPr id="1" name=""/>
        <p:cNvGrpSpPr/>
        <p:nvPr/>
      </p:nvGrpSpPr>
      <p:grpSpPr>
        <a:xfrm>
          <a:off x="0" y="0"/>
          <a:ext cx="0" cy="0"/>
          <a:chOff x="0" y="0"/>
          <a:chExt cx="0" cy="0"/>
        </a:xfrm>
      </p:grpSpPr>
      <p:grpSp>
        <p:nvGrpSpPr>
          <p:cNvPr id="16" name="Group 15"/>
          <p:cNvGrpSpPr/>
          <p:nvPr userDrawn="1"/>
        </p:nvGrpSpPr>
        <p:grpSpPr>
          <a:xfrm>
            <a:off x="0" y="5048853"/>
            <a:ext cx="9144000" cy="94649"/>
            <a:chOff x="0" y="2573904"/>
            <a:chExt cx="8767278" cy="44695"/>
          </a:xfrm>
        </p:grpSpPr>
        <p:grpSp>
          <p:nvGrpSpPr>
            <p:cNvPr id="17" name="Group 43"/>
            <p:cNvGrpSpPr/>
            <p:nvPr/>
          </p:nvGrpSpPr>
          <p:grpSpPr>
            <a:xfrm>
              <a:off x="0" y="2573904"/>
              <a:ext cx="3752335" cy="44695"/>
              <a:chOff x="0" y="2573904"/>
              <a:chExt cx="3752335" cy="44695"/>
            </a:xfrm>
          </p:grpSpPr>
          <p:sp>
            <p:nvSpPr>
              <p:cNvPr id="23" name="Rectangle 22"/>
              <p:cNvSpPr/>
              <p:nvPr/>
            </p:nvSpPr>
            <p:spPr>
              <a:xfrm>
                <a:off x="0" y="2573904"/>
                <a:ext cx="1262608" cy="446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1574"/>
                <a:endParaRPr lang="en-US" sz="2000" dirty="0">
                  <a:solidFill>
                    <a:prstClr val="white"/>
                  </a:solidFill>
                </a:endParaRPr>
              </a:p>
            </p:txBody>
          </p:sp>
          <p:sp>
            <p:nvSpPr>
              <p:cNvPr id="24" name="Rectangle 23"/>
              <p:cNvSpPr/>
              <p:nvPr/>
            </p:nvSpPr>
            <p:spPr>
              <a:xfrm>
                <a:off x="1262608" y="2573904"/>
                <a:ext cx="1262608" cy="44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1574"/>
                <a:endParaRPr lang="en-US" sz="2000" dirty="0">
                  <a:solidFill>
                    <a:prstClr val="white"/>
                  </a:solidFill>
                </a:endParaRPr>
              </a:p>
            </p:txBody>
          </p:sp>
          <p:sp>
            <p:nvSpPr>
              <p:cNvPr id="25" name="Rectangle 24"/>
              <p:cNvSpPr/>
              <p:nvPr/>
            </p:nvSpPr>
            <p:spPr>
              <a:xfrm>
                <a:off x="2489727" y="2573904"/>
                <a:ext cx="1262608" cy="446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1574"/>
                <a:endParaRPr lang="en-US" sz="2000" dirty="0">
                  <a:solidFill>
                    <a:prstClr val="white"/>
                  </a:solidFill>
                </a:endParaRPr>
              </a:p>
            </p:txBody>
          </p:sp>
        </p:grpSp>
        <p:grpSp>
          <p:nvGrpSpPr>
            <p:cNvPr id="18" name="Group 44"/>
            <p:cNvGrpSpPr/>
            <p:nvPr/>
          </p:nvGrpSpPr>
          <p:grpSpPr>
            <a:xfrm>
              <a:off x="3752335" y="2573904"/>
              <a:ext cx="5014943" cy="44695"/>
              <a:chOff x="0" y="2573904"/>
              <a:chExt cx="5014943" cy="44695"/>
            </a:xfrm>
          </p:grpSpPr>
          <p:sp>
            <p:nvSpPr>
              <p:cNvPr id="19" name="Rectangle 18"/>
              <p:cNvSpPr/>
              <p:nvPr/>
            </p:nvSpPr>
            <p:spPr>
              <a:xfrm>
                <a:off x="0"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1574"/>
                <a:endParaRPr lang="en-US" sz="2000" dirty="0">
                  <a:solidFill>
                    <a:prstClr val="white"/>
                  </a:solidFill>
                </a:endParaRPr>
              </a:p>
            </p:txBody>
          </p:sp>
          <p:sp>
            <p:nvSpPr>
              <p:cNvPr id="20" name="Rectangle 19"/>
              <p:cNvSpPr/>
              <p:nvPr/>
            </p:nvSpPr>
            <p:spPr>
              <a:xfrm>
                <a:off x="1262608" y="2573904"/>
                <a:ext cx="1262608" cy="44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1574"/>
                <a:endParaRPr lang="en-US" sz="2000" dirty="0">
                  <a:solidFill>
                    <a:prstClr val="white"/>
                  </a:solidFill>
                </a:endParaRPr>
              </a:p>
            </p:txBody>
          </p:sp>
          <p:sp>
            <p:nvSpPr>
              <p:cNvPr id="21" name="Rectangle 20"/>
              <p:cNvSpPr/>
              <p:nvPr/>
            </p:nvSpPr>
            <p:spPr>
              <a:xfrm>
                <a:off x="2489727" y="2573904"/>
                <a:ext cx="1262608" cy="446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1574"/>
                <a:endParaRPr lang="en-US" sz="2000" dirty="0">
                  <a:solidFill>
                    <a:prstClr val="white"/>
                  </a:solidFill>
                </a:endParaRPr>
              </a:p>
            </p:txBody>
          </p:sp>
          <p:sp>
            <p:nvSpPr>
              <p:cNvPr id="22" name="Rectangle 21"/>
              <p:cNvSpPr/>
              <p:nvPr/>
            </p:nvSpPr>
            <p:spPr>
              <a:xfrm>
                <a:off x="3752335" y="2573904"/>
                <a:ext cx="1262608" cy="446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1574"/>
                <a:endParaRPr lang="en-US" sz="2000" dirty="0">
                  <a:solidFill>
                    <a:prstClr val="white"/>
                  </a:solidFill>
                </a:endParaRPr>
              </a:p>
            </p:txBody>
          </p:sp>
        </p:grpSp>
      </p:grpSp>
    </p:spTree>
    <p:extLst>
      <p:ext uri="{BB962C8B-B14F-4D97-AF65-F5344CB8AC3E}">
        <p14:creationId xmlns:p14="http://schemas.microsoft.com/office/powerpoint/2010/main" val="2770223693"/>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Main Title+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9938" y="267471"/>
            <a:ext cx="5638800" cy="353524"/>
          </a:xfrm>
          <a:prstGeom prst="rect">
            <a:avLst/>
          </a:prstGeom>
        </p:spPr>
        <p:txBody>
          <a:bodyPr wrap="none" lIns="0" tIns="0" rIns="0" bIns="0" anchor="ctr">
            <a:noAutofit/>
          </a:bodyPr>
          <a:lstStyle>
            <a:lvl1pPr algn="l">
              <a:defRPr sz="2400" b="1" baseline="0">
                <a:solidFill>
                  <a:schemeClr val="tx1">
                    <a:lumMod val="85000"/>
                    <a:lumOff val="15000"/>
                  </a:schemeClr>
                </a:solidFill>
              </a:defRPr>
            </a:lvl1pPr>
          </a:lstStyle>
          <a:p>
            <a:r>
              <a:rPr lang="en-US" dirty="0"/>
              <a:t>Click To Edit Master Title Style</a:t>
            </a:r>
          </a:p>
        </p:txBody>
      </p:sp>
      <p:sp>
        <p:nvSpPr>
          <p:cNvPr id="15" name="Text Placeholder 3"/>
          <p:cNvSpPr>
            <a:spLocks noGrp="1"/>
          </p:cNvSpPr>
          <p:nvPr>
            <p:ph type="body" sz="half" idx="2" hasCustomPrompt="1"/>
          </p:nvPr>
        </p:nvSpPr>
        <p:spPr>
          <a:xfrm>
            <a:off x="769938" y="619464"/>
            <a:ext cx="4114800" cy="200746"/>
          </a:xfrm>
          <a:prstGeom prst="rect">
            <a:avLst/>
          </a:prstGeom>
        </p:spPr>
        <p:txBody>
          <a:bodyPr wrap="none" lIns="0" tIns="0" rIns="0" bIns="0" anchor="ctr">
            <a:noAutofit/>
          </a:bodyPr>
          <a:lstStyle>
            <a:lvl1pPr marL="0" indent="0" algn="l">
              <a:buNone/>
              <a:defRPr sz="1400" b="1" baseline="0">
                <a:solidFill>
                  <a:schemeClr val="bg1">
                    <a:lumMod val="75000"/>
                  </a:schemeClr>
                </a:solidFill>
              </a:defRPr>
            </a:lvl1pPr>
            <a:lvl2pPr marL="457178" indent="0">
              <a:buNone/>
              <a:defRPr sz="1200"/>
            </a:lvl2pPr>
            <a:lvl3pPr marL="914355" indent="0">
              <a:buNone/>
              <a:defRPr sz="1000"/>
            </a:lvl3pPr>
            <a:lvl4pPr marL="1371532" indent="0">
              <a:buNone/>
              <a:defRPr sz="900"/>
            </a:lvl4pPr>
            <a:lvl5pPr marL="1828709" indent="0">
              <a:buNone/>
              <a:defRPr sz="900"/>
            </a:lvl5pPr>
            <a:lvl6pPr marL="2285886" indent="0">
              <a:buNone/>
              <a:defRPr sz="900"/>
            </a:lvl6pPr>
            <a:lvl7pPr marL="2743064" indent="0">
              <a:buNone/>
              <a:defRPr sz="900"/>
            </a:lvl7pPr>
            <a:lvl8pPr marL="3200240" indent="0">
              <a:buNone/>
              <a:defRPr sz="900"/>
            </a:lvl8pPr>
            <a:lvl9pPr marL="3657418" indent="0">
              <a:buNone/>
              <a:defRPr sz="900"/>
            </a:lvl9pPr>
          </a:lstStyle>
          <a:p>
            <a:pPr lvl="0"/>
            <a:r>
              <a:rPr lang="en-US" dirty="0"/>
              <a:t>SUBTEXT GOES HERE</a:t>
            </a:r>
          </a:p>
        </p:txBody>
      </p:sp>
      <p:sp>
        <p:nvSpPr>
          <p:cNvPr id="14" name="Flowchart: Off-page Connector 13"/>
          <p:cNvSpPr/>
          <p:nvPr userDrawn="1"/>
        </p:nvSpPr>
        <p:spPr>
          <a:xfrm>
            <a:off x="8622183" y="238199"/>
            <a:ext cx="288035" cy="235899"/>
          </a:xfrm>
          <a:prstGeom prst="flowChartOffpage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1574"/>
            <a:endParaRPr lang="en-US" sz="2000" dirty="0">
              <a:solidFill>
                <a:prstClr val="white"/>
              </a:solidFill>
            </a:endParaRPr>
          </a:p>
        </p:txBody>
      </p:sp>
      <p:sp>
        <p:nvSpPr>
          <p:cNvPr id="16" name="Slide Number Placeholder 4"/>
          <p:cNvSpPr>
            <a:spLocks noGrp="1"/>
          </p:cNvSpPr>
          <p:nvPr>
            <p:ph type="sldNum" sz="quarter" idx="12"/>
          </p:nvPr>
        </p:nvSpPr>
        <p:spPr>
          <a:xfrm>
            <a:off x="8542122" y="197978"/>
            <a:ext cx="457681" cy="274637"/>
          </a:xfrm>
          <a:prstGeom prst="rect">
            <a:avLst/>
          </a:prstGeom>
        </p:spPr>
        <p:txBody>
          <a:bodyPr anchor="ctr"/>
          <a:lstStyle>
            <a:lvl1pPr algn="ctr">
              <a:defRPr sz="1000" b="1">
                <a:solidFill>
                  <a:schemeClr val="bg1"/>
                </a:solidFill>
              </a:defRPr>
            </a:lvl1pPr>
          </a:lstStyle>
          <a:p>
            <a:pPr defTabSz="1031574"/>
            <a:fld id="{C136B7D2-B98C-44FD-8D04-7EC62A564975}" type="slidenum">
              <a:rPr lang="en-US" smtClean="0">
                <a:solidFill>
                  <a:prstClr val="white"/>
                </a:solidFill>
              </a:rPr>
              <a:pPr defTabSz="1031574"/>
              <a:t>‹#›</a:t>
            </a:fld>
            <a:endParaRPr lang="en-US" dirty="0">
              <a:solidFill>
                <a:prstClr val="white"/>
              </a:solidFill>
            </a:endParaRPr>
          </a:p>
        </p:txBody>
      </p:sp>
    </p:spTree>
    <p:extLst>
      <p:ext uri="{BB962C8B-B14F-4D97-AF65-F5344CB8AC3E}">
        <p14:creationId xmlns:p14="http://schemas.microsoft.com/office/powerpoint/2010/main" val="81671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9144000" cy="5143500"/>
          </a:xfrm>
          <a:prstGeom prst="rect">
            <a:avLst/>
          </a:prstGeom>
          <a:solidFill>
            <a:schemeClr val="bg1">
              <a:lumMod val="95000"/>
            </a:schemeClr>
          </a:solidFill>
        </p:spPr>
        <p:txBody>
          <a:bodyPr/>
          <a:lstStyle/>
          <a:p>
            <a:endParaRPr lang="id-ID" dirty="0"/>
          </a:p>
        </p:txBody>
      </p:sp>
      <p:sp>
        <p:nvSpPr>
          <p:cNvPr id="9" name="Picture Placeholder 7"/>
          <p:cNvSpPr>
            <a:spLocks noGrp="1"/>
          </p:cNvSpPr>
          <p:nvPr>
            <p:ph type="pic" sz="quarter" idx="14" hasCustomPrompt="1"/>
          </p:nvPr>
        </p:nvSpPr>
        <p:spPr>
          <a:xfrm>
            <a:off x="0" y="0"/>
            <a:ext cx="9144000" cy="5143500"/>
          </a:xfrm>
          <a:prstGeom prst="rect">
            <a:avLst/>
          </a:prstGeom>
          <a:solidFill>
            <a:srgbClr val="F68721"/>
          </a:solidFill>
        </p:spPr>
        <p:txBody>
          <a:bodyPr/>
          <a:lstStyle/>
          <a:p>
            <a:r>
              <a:rPr lang="id-ID" dirty="0"/>
              <a:t>-</a:t>
            </a:r>
          </a:p>
        </p:txBody>
      </p:sp>
      <p:sp>
        <p:nvSpPr>
          <p:cNvPr id="11" name="Picture Placeholder 10"/>
          <p:cNvSpPr>
            <a:spLocks noGrp="1"/>
          </p:cNvSpPr>
          <p:nvPr>
            <p:ph type="pic" sz="quarter" idx="15"/>
          </p:nvPr>
        </p:nvSpPr>
        <p:spPr>
          <a:xfrm>
            <a:off x="0" y="1749627"/>
            <a:ext cx="9144000" cy="1521023"/>
          </a:xfrm>
          <a:prstGeom prst="rect">
            <a:avLst/>
          </a:prstGeom>
          <a:solidFill>
            <a:schemeClr val="tx1">
              <a:lumMod val="50000"/>
              <a:lumOff val="50000"/>
              <a:alpha val="76000"/>
            </a:schemeClr>
          </a:solidFill>
        </p:spPr>
        <p:txBody>
          <a:bodyPr/>
          <a:lstStyle/>
          <a:p>
            <a:endParaRPr lang="id-ID"/>
          </a:p>
        </p:txBody>
      </p:sp>
      <p:sp>
        <p:nvSpPr>
          <p:cNvPr id="2" name="Title 1"/>
          <p:cNvSpPr>
            <a:spLocks noGrp="1"/>
          </p:cNvSpPr>
          <p:nvPr>
            <p:ph type="ctrTitle"/>
          </p:nvPr>
        </p:nvSpPr>
        <p:spPr>
          <a:xfrm>
            <a:off x="1143002" y="2005222"/>
            <a:ext cx="6858001" cy="627253"/>
          </a:xfrm>
          <a:prstGeom prst="rect">
            <a:avLst/>
          </a:prstGeom>
        </p:spPr>
        <p:txBody>
          <a:bodyPr anchor="b">
            <a:normAutofit/>
          </a:bodyPr>
          <a:lstStyle>
            <a:lvl1pPr algn="ctr">
              <a:defRPr sz="225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143002" y="2701530"/>
            <a:ext cx="6858001" cy="295120"/>
          </a:xfrm>
          <a:prstGeom prst="rect">
            <a:avLst/>
          </a:prstGeom>
        </p:spPr>
        <p:txBody>
          <a:bodyPr>
            <a:normAutofit/>
          </a:bodyPr>
          <a:lstStyle>
            <a:lvl1pPr marL="0" indent="0" algn="ctr">
              <a:buNone/>
              <a:defRPr sz="1050">
                <a:solidFill>
                  <a:schemeClr val="bg1"/>
                </a:solidFill>
              </a:defRPr>
            </a:lvl1pPr>
            <a:lvl2pPr marL="342797" indent="0" algn="ctr">
              <a:buNone/>
              <a:defRPr sz="1500"/>
            </a:lvl2pPr>
            <a:lvl3pPr marL="685595" indent="0" algn="ctr">
              <a:buNone/>
              <a:defRPr sz="1350"/>
            </a:lvl3pPr>
            <a:lvl4pPr marL="1028391" indent="0" algn="ctr">
              <a:buNone/>
              <a:defRPr sz="1200"/>
            </a:lvl4pPr>
            <a:lvl5pPr marL="1371189" indent="0" algn="ctr">
              <a:buNone/>
              <a:defRPr sz="1200"/>
            </a:lvl5pPr>
            <a:lvl6pPr marL="1713986" indent="0" algn="ctr">
              <a:buNone/>
              <a:defRPr sz="1200"/>
            </a:lvl6pPr>
            <a:lvl7pPr marL="2056784" indent="0" algn="ctr">
              <a:buNone/>
              <a:defRPr sz="1200"/>
            </a:lvl7pPr>
            <a:lvl8pPr marL="2399580" indent="0" algn="ctr">
              <a:buNone/>
              <a:defRPr sz="1200"/>
            </a:lvl8pPr>
            <a:lvl9pPr marL="2742377" indent="0" algn="ctr">
              <a:buNone/>
              <a:defRPr sz="1200"/>
            </a:lvl9pPr>
          </a:lstStyle>
          <a:p>
            <a:r>
              <a:rPr lang="en-US" dirty="0"/>
              <a:t>Click to edit Master subtitle style</a:t>
            </a:r>
          </a:p>
        </p:txBody>
      </p:sp>
      <p:sp>
        <p:nvSpPr>
          <p:cNvPr id="4" name="Date Placeholder 3"/>
          <p:cNvSpPr>
            <a:spLocks noGrp="1"/>
          </p:cNvSpPr>
          <p:nvPr>
            <p:ph type="dt" sz="half" idx="10"/>
          </p:nvPr>
        </p:nvSpPr>
        <p:spPr>
          <a:xfrm>
            <a:off x="628650" y="4767264"/>
            <a:ext cx="2057400" cy="273844"/>
          </a:xfrm>
          <a:prstGeom prst="rect">
            <a:avLst/>
          </a:prstGeom>
        </p:spPr>
        <p:txBody>
          <a:bodyPr/>
          <a:lstStyle>
            <a:lvl1pPr>
              <a:defRPr>
                <a:solidFill>
                  <a:schemeClr val="bg1"/>
                </a:solidFill>
              </a:defRPr>
            </a:lvl1pPr>
          </a:lstStyle>
          <a:p>
            <a:pPr defTabSz="1031574"/>
            <a:fld id="{88FFD147-E65A-4B68-8232-C0F57823F660}" type="datetime1">
              <a:rPr lang="en-US" smtClean="0">
                <a:solidFill>
                  <a:prstClr val="white"/>
                </a:solidFill>
              </a:rPr>
              <a:pPr defTabSz="1031574"/>
              <a:t>9/28/2020</a:t>
            </a:fld>
            <a:endParaRPr lang="id-ID">
              <a:solidFill>
                <a:prstClr val="white"/>
              </a:solidFill>
            </a:endParaRPr>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lvl1pPr algn="ctr">
              <a:defRPr sz="750">
                <a:solidFill>
                  <a:schemeClr val="bg1"/>
                </a:solidFill>
              </a:defRPr>
            </a:lvl1pPr>
          </a:lstStyle>
          <a:p>
            <a:pPr defTabSz="1031574"/>
            <a:r>
              <a:rPr lang="en-US" dirty="0" smtClean="0">
                <a:solidFill>
                  <a:prstClr val="white"/>
                </a:solidFill>
              </a:rPr>
              <a:t>© Copyright Wadhwani Foundation</a:t>
            </a:r>
            <a:endParaRPr lang="en-US" dirty="0">
              <a:solidFill>
                <a:prstClr val="white"/>
              </a:solidFill>
            </a:endParaRPr>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lvl1pPr>
              <a:defRPr>
                <a:solidFill>
                  <a:schemeClr val="bg1"/>
                </a:solidFill>
              </a:defRPr>
            </a:lvl1pPr>
          </a:lstStyle>
          <a:p>
            <a:pPr defTabSz="1031574"/>
            <a:fld id="{8632F5CF-2680-48A4-8032-177420087341}" type="slidenum">
              <a:rPr lang="id-ID" smtClean="0">
                <a:solidFill>
                  <a:prstClr val="white"/>
                </a:solidFill>
              </a:rPr>
              <a:pPr defTabSz="1031574"/>
              <a:t>‹#›</a:t>
            </a:fld>
            <a:endParaRPr lang="id-ID" dirty="0">
              <a:solidFill>
                <a:prstClr val="white"/>
              </a:solidFill>
            </a:endParaRPr>
          </a:p>
        </p:txBody>
      </p:sp>
      <p:pic>
        <p:nvPicPr>
          <p:cNvPr id="10" name="Picture 9"/>
          <p:cNvPicPr>
            <a:picLocks noChangeAspect="1"/>
          </p:cNvPicPr>
          <p:nvPr userDrawn="1"/>
        </p:nvPicPr>
        <p:blipFill>
          <a:blip r:embed="rId2">
            <a:lum bright="100000"/>
          </a:blip>
          <a:stretch>
            <a:fillRect/>
          </a:stretch>
        </p:blipFill>
        <p:spPr>
          <a:xfrm>
            <a:off x="3772341" y="687734"/>
            <a:ext cx="1599323" cy="793125"/>
          </a:xfrm>
          <a:prstGeom prst="rect">
            <a:avLst/>
          </a:prstGeom>
        </p:spPr>
      </p:pic>
    </p:spTree>
    <p:extLst>
      <p:ext uri="{BB962C8B-B14F-4D97-AF65-F5344CB8AC3E}">
        <p14:creationId xmlns:p14="http://schemas.microsoft.com/office/powerpoint/2010/main" val="3803512253"/>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4"/>
            <a:ext cx="2057400" cy="273844"/>
          </a:xfrm>
          <a:prstGeom prst="rect">
            <a:avLst/>
          </a:prstGeom>
        </p:spPr>
        <p:txBody>
          <a:bodyPr/>
          <a:lstStyle/>
          <a:p>
            <a:pPr defTabSz="685783"/>
            <a:fld id="{37DAF4C1-AAA0-4FB8-B328-0C0F40330E73}" type="datetimeFigureOut">
              <a:rPr lang="en-US" sz="1350" smtClean="0">
                <a:solidFill>
                  <a:prstClr val="black"/>
                </a:solidFill>
              </a:rPr>
              <a:pPr defTabSz="685783"/>
              <a:t>9/28/2020</a:t>
            </a:fld>
            <a:endParaRPr lang="en-US" sz="1350" dirty="0">
              <a:solidFill>
                <a:prstClr val="black"/>
              </a:solidFill>
            </a:endParaRPr>
          </a:p>
        </p:txBody>
      </p:sp>
      <p:sp>
        <p:nvSpPr>
          <p:cNvPr id="3" name="Footer Placeholder 2"/>
          <p:cNvSpPr>
            <a:spLocks noGrp="1"/>
          </p:cNvSpPr>
          <p:nvPr>
            <p:ph type="ftr" sz="quarter" idx="11"/>
          </p:nvPr>
        </p:nvSpPr>
        <p:spPr>
          <a:xfrm>
            <a:off x="3028950" y="4767264"/>
            <a:ext cx="3086100" cy="273844"/>
          </a:xfrm>
          <a:prstGeom prst="rect">
            <a:avLst/>
          </a:prstGeom>
        </p:spPr>
        <p:txBody>
          <a:bodyPr/>
          <a:lstStyle/>
          <a:p>
            <a:pPr defTabSz="685783"/>
            <a:endParaRPr lang="en-US" sz="1350" dirty="0">
              <a:solidFill>
                <a:prstClr val="black"/>
              </a:solidFill>
            </a:endParaRPr>
          </a:p>
        </p:txBody>
      </p:sp>
      <p:sp>
        <p:nvSpPr>
          <p:cNvPr id="4" name="Slide Number Placeholder 3"/>
          <p:cNvSpPr>
            <a:spLocks noGrp="1"/>
          </p:cNvSpPr>
          <p:nvPr>
            <p:ph type="sldNum" sz="quarter" idx="12"/>
          </p:nvPr>
        </p:nvSpPr>
        <p:spPr>
          <a:xfrm>
            <a:off x="6457950" y="4767264"/>
            <a:ext cx="2057400" cy="273844"/>
          </a:xfrm>
          <a:prstGeom prst="rect">
            <a:avLst/>
          </a:prstGeom>
        </p:spPr>
        <p:txBody>
          <a:bodyPr/>
          <a:lstStyle/>
          <a:p>
            <a:pPr defTabSz="685783"/>
            <a:fld id="{37F66CF4-8B76-4299-BA56-C9244CDB59E1}" type="slidenum">
              <a:rPr lang="en-US" sz="1350" smtClean="0">
                <a:solidFill>
                  <a:prstClr val="black"/>
                </a:solidFill>
              </a:rPr>
              <a:pPr defTabSz="685783"/>
              <a:t>‹#›</a:t>
            </a:fld>
            <a:endParaRPr lang="en-US" sz="1350" dirty="0">
              <a:solidFill>
                <a:prstClr val="black"/>
              </a:solidFill>
            </a:endParaRPr>
          </a:p>
        </p:txBody>
      </p:sp>
    </p:spTree>
    <p:extLst>
      <p:ext uri="{BB962C8B-B14F-4D97-AF65-F5344CB8AC3E}">
        <p14:creationId xmlns:p14="http://schemas.microsoft.com/office/powerpoint/2010/main" val="147067193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_Title and Foot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250302"/>
            <a:ext cx="2133600" cy="273844"/>
          </a:xfrm>
          <a:prstGeom prst="rect">
            <a:avLst/>
          </a:prstGeom>
        </p:spPr>
        <p:txBody>
          <a:bodyPr/>
          <a:lstStyle/>
          <a:p>
            <a:pPr defTabSz="685783"/>
            <a:r>
              <a:rPr lang="en-US" sz="1350" dirty="0" smtClean="0">
                <a:solidFill>
                  <a:prstClr val="black"/>
                </a:solidFill>
              </a:rPr>
              <a:t>www.wfglobal.org</a:t>
            </a:r>
            <a:endParaRPr lang="en-US" sz="1350" dirty="0">
              <a:solidFill>
                <a:prstClr val="black"/>
              </a:solidFill>
            </a:endParaRPr>
          </a:p>
        </p:txBody>
      </p:sp>
      <p:sp>
        <p:nvSpPr>
          <p:cNvPr id="8" name="Title 1"/>
          <p:cNvSpPr>
            <a:spLocks noGrp="1"/>
          </p:cNvSpPr>
          <p:nvPr>
            <p:ph type="title" hasCustomPrompt="1"/>
          </p:nvPr>
        </p:nvSpPr>
        <p:spPr>
          <a:xfrm>
            <a:off x="457200" y="273845"/>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spTree>
    <p:extLst>
      <p:ext uri="{BB962C8B-B14F-4D97-AF65-F5344CB8AC3E}">
        <p14:creationId xmlns:p14="http://schemas.microsoft.com/office/powerpoint/2010/main" val="355894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9144000" cy="5143500"/>
          </a:xfrm>
          <a:prstGeom prst="rect">
            <a:avLst/>
          </a:prstGeom>
          <a:solidFill>
            <a:schemeClr val="bg1">
              <a:lumMod val="95000"/>
            </a:schemeClr>
          </a:solidFill>
        </p:spPr>
        <p:txBody>
          <a:bodyPr/>
          <a:lstStyle/>
          <a:p>
            <a:endParaRPr lang="id-ID" dirty="0"/>
          </a:p>
        </p:txBody>
      </p:sp>
      <p:sp>
        <p:nvSpPr>
          <p:cNvPr id="9" name="Picture Placeholder 7"/>
          <p:cNvSpPr>
            <a:spLocks noGrp="1"/>
          </p:cNvSpPr>
          <p:nvPr>
            <p:ph type="pic" sz="quarter" idx="14" hasCustomPrompt="1"/>
          </p:nvPr>
        </p:nvSpPr>
        <p:spPr>
          <a:xfrm>
            <a:off x="0" y="0"/>
            <a:ext cx="9144000" cy="5143500"/>
          </a:xfrm>
          <a:prstGeom prst="rect">
            <a:avLst/>
          </a:prstGeom>
          <a:solidFill>
            <a:srgbClr val="F68721"/>
          </a:solidFill>
        </p:spPr>
        <p:txBody>
          <a:bodyPr/>
          <a:lstStyle/>
          <a:p>
            <a:r>
              <a:rPr lang="id-ID" dirty="0"/>
              <a:t>-</a:t>
            </a:r>
          </a:p>
        </p:txBody>
      </p:sp>
      <p:sp>
        <p:nvSpPr>
          <p:cNvPr id="11" name="Picture Placeholder 10"/>
          <p:cNvSpPr>
            <a:spLocks noGrp="1"/>
          </p:cNvSpPr>
          <p:nvPr>
            <p:ph type="pic" sz="quarter" idx="15"/>
          </p:nvPr>
        </p:nvSpPr>
        <p:spPr>
          <a:xfrm>
            <a:off x="0" y="1749626"/>
            <a:ext cx="9144000" cy="1521023"/>
          </a:xfrm>
          <a:prstGeom prst="rect">
            <a:avLst/>
          </a:prstGeom>
          <a:solidFill>
            <a:schemeClr val="tx1">
              <a:lumMod val="50000"/>
              <a:lumOff val="50000"/>
              <a:alpha val="76000"/>
            </a:schemeClr>
          </a:solidFill>
        </p:spPr>
        <p:txBody>
          <a:bodyPr/>
          <a:lstStyle/>
          <a:p>
            <a:endParaRPr lang="id-ID" dirty="0"/>
          </a:p>
        </p:txBody>
      </p:sp>
      <p:sp>
        <p:nvSpPr>
          <p:cNvPr id="2" name="Title 1"/>
          <p:cNvSpPr>
            <a:spLocks noGrp="1"/>
          </p:cNvSpPr>
          <p:nvPr>
            <p:ph type="ctrTitle"/>
          </p:nvPr>
        </p:nvSpPr>
        <p:spPr>
          <a:xfrm>
            <a:off x="1143001" y="2005221"/>
            <a:ext cx="6858001" cy="627253"/>
          </a:xfrm>
          <a:prstGeom prst="rect">
            <a:avLst/>
          </a:prstGeom>
        </p:spPr>
        <p:txBody>
          <a:bodyPr anchor="b">
            <a:normAutofit/>
          </a:bodyPr>
          <a:lstStyle>
            <a:lvl1pPr algn="ctr">
              <a:defRPr sz="225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143001" y="2701530"/>
            <a:ext cx="6858001" cy="295120"/>
          </a:xfrm>
          <a:prstGeom prst="rect">
            <a:avLst/>
          </a:prstGeom>
        </p:spPr>
        <p:txBody>
          <a:bodyPr>
            <a:normAutofit/>
          </a:bodyPr>
          <a:lstStyle>
            <a:lvl1pPr marL="0" indent="0" algn="ctr">
              <a:buNone/>
              <a:defRPr sz="1050">
                <a:solidFill>
                  <a:schemeClr val="bg1"/>
                </a:solidFill>
              </a:defRPr>
            </a:lvl1pPr>
            <a:lvl2pPr marL="342806" indent="0" algn="ctr">
              <a:buNone/>
              <a:defRPr sz="1500"/>
            </a:lvl2pPr>
            <a:lvl3pPr marL="685612" indent="0" algn="ctr">
              <a:buNone/>
              <a:defRPr sz="1350"/>
            </a:lvl3pPr>
            <a:lvl4pPr marL="1028417" indent="0" algn="ctr">
              <a:buNone/>
              <a:defRPr sz="1200"/>
            </a:lvl4pPr>
            <a:lvl5pPr marL="1371223" indent="0" algn="ctr">
              <a:buNone/>
              <a:defRPr sz="1200"/>
            </a:lvl5pPr>
            <a:lvl6pPr marL="1714029" indent="0" algn="ctr">
              <a:buNone/>
              <a:defRPr sz="1200"/>
            </a:lvl6pPr>
            <a:lvl7pPr marL="2056835" indent="0" algn="ctr">
              <a:buNone/>
              <a:defRPr sz="1200"/>
            </a:lvl7pPr>
            <a:lvl8pPr marL="2399640" indent="0" algn="ctr">
              <a:buNone/>
              <a:defRPr sz="1200"/>
            </a:lvl8pPr>
            <a:lvl9pPr marL="2742446" indent="0" algn="ctr">
              <a:buNone/>
              <a:defRPr sz="1200"/>
            </a:lvl9pPr>
          </a:lstStyle>
          <a:p>
            <a:r>
              <a:rPr lang="en-US" dirty="0"/>
              <a:t>Click to edit Master subtitle style</a:t>
            </a:r>
          </a:p>
        </p:txBody>
      </p:sp>
      <p:sp>
        <p:nvSpPr>
          <p:cNvPr id="4" name="Date Placeholder 3"/>
          <p:cNvSpPr>
            <a:spLocks noGrp="1"/>
          </p:cNvSpPr>
          <p:nvPr>
            <p:ph type="dt" sz="half" idx="10"/>
          </p:nvPr>
        </p:nvSpPr>
        <p:spPr>
          <a:xfrm>
            <a:off x="628650" y="4767264"/>
            <a:ext cx="2057400" cy="273844"/>
          </a:xfrm>
          <a:prstGeom prst="rect">
            <a:avLst/>
          </a:prstGeom>
        </p:spPr>
        <p:txBody>
          <a:bodyPr/>
          <a:lstStyle>
            <a:lvl1pPr>
              <a:defRPr>
                <a:solidFill>
                  <a:schemeClr val="bg1"/>
                </a:solidFill>
              </a:defRPr>
            </a:lvl1pPr>
          </a:lstStyle>
          <a:p>
            <a:pPr defTabSz="685783"/>
            <a:fld id="{88FFD147-E65A-4B68-8232-C0F57823F660}" type="datetime1">
              <a:rPr lang="en-US" sz="1350" smtClean="0">
                <a:solidFill>
                  <a:prstClr val="white"/>
                </a:solidFill>
              </a:rPr>
              <a:pPr defTabSz="685783"/>
              <a:t>9/28/2020</a:t>
            </a:fld>
            <a:endParaRPr lang="id-ID" sz="1350" dirty="0">
              <a:solidFill>
                <a:prstClr val="white"/>
              </a:solidFill>
            </a:endParaRPr>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lvl1pPr algn="ctr">
              <a:defRPr sz="750">
                <a:solidFill>
                  <a:schemeClr val="bg1"/>
                </a:solidFill>
              </a:defRPr>
            </a:lvl1pPr>
          </a:lstStyle>
          <a:p>
            <a:pPr defTabSz="685783"/>
            <a:r>
              <a:rPr lang="en-US" dirty="0" smtClean="0">
                <a:solidFill>
                  <a:prstClr val="white"/>
                </a:solidFill>
              </a:rPr>
              <a:t>© Copyright Wadhwani Foundation</a:t>
            </a:r>
            <a:endParaRPr lang="en-US" dirty="0">
              <a:solidFill>
                <a:prstClr val="white"/>
              </a:solidFill>
            </a:endParaRPr>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lvl1pPr>
              <a:defRPr>
                <a:solidFill>
                  <a:schemeClr val="bg1"/>
                </a:solidFill>
              </a:defRPr>
            </a:lvl1pPr>
          </a:lstStyle>
          <a:p>
            <a:pPr defTabSz="685783"/>
            <a:fld id="{8632F5CF-2680-48A4-8032-177420087341}" type="slidenum">
              <a:rPr lang="id-ID" sz="1350" smtClean="0">
                <a:solidFill>
                  <a:prstClr val="white"/>
                </a:solidFill>
              </a:rPr>
              <a:pPr defTabSz="685783"/>
              <a:t>‹#›</a:t>
            </a:fld>
            <a:endParaRPr lang="id-ID" sz="1350" dirty="0">
              <a:solidFill>
                <a:prstClr val="white"/>
              </a:solidFill>
            </a:endParaRPr>
          </a:p>
        </p:txBody>
      </p:sp>
      <p:pic>
        <p:nvPicPr>
          <p:cNvPr id="10" name="Picture 9"/>
          <p:cNvPicPr>
            <a:picLocks noChangeAspect="1"/>
          </p:cNvPicPr>
          <p:nvPr userDrawn="1"/>
        </p:nvPicPr>
        <p:blipFill>
          <a:blip r:embed="rId2">
            <a:lum bright="100000"/>
          </a:blip>
          <a:stretch>
            <a:fillRect/>
          </a:stretch>
        </p:blipFill>
        <p:spPr>
          <a:xfrm>
            <a:off x="3772340" y="687734"/>
            <a:ext cx="1599323" cy="793125"/>
          </a:xfrm>
          <a:prstGeom prst="rect">
            <a:avLst/>
          </a:prstGeom>
        </p:spPr>
      </p:pic>
    </p:spTree>
    <p:extLst>
      <p:ext uri="{BB962C8B-B14F-4D97-AF65-F5344CB8AC3E}">
        <p14:creationId xmlns:p14="http://schemas.microsoft.com/office/powerpoint/2010/main" val="3978328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in Title+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9938" y="267471"/>
            <a:ext cx="5638800" cy="353524"/>
          </a:xfrm>
          <a:prstGeom prst="rect">
            <a:avLst/>
          </a:prstGeom>
        </p:spPr>
        <p:txBody>
          <a:bodyPr wrap="none" lIns="0" tIns="0" rIns="0" bIns="0" anchor="ctr">
            <a:noAutofit/>
          </a:bodyPr>
          <a:lstStyle>
            <a:lvl1pPr algn="l">
              <a:defRPr sz="2400" b="1" baseline="0">
                <a:solidFill>
                  <a:schemeClr val="tx1">
                    <a:lumMod val="85000"/>
                    <a:lumOff val="15000"/>
                  </a:schemeClr>
                </a:solidFill>
              </a:defRPr>
            </a:lvl1pPr>
          </a:lstStyle>
          <a:p>
            <a:r>
              <a:rPr lang="en-US" dirty="0" smtClean="0"/>
              <a:t>Click To Edit Master Title Style</a:t>
            </a:r>
            <a:endParaRPr lang="en-US" dirty="0"/>
          </a:p>
        </p:txBody>
      </p:sp>
      <p:sp>
        <p:nvSpPr>
          <p:cNvPr id="15" name="Text Placeholder 3"/>
          <p:cNvSpPr>
            <a:spLocks noGrp="1"/>
          </p:cNvSpPr>
          <p:nvPr>
            <p:ph type="body" sz="half" idx="2" hasCustomPrompt="1"/>
          </p:nvPr>
        </p:nvSpPr>
        <p:spPr>
          <a:xfrm>
            <a:off x="769938" y="619462"/>
            <a:ext cx="4114800" cy="200746"/>
          </a:xfrm>
          <a:prstGeom prst="rect">
            <a:avLst/>
          </a:prstGeom>
        </p:spPr>
        <p:txBody>
          <a:bodyPr wrap="none" lIns="0" tIns="0" rIns="0" bIns="0" anchor="ctr">
            <a:noAutofit/>
          </a:bodyPr>
          <a:lstStyle>
            <a:lvl1pPr marL="0" indent="0" algn="l">
              <a:buNone/>
              <a:defRPr sz="14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Flowchart: Off-page Connector 13"/>
          <p:cNvSpPr/>
          <p:nvPr userDrawn="1"/>
        </p:nvSpPr>
        <p:spPr>
          <a:xfrm>
            <a:off x="8622181" y="238198"/>
            <a:ext cx="288035" cy="235899"/>
          </a:xfrm>
          <a:prstGeom prst="flowChartOffpage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6" name="Slide Number Placeholder 4"/>
          <p:cNvSpPr>
            <a:spLocks noGrp="1"/>
          </p:cNvSpPr>
          <p:nvPr>
            <p:ph type="sldNum" sz="quarter" idx="12"/>
          </p:nvPr>
        </p:nvSpPr>
        <p:spPr>
          <a:xfrm>
            <a:off x="8542120" y="197976"/>
            <a:ext cx="457681" cy="274637"/>
          </a:xfrm>
          <a:prstGeom prst="rect">
            <a:avLst/>
          </a:prstGeom>
        </p:spPr>
        <p:txBody>
          <a:bodyPr anchor="ctr"/>
          <a:lstStyle>
            <a:lvl1pPr algn="ctr">
              <a:defRPr sz="1000" b="1">
                <a:solidFill>
                  <a:schemeClr val="bg1"/>
                </a:solidFill>
              </a:defRPr>
            </a:lvl1pPr>
          </a:lstStyle>
          <a:p>
            <a:fld id="{C136B7D2-B98C-44FD-8D04-7EC62A564975}"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640338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theme" Target="../theme/theme4.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image" Target="../media/image2.png"/><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theme" Target="../theme/theme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3" Type="http://schemas.openxmlformats.org/officeDocument/2006/relationships/slideLayout" Target="../slideLayouts/slideLayout55.xml"/><Relationship Id="rId21" Type="http://schemas.openxmlformats.org/officeDocument/2006/relationships/image" Target="../media/image2.png"/><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theme" Target="../theme/theme6.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74.xml"/><Relationship Id="rId7" Type="http://schemas.openxmlformats.org/officeDocument/2006/relationships/slideLayout" Target="../slideLayouts/slideLayout78.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5" Type="http://schemas.openxmlformats.org/officeDocument/2006/relationships/slideLayout" Target="../slideLayouts/slideLayout76.xml"/><Relationship Id="rId4" Type="http://schemas.openxmlformats.org/officeDocument/2006/relationships/slideLayout" Target="../slideLayouts/slideLayout75.xml"/><Relationship Id="rId9"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81.xml"/><Relationship Id="rId7" Type="http://schemas.openxmlformats.org/officeDocument/2006/relationships/slideLayout" Target="../slideLayouts/slideLayout85.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5" Type="http://schemas.openxmlformats.org/officeDocument/2006/relationships/slideLayout" Target="../slideLayouts/slideLayout83.xml"/><Relationship Id="rId4" Type="http://schemas.openxmlformats.org/officeDocument/2006/relationships/slideLayout" Target="../slideLayouts/slideLayout82.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6"/>
          <a:stretch>
            <a:fillRect/>
          </a:stretch>
        </p:blipFill>
        <p:spPr>
          <a:xfrm>
            <a:off x="8064138" y="172641"/>
            <a:ext cx="898887" cy="445770"/>
          </a:xfrm>
          <a:prstGeom prst="rect">
            <a:avLst/>
          </a:prstGeom>
        </p:spPr>
      </p:pic>
    </p:spTree>
  </p:cSld>
  <p:clrMap bg1="lt1" tx1="dk1" bg2="lt2" tx2="dk2" accent1="accent1" accent2="accent2" accent3="accent3" accent4="accent4" accent5="accent5" accent6="accent6" hlink="hlink" folHlink="folHlink"/>
  <p:sldLayoutIdLst>
    <p:sldLayoutId id="2147483695" r:id="rId1"/>
    <p:sldLayoutId id="2147483694" r:id="rId2"/>
    <p:sldLayoutId id="2147483696" r:id="rId3"/>
    <p:sldLayoutId id="2147483824" r:id="rId4"/>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732192"/>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1" r:id="rId5"/>
    <p:sldLayoutId id="2147483822" r:id="rId6"/>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4197771"/>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1" r:id="rId5"/>
    <p:sldLayoutId id="2147483832" r:id="rId6"/>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0" cstate="email">
            <a:extLst>
              <a:ext uri="{28A0092B-C50C-407E-A947-70E740481C1C}">
                <a14:useLocalDpi xmlns:a14="http://schemas.microsoft.com/office/drawing/2010/main"/>
              </a:ext>
            </a:extLst>
          </a:blip>
          <a:stretch>
            <a:fillRect/>
          </a:stretch>
        </p:blipFill>
        <p:spPr>
          <a:xfrm>
            <a:off x="7874064" y="88998"/>
            <a:ext cx="980743" cy="486918"/>
          </a:xfrm>
          <a:prstGeom prst="rect">
            <a:avLst/>
          </a:prstGeom>
        </p:spPr>
      </p:pic>
      <p:cxnSp>
        <p:nvCxnSpPr>
          <p:cNvPr id="7" name="Straight Connector 6"/>
          <p:cNvCxnSpPr/>
          <p:nvPr userDrawn="1"/>
        </p:nvCxnSpPr>
        <p:spPr>
          <a:xfrm>
            <a:off x="427602" y="596866"/>
            <a:ext cx="7290000" cy="0"/>
          </a:xfrm>
          <a:prstGeom prst="line">
            <a:avLst/>
          </a:prstGeom>
          <a:ln w="12700">
            <a:solidFill>
              <a:srgbClr val="9E0D20"/>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userDrawn="1"/>
        </p:nvGrpSpPr>
        <p:grpSpPr>
          <a:xfrm>
            <a:off x="464037" y="4984845"/>
            <a:ext cx="8226173" cy="35823"/>
            <a:chOff x="535744" y="6640224"/>
            <a:chExt cx="9003722" cy="54000"/>
          </a:xfrm>
        </p:grpSpPr>
        <p:sp>
          <p:nvSpPr>
            <p:cNvPr id="5" name="Rectangle 4"/>
            <p:cNvSpPr/>
            <p:nvPr userDrawn="1"/>
          </p:nvSpPr>
          <p:spPr>
            <a:xfrm>
              <a:off x="535744" y="6640224"/>
              <a:ext cx="3002490" cy="54000"/>
            </a:xfrm>
            <a:prstGeom prst="rect">
              <a:avLst/>
            </a:prstGeom>
            <a:solidFill>
              <a:srgbClr val="9E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6" name="Rectangle 5"/>
            <p:cNvSpPr/>
            <p:nvPr userDrawn="1"/>
          </p:nvSpPr>
          <p:spPr>
            <a:xfrm>
              <a:off x="3530755" y="6640224"/>
              <a:ext cx="3002490" cy="54000"/>
            </a:xfrm>
            <a:prstGeom prst="rect">
              <a:avLst/>
            </a:prstGeom>
            <a:solidFill>
              <a:srgbClr val="287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1" name="Rectangle 10"/>
            <p:cNvSpPr/>
            <p:nvPr userDrawn="1"/>
          </p:nvSpPr>
          <p:spPr>
            <a:xfrm>
              <a:off x="6536976" y="6640224"/>
              <a:ext cx="3002490" cy="54000"/>
            </a:xfrm>
            <a:prstGeom prst="rect">
              <a:avLst/>
            </a:prstGeom>
            <a:solidFill>
              <a:srgbClr val="2ED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grpSp>
    </p:spTree>
    <p:extLst>
      <p:ext uri="{BB962C8B-B14F-4D97-AF65-F5344CB8AC3E}">
        <p14:creationId xmlns:p14="http://schemas.microsoft.com/office/powerpoint/2010/main" val="2534468137"/>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 id="2147483851"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0" cstate="email">
            <a:extLst>
              <a:ext uri="{28A0092B-C50C-407E-A947-70E740481C1C}">
                <a14:useLocalDpi xmlns:a14="http://schemas.microsoft.com/office/drawing/2010/main"/>
              </a:ext>
            </a:extLst>
          </a:blip>
          <a:stretch>
            <a:fillRect/>
          </a:stretch>
        </p:blipFill>
        <p:spPr>
          <a:xfrm>
            <a:off x="7874064" y="88998"/>
            <a:ext cx="980743" cy="486918"/>
          </a:xfrm>
          <a:prstGeom prst="rect">
            <a:avLst/>
          </a:prstGeom>
        </p:spPr>
      </p:pic>
      <p:cxnSp>
        <p:nvCxnSpPr>
          <p:cNvPr id="7" name="Straight Connector 6"/>
          <p:cNvCxnSpPr/>
          <p:nvPr userDrawn="1"/>
        </p:nvCxnSpPr>
        <p:spPr>
          <a:xfrm>
            <a:off x="427602" y="596866"/>
            <a:ext cx="7290000" cy="0"/>
          </a:xfrm>
          <a:prstGeom prst="line">
            <a:avLst/>
          </a:prstGeom>
          <a:ln w="12700">
            <a:solidFill>
              <a:srgbClr val="9E0D20"/>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userDrawn="1"/>
        </p:nvGrpSpPr>
        <p:grpSpPr>
          <a:xfrm>
            <a:off x="464037" y="4984845"/>
            <a:ext cx="8226173" cy="35823"/>
            <a:chOff x="535744" y="6640224"/>
            <a:chExt cx="9003722" cy="54000"/>
          </a:xfrm>
        </p:grpSpPr>
        <p:sp>
          <p:nvSpPr>
            <p:cNvPr id="5" name="Rectangle 4"/>
            <p:cNvSpPr/>
            <p:nvPr userDrawn="1"/>
          </p:nvSpPr>
          <p:spPr>
            <a:xfrm>
              <a:off x="535744" y="6640224"/>
              <a:ext cx="3002490" cy="54000"/>
            </a:xfrm>
            <a:prstGeom prst="rect">
              <a:avLst/>
            </a:prstGeom>
            <a:solidFill>
              <a:srgbClr val="9E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6" name="Rectangle 5"/>
            <p:cNvSpPr/>
            <p:nvPr userDrawn="1"/>
          </p:nvSpPr>
          <p:spPr>
            <a:xfrm>
              <a:off x="3530755" y="6640224"/>
              <a:ext cx="3002490" cy="54000"/>
            </a:xfrm>
            <a:prstGeom prst="rect">
              <a:avLst/>
            </a:prstGeom>
            <a:solidFill>
              <a:srgbClr val="287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1" name="Rectangle 10"/>
            <p:cNvSpPr/>
            <p:nvPr userDrawn="1"/>
          </p:nvSpPr>
          <p:spPr>
            <a:xfrm>
              <a:off x="6536976" y="6640224"/>
              <a:ext cx="3002490" cy="54000"/>
            </a:xfrm>
            <a:prstGeom prst="rect">
              <a:avLst/>
            </a:prstGeom>
            <a:solidFill>
              <a:srgbClr val="2ED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grpSp>
    </p:spTree>
    <p:extLst>
      <p:ext uri="{BB962C8B-B14F-4D97-AF65-F5344CB8AC3E}">
        <p14:creationId xmlns:p14="http://schemas.microsoft.com/office/powerpoint/2010/main" val="105393116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 id="2147483870"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1" cstate="email">
            <a:extLst>
              <a:ext uri="{28A0092B-C50C-407E-A947-70E740481C1C}">
                <a14:useLocalDpi xmlns:a14="http://schemas.microsoft.com/office/drawing/2010/main"/>
              </a:ext>
            </a:extLst>
          </a:blip>
          <a:stretch>
            <a:fillRect/>
          </a:stretch>
        </p:blipFill>
        <p:spPr>
          <a:xfrm>
            <a:off x="7874064" y="88998"/>
            <a:ext cx="980743" cy="486918"/>
          </a:xfrm>
          <a:prstGeom prst="rect">
            <a:avLst/>
          </a:prstGeom>
        </p:spPr>
      </p:pic>
      <p:cxnSp>
        <p:nvCxnSpPr>
          <p:cNvPr id="7" name="Straight Connector 6"/>
          <p:cNvCxnSpPr/>
          <p:nvPr userDrawn="1"/>
        </p:nvCxnSpPr>
        <p:spPr>
          <a:xfrm>
            <a:off x="427602" y="596866"/>
            <a:ext cx="7290000" cy="0"/>
          </a:xfrm>
          <a:prstGeom prst="line">
            <a:avLst/>
          </a:prstGeom>
          <a:ln w="12700">
            <a:solidFill>
              <a:srgbClr val="9E0D20"/>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userDrawn="1"/>
        </p:nvGrpSpPr>
        <p:grpSpPr>
          <a:xfrm>
            <a:off x="464037" y="4984845"/>
            <a:ext cx="8226173" cy="35823"/>
            <a:chOff x="535744" y="6640224"/>
            <a:chExt cx="9003722" cy="54000"/>
          </a:xfrm>
        </p:grpSpPr>
        <p:sp>
          <p:nvSpPr>
            <p:cNvPr id="5" name="Rectangle 4"/>
            <p:cNvSpPr/>
            <p:nvPr userDrawn="1"/>
          </p:nvSpPr>
          <p:spPr>
            <a:xfrm>
              <a:off x="535744" y="6640224"/>
              <a:ext cx="3002490" cy="54000"/>
            </a:xfrm>
            <a:prstGeom prst="rect">
              <a:avLst/>
            </a:prstGeom>
            <a:solidFill>
              <a:srgbClr val="9E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6" name="Rectangle 5"/>
            <p:cNvSpPr/>
            <p:nvPr userDrawn="1"/>
          </p:nvSpPr>
          <p:spPr>
            <a:xfrm>
              <a:off x="3530755" y="6640224"/>
              <a:ext cx="3002490" cy="54000"/>
            </a:xfrm>
            <a:prstGeom prst="rect">
              <a:avLst/>
            </a:prstGeom>
            <a:solidFill>
              <a:srgbClr val="287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1" name="Rectangle 10"/>
            <p:cNvSpPr/>
            <p:nvPr userDrawn="1"/>
          </p:nvSpPr>
          <p:spPr>
            <a:xfrm>
              <a:off x="6536976" y="6640224"/>
              <a:ext cx="3002490" cy="54000"/>
            </a:xfrm>
            <a:prstGeom prst="rect">
              <a:avLst/>
            </a:prstGeom>
            <a:solidFill>
              <a:srgbClr val="2ED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grpSp>
    </p:spTree>
    <p:extLst>
      <p:ext uri="{BB962C8B-B14F-4D97-AF65-F5344CB8AC3E}">
        <p14:creationId xmlns:p14="http://schemas.microsoft.com/office/powerpoint/2010/main" val="2033551590"/>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 id="2147483887" r:id="rId14"/>
    <p:sldLayoutId id="2147483888" r:id="rId15"/>
    <p:sldLayoutId id="2147483889" r:id="rId16"/>
    <p:sldLayoutId id="2147483890" r:id="rId17"/>
    <p:sldLayoutId id="2147483891" r:id="rId18"/>
    <p:sldLayoutId id="2147483892"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9"/>
          <a:stretch>
            <a:fillRect/>
          </a:stretch>
        </p:blipFill>
        <p:spPr>
          <a:xfrm>
            <a:off x="8064139" y="172641"/>
            <a:ext cx="898887" cy="445770"/>
          </a:xfrm>
          <a:prstGeom prst="rect">
            <a:avLst/>
          </a:prstGeom>
        </p:spPr>
      </p:pic>
    </p:spTree>
    <p:extLst>
      <p:ext uri="{BB962C8B-B14F-4D97-AF65-F5344CB8AC3E}">
        <p14:creationId xmlns:p14="http://schemas.microsoft.com/office/powerpoint/2010/main" val="3594337128"/>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7" r:id="rId6"/>
    <p:sldLayoutId id="2147483948" r:id="rId7"/>
  </p:sldLayoutIdLst>
  <p:timing>
    <p:tnLst>
      <p:par>
        <p:cTn id="1" dur="indefinite" restart="never" nodeType="tmRoot"/>
      </p:par>
    </p:tnLst>
  </p:timing>
  <p:hf hdr="0" ftr="0" dt="0"/>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9"/>
          <a:stretch>
            <a:fillRect/>
          </a:stretch>
        </p:blipFill>
        <p:spPr>
          <a:xfrm>
            <a:off x="8064140" y="172641"/>
            <a:ext cx="898887" cy="445770"/>
          </a:xfrm>
          <a:prstGeom prst="rect">
            <a:avLst/>
          </a:prstGeom>
        </p:spPr>
      </p:pic>
    </p:spTree>
    <p:extLst>
      <p:ext uri="{BB962C8B-B14F-4D97-AF65-F5344CB8AC3E}">
        <p14:creationId xmlns:p14="http://schemas.microsoft.com/office/powerpoint/2010/main" val="1982319063"/>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6" r:id="rId6"/>
    <p:sldLayoutId id="2147483957" r:id="rId7"/>
  </p:sldLayoutIdLst>
  <p:timing>
    <p:tnLst>
      <p:par>
        <p:cTn id="1" dur="indefinite" restart="never" nodeType="tmRoot"/>
      </p:par>
    </p:tnLst>
  </p:timing>
  <p:hf hdr="0" ftr="0" dt="0"/>
  <p:txStyles>
    <p:titleStyle>
      <a:lvl1pPr algn="ctr" defTabSz="914355" rtl="0" eaLnBrk="1" latinLnBrk="0" hangingPunct="1">
        <a:spcBef>
          <a:spcPct val="0"/>
        </a:spcBef>
        <a:buNone/>
        <a:defRPr sz="4400" kern="1200">
          <a:solidFill>
            <a:schemeClr val="tx1"/>
          </a:solidFill>
          <a:latin typeface="+mj-lt"/>
          <a:ea typeface="+mj-ea"/>
          <a:cs typeface="+mj-cs"/>
        </a:defRPr>
      </a:lvl1pPr>
    </p:titleStyle>
    <p:bodyStyle>
      <a:lvl1pPr marL="342884" indent="-342884" algn="l" defTabSz="914355"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13" indent="-285736" algn="l" defTabSz="914355"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44" indent="-228588" algn="l" defTabSz="914355"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20"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97"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74"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5" rtl="0" eaLnBrk="1" latinLnBrk="0" hangingPunct="1">
        <a:defRPr sz="1800" kern="1200">
          <a:solidFill>
            <a:schemeClr val="tx1"/>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t="20" b="20"/>
          <a:stretch>
            <a:fillRect/>
          </a:stretch>
        </p:blipFill>
        <p:spPr/>
      </p:pic>
      <p:sp>
        <p:nvSpPr>
          <p:cNvPr id="3" name="Rectangle 2"/>
          <p:cNvSpPr/>
          <p:nvPr/>
        </p:nvSpPr>
        <p:spPr>
          <a:xfrm>
            <a:off x="2381" y="2273987"/>
            <a:ext cx="9141619" cy="2374843"/>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71450"/>
            <a:endParaRPr lang="en-US" sz="338" dirty="0">
              <a:solidFill>
                <a:prstClr val="white"/>
              </a:solidFill>
            </a:endParaRPr>
          </a:p>
        </p:txBody>
      </p:sp>
      <p:pic>
        <p:nvPicPr>
          <p:cNvPr id="14" name="Picture 13"/>
          <p:cNvPicPr>
            <a:picLocks noChangeAspect="1"/>
          </p:cNvPicPr>
          <p:nvPr/>
        </p:nvPicPr>
        <p:blipFill>
          <a:blip r:embed="rId4">
            <a:biLevel thresh="25000"/>
          </a:blip>
          <a:stretch>
            <a:fillRect/>
          </a:stretch>
        </p:blipFill>
        <p:spPr>
          <a:xfrm>
            <a:off x="7980204" y="125253"/>
            <a:ext cx="1034392" cy="513102"/>
          </a:xfrm>
          <a:prstGeom prst="rect">
            <a:avLst/>
          </a:prstGeom>
        </p:spPr>
      </p:pic>
      <p:sp>
        <p:nvSpPr>
          <p:cNvPr id="6" name="Title 4"/>
          <p:cNvSpPr txBox="1">
            <a:spLocks/>
          </p:cNvSpPr>
          <p:nvPr/>
        </p:nvSpPr>
        <p:spPr>
          <a:xfrm>
            <a:off x="1818992" y="3752553"/>
            <a:ext cx="5504826" cy="486632"/>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2250" kern="1200">
                <a:solidFill>
                  <a:schemeClr val="bg1"/>
                </a:solidFill>
                <a:latin typeface="+mj-lt"/>
                <a:ea typeface="+mj-ea"/>
                <a:cs typeface="+mj-cs"/>
              </a:defRPr>
            </a:lvl1pPr>
          </a:lstStyle>
          <a:p>
            <a:endParaRPr lang="en-US" dirty="0">
              <a:solidFill>
                <a:schemeClr val="bg2"/>
              </a:solidFill>
            </a:endParaRPr>
          </a:p>
        </p:txBody>
      </p:sp>
      <p:sp>
        <p:nvSpPr>
          <p:cNvPr id="4" name="Title 3"/>
          <p:cNvSpPr>
            <a:spLocks noGrp="1"/>
          </p:cNvSpPr>
          <p:nvPr>
            <p:ph type="ctrTitle"/>
          </p:nvPr>
        </p:nvSpPr>
        <p:spPr>
          <a:xfrm>
            <a:off x="-45744" y="2529727"/>
            <a:ext cx="9252830" cy="438617"/>
          </a:xfrm>
        </p:spPr>
        <p:txBody>
          <a:bodyPr anchor="ctr">
            <a:normAutofit/>
          </a:bodyPr>
          <a:lstStyle/>
          <a:p>
            <a:r>
              <a:rPr lang="en-US" sz="2000" b="1" dirty="0" err="1">
                <a:solidFill>
                  <a:schemeClr val="bg2"/>
                </a:solidFill>
              </a:rPr>
              <a:t>CURSO</a:t>
            </a:r>
            <a:r>
              <a:rPr lang="en-US" sz="2000" b="1" dirty="0">
                <a:solidFill>
                  <a:schemeClr val="bg2"/>
                </a:solidFill>
              </a:rPr>
              <a:t> </a:t>
            </a:r>
            <a:r>
              <a:rPr lang="en-US" sz="2000" b="1" dirty="0" err="1">
                <a:solidFill>
                  <a:schemeClr val="bg2"/>
                </a:solidFill>
              </a:rPr>
              <a:t>AVANZADO</a:t>
            </a:r>
            <a:r>
              <a:rPr lang="en-US" sz="2000" b="1" dirty="0">
                <a:solidFill>
                  <a:schemeClr val="bg2"/>
                </a:solidFill>
              </a:rPr>
              <a:t> DE </a:t>
            </a:r>
            <a:r>
              <a:rPr lang="en-US" sz="2000" b="1" dirty="0" err="1">
                <a:solidFill>
                  <a:schemeClr val="bg2"/>
                </a:solidFill>
              </a:rPr>
              <a:t>EMPRENDIMIENTO</a:t>
            </a:r>
            <a:endParaRPr lang="en-US" sz="2000" b="1" dirty="0">
              <a:solidFill>
                <a:schemeClr val="bg2"/>
              </a:solidFill>
            </a:endParaRPr>
          </a:p>
        </p:txBody>
      </p:sp>
      <p:sp>
        <p:nvSpPr>
          <p:cNvPr id="7" name="Title 3"/>
          <p:cNvSpPr txBox="1">
            <a:spLocks/>
          </p:cNvSpPr>
          <p:nvPr/>
        </p:nvSpPr>
        <p:spPr>
          <a:xfrm>
            <a:off x="-108830" y="3313936"/>
            <a:ext cx="9252830" cy="438617"/>
          </a:xfrm>
          <a:prstGeom prst="rect">
            <a:avLst/>
          </a:prstGeom>
        </p:spPr>
        <p:txBody>
          <a:bodyPr anchor="ctr">
            <a:normAutofit/>
          </a:bodyPr>
          <a:lstStyle>
            <a:lvl1pPr algn="ctr" defTabSz="914400" rtl="0" eaLnBrk="1" latinLnBrk="0" hangingPunct="1">
              <a:spcBef>
                <a:spcPct val="0"/>
              </a:spcBef>
              <a:buNone/>
              <a:defRPr sz="2250" kern="1200">
                <a:solidFill>
                  <a:schemeClr val="bg1"/>
                </a:solidFill>
                <a:latin typeface="+mj-lt"/>
                <a:ea typeface="+mj-ea"/>
                <a:cs typeface="+mj-cs"/>
              </a:defRPr>
            </a:lvl1pPr>
          </a:lstStyle>
          <a:p>
            <a:r>
              <a:rPr lang="en-US" sz="2000" b="1" dirty="0" smtClean="0">
                <a:solidFill>
                  <a:schemeClr val="bg2"/>
                </a:solidFill>
              </a:rPr>
              <a:t>MILESTONE 1</a:t>
            </a:r>
            <a:endParaRPr lang="en-US" sz="2000" b="1" dirty="0">
              <a:solidFill>
                <a:schemeClr val="bg2"/>
              </a:solidFill>
            </a:endParaRPr>
          </a:p>
        </p:txBody>
      </p:sp>
    </p:spTree>
    <p:extLst>
      <p:ext uri="{BB962C8B-B14F-4D97-AF65-F5344CB8AC3E}">
        <p14:creationId xmlns:p14="http://schemas.microsoft.com/office/powerpoint/2010/main" val="676714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683895" y="1667590"/>
            <a:ext cx="7886700" cy="1125140"/>
          </a:xfrm>
        </p:spPr>
        <p:txBody>
          <a:bodyPr anchor="ctr">
            <a:normAutofit/>
          </a:bodyPr>
          <a:lstStyle/>
          <a:p>
            <a:pPr algn="ctr"/>
            <a:r>
              <a:rPr lang="en-US" sz="2100" dirty="0">
                <a:solidFill>
                  <a:srgbClr val="BE2025"/>
                </a:solidFill>
                <a:latin typeface="+mj-lt"/>
                <a:ea typeface="+mj-ea"/>
                <a:cs typeface="+mj-cs"/>
              </a:rPr>
              <a:t>¡Gracias!</a:t>
            </a:r>
          </a:p>
        </p:txBody>
      </p:sp>
    </p:spTree>
    <p:extLst>
      <p:ext uri="{BB962C8B-B14F-4D97-AF65-F5344CB8AC3E}">
        <p14:creationId xmlns:p14="http://schemas.microsoft.com/office/powerpoint/2010/main" val="106467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47123" y="885904"/>
            <a:ext cx="688877" cy="3802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4"/>
          <p:cNvSpPr>
            <a:spLocks noGrp="1"/>
          </p:cNvSpPr>
          <p:nvPr>
            <p:ph type="title"/>
          </p:nvPr>
        </p:nvSpPr>
        <p:spPr>
          <a:xfrm>
            <a:off x="457200" y="249130"/>
            <a:ext cx="7886700" cy="326231"/>
          </a:xfrm>
        </p:spPr>
        <p:txBody>
          <a:bodyPr/>
          <a:lstStyle/>
          <a:p>
            <a:r>
              <a:rPr lang="en-US" sz="2000" dirty="0" err="1"/>
              <a:t>Instrucciones</a:t>
            </a:r>
            <a:r>
              <a:rPr lang="en-US" sz="2000" dirty="0"/>
              <a:t> </a:t>
            </a:r>
            <a:r>
              <a:rPr lang="en-US" sz="2000" dirty="0" err="1"/>
              <a:t>generales</a:t>
            </a:r>
            <a:endParaRPr lang="en-US" sz="2000" dirty="0"/>
          </a:p>
        </p:txBody>
      </p:sp>
      <p:sp>
        <p:nvSpPr>
          <p:cNvPr id="16" name="TextBox 15"/>
          <p:cNvSpPr txBox="1"/>
          <p:nvPr/>
        </p:nvSpPr>
        <p:spPr>
          <a:xfrm>
            <a:off x="457200" y="885904"/>
            <a:ext cx="8178800" cy="3785652"/>
          </a:xfrm>
          <a:prstGeom prst="rect">
            <a:avLst/>
          </a:prstGeom>
          <a:noFill/>
        </p:spPr>
        <p:txBody>
          <a:bodyPr wrap="square" rtlCol="0">
            <a:spAutoFit/>
          </a:bodyPr>
          <a:lstStyle/>
          <a:p>
            <a:pPr marL="457200" indent="-457200">
              <a:buFont typeface="+mj-lt"/>
              <a:buAutoNum type="arabicPeriod"/>
            </a:pPr>
            <a:r>
              <a:rPr lang="es-MX" dirty="0"/>
              <a:t>Las próximas </a:t>
            </a:r>
            <a:r>
              <a:rPr lang="es-MX" dirty="0" smtClean="0"/>
              <a:t>diapositivas requerirán </a:t>
            </a:r>
            <a:r>
              <a:rPr lang="es-MX" dirty="0"/>
              <a:t>mostrar las diversas etapas de </a:t>
            </a:r>
            <a:r>
              <a:rPr lang="es-MX" dirty="0" smtClean="0"/>
              <a:t>tu </a:t>
            </a:r>
            <a:r>
              <a:rPr lang="es-MX" dirty="0"/>
              <a:t>viaje empresarial. </a:t>
            </a:r>
            <a:r>
              <a:rPr lang="es-MX" dirty="0" smtClean="0"/>
              <a:t>Necesitas </a:t>
            </a:r>
            <a:r>
              <a:rPr lang="es-MX" dirty="0"/>
              <a:t>actualizar esta presentación con la información especificada en cada diapositiva. </a:t>
            </a:r>
          </a:p>
          <a:p>
            <a:pPr marL="457200" indent="-457200">
              <a:buFont typeface="+mj-lt"/>
              <a:buAutoNum type="arabicPeriod"/>
            </a:pPr>
            <a:r>
              <a:rPr lang="es-MX" dirty="0" smtClean="0"/>
              <a:t>Asegúrate </a:t>
            </a:r>
            <a:r>
              <a:rPr lang="es-MX" dirty="0"/>
              <a:t>de leer las instrucciones que </a:t>
            </a:r>
            <a:r>
              <a:rPr lang="es-MX" dirty="0" smtClean="0"/>
              <a:t>figuran </a:t>
            </a:r>
            <a:r>
              <a:rPr lang="es-MX" dirty="0"/>
              <a:t>en las diapositivas. </a:t>
            </a:r>
          </a:p>
          <a:p>
            <a:pPr marL="457200" indent="-457200">
              <a:buFont typeface="+mj-lt"/>
              <a:buAutoNum type="arabicPeriod"/>
            </a:pPr>
            <a:r>
              <a:rPr lang="es-MX" dirty="0" smtClean="0"/>
              <a:t>Siéntete </a:t>
            </a:r>
            <a:r>
              <a:rPr lang="es-MX" dirty="0"/>
              <a:t>libre de </a:t>
            </a:r>
            <a:r>
              <a:rPr lang="es-MX" dirty="0" err="1" smtClean="0"/>
              <a:t>sobreescribir</a:t>
            </a:r>
            <a:r>
              <a:rPr lang="es-MX" dirty="0" smtClean="0"/>
              <a:t> </a:t>
            </a:r>
            <a:r>
              <a:rPr lang="es-MX" dirty="0"/>
              <a:t>las instrucciones a medida que </a:t>
            </a:r>
            <a:r>
              <a:rPr lang="es-MX" dirty="0" smtClean="0"/>
              <a:t>actualizas </a:t>
            </a:r>
            <a:r>
              <a:rPr lang="es-MX" dirty="0"/>
              <a:t>cada diapositiva.</a:t>
            </a:r>
          </a:p>
          <a:p>
            <a:pPr marL="457200" indent="-457200">
              <a:buFont typeface="+mj-lt"/>
              <a:buAutoNum type="arabicPeriod"/>
            </a:pPr>
            <a:r>
              <a:rPr lang="es-MX" dirty="0" smtClean="0"/>
              <a:t>No dudes en insertar </a:t>
            </a:r>
            <a:r>
              <a:rPr lang="es-MX" dirty="0"/>
              <a:t>documentos, videos, hojas de cálculo, imágenes y capturas de pantalla dentro de las diapositivas, según sea necesario</a:t>
            </a:r>
            <a:r>
              <a:rPr lang="es-MX" dirty="0" smtClean="0"/>
              <a:t>.</a:t>
            </a:r>
          </a:p>
          <a:p>
            <a:pPr marL="457200" indent="-457200">
              <a:buFont typeface="+mj-lt"/>
              <a:buAutoNum type="arabicPeriod"/>
            </a:pPr>
            <a:r>
              <a:rPr lang="es-MX" dirty="0"/>
              <a:t>Elimina esta diapositiva después de completar la actualización de esta presentación.</a:t>
            </a:r>
          </a:p>
          <a:p>
            <a:pPr marL="457200" indent="-457200">
              <a:buFont typeface="+mj-lt"/>
              <a:buAutoNum type="arabicPeriod"/>
            </a:pPr>
            <a:r>
              <a:rPr lang="es-MX" dirty="0"/>
              <a:t>Siéntete libre de usar cualquier otra plantilla de tu elección para el pitch de tu </a:t>
            </a:r>
            <a:r>
              <a:rPr lang="es-MX"/>
              <a:t>empresa</a:t>
            </a:r>
            <a:r>
              <a:rPr lang="es-MX" smtClean="0"/>
              <a:t>.</a:t>
            </a:r>
            <a:endParaRPr lang="en-US"/>
          </a:p>
        </p:txBody>
      </p:sp>
    </p:spTree>
    <p:extLst>
      <p:ext uri="{BB962C8B-B14F-4D97-AF65-F5344CB8AC3E}">
        <p14:creationId xmlns:p14="http://schemas.microsoft.com/office/powerpoint/2010/main" val="3118324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47123" y="885904"/>
            <a:ext cx="688877" cy="3802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4"/>
          <p:cNvSpPr>
            <a:spLocks noGrp="1"/>
          </p:cNvSpPr>
          <p:nvPr>
            <p:ph type="title"/>
          </p:nvPr>
        </p:nvSpPr>
        <p:spPr>
          <a:xfrm>
            <a:off x="457200" y="205675"/>
            <a:ext cx="7886700" cy="326231"/>
          </a:xfrm>
          <a:noFill/>
        </p:spPr>
        <p:txBody>
          <a:bodyPr/>
          <a:lstStyle/>
          <a:p>
            <a:r>
              <a:rPr lang="en-US" sz="2000" dirty="0"/>
              <a:t>Breve </a:t>
            </a:r>
            <a:r>
              <a:rPr lang="en-US" sz="2000" dirty="0" err="1"/>
              <a:t>introducción</a:t>
            </a:r>
            <a:endParaRPr lang="en-US" sz="2000" dirty="0"/>
          </a:p>
        </p:txBody>
      </p:sp>
      <p:sp>
        <p:nvSpPr>
          <p:cNvPr id="16" name="TextBox 15"/>
          <p:cNvSpPr txBox="1"/>
          <p:nvPr/>
        </p:nvSpPr>
        <p:spPr>
          <a:xfrm>
            <a:off x="457200" y="885904"/>
            <a:ext cx="8178800" cy="1938992"/>
          </a:xfrm>
          <a:prstGeom prst="rect">
            <a:avLst/>
          </a:prstGeom>
          <a:noFill/>
        </p:spPr>
        <p:txBody>
          <a:bodyPr wrap="square" rtlCol="0">
            <a:spAutoFit/>
          </a:bodyPr>
          <a:lstStyle/>
          <a:p>
            <a:r>
              <a:rPr lang="en-US" i="1" dirty="0" smtClean="0"/>
              <a:t>&lt;</a:t>
            </a:r>
            <a:r>
              <a:rPr lang="es-MX" i="1" dirty="0"/>
              <a:t> Breve y conciso resumen de </a:t>
            </a:r>
            <a:r>
              <a:rPr lang="en-IN" i="1" dirty="0" smtClean="0"/>
              <a:t>:</a:t>
            </a:r>
            <a:endParaRPr lang="en-IN" i="1" dirty="0"/>
          </a:p>
          <a:p>
            <a:pPr marL="858713" lvl="1" indent="-342900">
              <a:buFont typeface="Arial" panose="020B0604020202020204" pitchFamily="34" charset="0"/>
              <a:buChar char="•"/>
            </a:pPr>
            <a:r>
              <a:rPr lang="es-MX" i="1" dirty="0"/>
              <a:t>la empresa/negocio </a:t>
            </a:r>
          </a:p>
          <a:p>
            <a:pPr marL="858713" lvl="1" indent="-342900">
              <a:buFont typeface="Arial" panose="020B0604020202020204" pitchFamily="34" charset="0"/>
              <a:buChar char="•"/>
            </a:pPr>
            <a:r>
              <a:rPr lang="es-MX" i="1" dirty="0"/>
              <a:t>hechos clave</a:t>
            </a:r>
          </a:p>
          <a:p>
            <a:pPr marL="858713" lvl="1" indent="-342900">
              <a:buFont typeface="Arial" panose="020B0604020202020204" pitchFamily="34" charset="0"/>
              <a:buChar char="•"/>
            </a:pPr>
            <a:r>
              <a:rPr lang="es-MX" i="1" dirty="0"/>
              <a:t>cualquier tracción ya establecida</a:t>
            </a:r>
          </a:p>
          <a:p>
            <a:pPr marL="858713" lvl="1" indent="-342900">
              <a:buFont typeface="Arial" panose="020B0604020202020204" pitchFamily="34" charset="0"/>
              <a:buChar char="•"/>
            </a:pPr>
            <a:r>
              <a:rPr lang="es-MX" i="1" dirty="0"/>
              <a:t>cualquier </a:t>
            </a:r>
            <a:r>
              <a:rPr lang="es-MX" i="1" dirty="0" err="1"/>
              <a:t>milestone</a:t>
            </a:r>
            <a:r>
              <a:rPr lang="es-MX" i="1" dirty="0"/>
              <a:t> que se haya alcanzado </a:t>
            </a:r>
            <a:r>
              <a:rPr lang="en-US" i="1" dirty="0" smtClean="0"/>
              <a:t>&gt;</a:t>
            </a:r>
            <a:endParaRPr lang="en-US" i="1" dirty="0"/>
          </a:p>
          <a:p>
            <a:endParaRPr lang="en-US" i="1" dirty="0"/>
          </a:p>
        </p:txBody>
      </p:sp>
      <p:sp>
        <p:nvSpPr>
          <p:cNvPr id="6" name="TextBox 3"/>
          <p:cNvSpPr txBox="1"/>
          <p:nvPr/>
        </p:nvSpPr>
        <p:spPr>
          <a:xfrm>
            <a:off x="612396" y="4328719"/>
            <a:ext cx="7731504" cy="584775"/>
          </a:xfrm>
          <a:prstGeom prst="rect">
            <a:avLst/>
          </a:prstGeom>
          <a:noFill/>
        </p:spPr>
        <p:txBody>
          <a:bodyPr wrap="square" rtlCol="0">
            <a:spAutoFit/>
          </a:bodyPr>
          <a:lstStyle/>
          <a:p>
            <a:r>
              <a:rPr lang="es-MX" sz="1600" dirty="0">
                <a:solidFill>
                  <a:srgbClr val="FF0000"/>
                </a:solidFill>
              </a:rPr>
              <a:t>Nota: Puedes usar cualquier otra plantilla de tu elección para llevar a cabo el pitch de tu negocio en tanto cubras toda la información que se busca aquí.</a:t>
            </a:r>
            <a:endParaRPr lang="en-IN" dirty="0"/>
          </a:p>
        </p:txBody>
      </p:sp>
    </p:spTree>
    <p:extLst>
      <p:ext uri="{BB962C8B-B14F-4D97-AF65-F5344CB8AC3E}">
        <p14:creationId xmlns:p14="http://schemas.microsoft.com/office/powerpoint/2010/main" val="842838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457200" y="205675"/>
            <a:ext cx="7886700" cy="326231"/>
          </a:xfrm>
          <a:noFill/>
        </p:spPr>
        <p:txBody>
          <a:bodyPr/>
          <a:lstStyle/>
          <a:p>
            <a:r>
              <a:rPr lang="en-US" sz="2000" dirty="0" err="1"/>
              <a:t>Problema</a:t>
            </a:r>
            <a:r>
              <a:rPr lang="en-US" sz="2000" dirty="0"/>
              <a:t>/</a:t>
            </a:r>
            <a:r>
              <a:rPr lang="en-US" sz="2000" dirty="0" err="1"/>
              <a:t>Oportunidad</a:t>
            </a:r>
            <a:endParaRPr lang="en-US" sz="2000" dirty="0"/>
          </a:p>
        </p:txBody>
      </p:sp>
      <p:sp>
        <p:nvSpPr>
          <p:cNvPr id="7" name="TextBox 6"/>
          <p:cNvSpPr txBox="1"/>
          <p:nvPr/>
        </p:nvSpPr>
        <p:spPr>
          <a:xfrm>
            <a:off x="457200" y="885904"/>
            <a:ext cx="8178800" cy="707886"/>
          </a:xfrm>
          <a:prstGeom prst="rect">
            <a:avLst/>
          </a:prstGeom>
          <a:noFill/>
        </p:spPr>
        <p:txBody>
          <a:bodyPr wrap="square" rtlCol="0">
            <a:spAutoFit/>
          </a:bodyPr>
          <a:lstStyle/>
          <a:p>
            <a:pPr marL="342900" indent="-342900">
              <a:buFont typeface="Arial" panose="020B0604020202020204" pitchFamily="34" charset="0"/>
              <a:buChar char="•"/>
            </a:pPr>
            <a:r>
              <a:rPr lang="es-MX" i="1" dirty="0"/>
              <a:t>Describe el dolor/los deseos/necesidades del cliente que estás resolviendo.</a:t>
            </a:r>
            <a:endParaRPr lang="en-IN" i="1" dirty="0"/>
          </a:p>
          <a:p>
            <a:endParaRPr lang="en-US" i="1" dirty="0"/>
          </a:p>
        </p:txBody>
      </p:sp>
      <p:sp>
        <p:nvSpPr>
          <p:cNvPr id="5" name="TextBox 3"/>
          <p:cNvSpPr txBox="1"/>
          <p:nvPr/>
        </p:nvSpPr>
        <p:spPr>
          <a:xfrm>
            <a:off x="612396" y="4328719"/>
            <a:ext cx="7731504" cy="584775"/>
          </a:xfrm>
          <a:prstGeom prst="rect">
            <a:avLst/>
          </a:prstGeom>
          <a:noFill/>
        </p:spPr>
        <p:txBody>
          <a:bodyPr wrap="square" rtlCol="0">
            <a:spAutoFit/>
          </a:bodyPr>
          <a:lstStyle/>
          <a:p>
            <a:r>
              <a:rPr lang="es-MX" sz="1600" dirty="0">
                <a:solidFill>
                  <a:srgbClr val="FF0000"/>
                </a:solidFill>
              </a:rPr>
              <a:t>Nota: Puedes usar cualquier otra plantilla de tu elección para llevar a cabo el pitch de tu negocio en tanto cubras toda la información que se busca aquí.</a:t>
            </a:r>
            <a:endParaRPr lang="en-IN" dirty="0"/>
          </a:p>
        </p:txBody>
      </p:sp>
    </p:spTree>
    <p:extLst>
      <p:ext uri="{BB962C8B-B14F-4D97-AF65-F5344CB8AC3E}">
        <p14:creationId xmlns:p14="http://schemas.microsoft.com/office/powerpoint/2010/main" val="748730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457200" y="249130"/>
            <a:ext cx="7886700" cy="326231"/>
          </a:xfrm>
        </p:spPr>
        <p:txBody>
          <a:bodyPr/>
          <a:lstStyle/>
          <a:p>
            <a:r>
              <a:rPr lang="en-US" sz="2000" dirty="0" err="1"/>
              <a:t>Cliente</a:t>
            </a:r>
            <a:endParaRPr lang="en-US" sz="2000" dirty="0"/>
          </a:p>
        </p:txBody>
      </p:sp>
      <p:sp>
        <p:nvSpPr>
          <p:cNvPr id="7" name="TextBox 6"/>
          <p:cNvSpPr txBox="1"/>
          <p:nvPr/>
        </p:nvSpPr>
        <p:spPr>
          <a:xfrm>
            <a:off x="457200" y="885904"/>
            <a:ext cx="8178800" cy="3785652"/>
          </a:xfrm>
          <a:prstGeom prst="rect">
            <a:avLst/>
          </a:prstGeom>
          <a:noFill/>
        </p:spPr>
        <p:txBody>
          <a:bodyPr wrap="square" rtlCol="0">
            <a:spAutoFit/>
          </a:bodyPr>
          <a:lstStyle/>
          <a:p>
            <a:pPr marL="342900" indent="-342900">
              <a:buFont typeface="Arial" panose="020B0604020202020204" pitchFamily="34" charset="0"/>
              <a:buChar char="•"/>
            </a:pPr>
            <a:r>
              <a:rPr lang="es-MX" i="1" dirty="0"/>
              <a:t>Enumera </a:t>
            </a:r>
            <a:r>
              <a:rPr lang="es-MX" i="1" dirty="0" smtClean="0"/>
              <a:t>los </a:t>
            </a:r>
            <a:r>
              <a:rPr lang="es-MX" i="1" dirty="0"/>
              <a:t>segmentos de </a:t>
            </a:r>
            <a:r>
              <a:rPr lang="es-MX" i="1" dirty="0" smtClean="0"/>
              <a:t>clientes que </a:t>
            </a:r>
            <a:r>
              <a:rPr lang="es-MX" i="1" dirty="0"/>
              <a:t>hayas identificado para tu empresa.</a:t>
            </a:r>
          </a:p>
          <a:p>
            <a:pPr marL="342900" indent="-342900">
              <a:buFont typeface="Arial" panose="020B0604020202020204" pitchFamily="34" charset="0"/>
              <a:buChar char="•"/>
            </a:pPr>
            <a:r>
              <a:rPr lang="es-MX" i="1" dirty="0"/>
              <a:t>Muestra tus entrevistas de problemas para </a:t>
            </a:r>
            <a:r>
              <a:rPr lang="es-MX" i="1" dirty="0" smtClean="0"/>
              <a:t>dichos </a:t>
            </a:r>
            <a:r>
              <a:rPr lang="es-MX" i="1" dirty="0"/>
              <a:t>segmentos de clientes </a:t>
            </a:r>
            <a:r>
              <a:rPr lang="es-MX" i="1" dirty="0" smtClean="0"/>
              <a:t>:</a:t>
            </a:r>
            <a:endParaRPr lang="en-US" i="1" dirty="0" smtClean="0"/>
          </a:p>
          <a:p>
            <a:pPr marL="858713" lvl="1" indent="-342900">
              <a:buFont typeface="Arial" panose="020B0604020202020204" pitchFamily="34" charset="0"/>
              <a:buChar char="•"/>
            </a:pPr>
            <a:r>
              <a:rPr lang="es-MX" i="1" dirty="0" smtClean="0"/>
              <a:t>Entrevista de 25 a 50 </a:t>
            </a:r>
            <a:r>
              <a:rPr lang="es-MX" i="1" dirty="0"/>
              <a:t>clientes de los segmentos de clientes nuevos/adicionales.</a:t>
            </a:r>
          </a:p>
          <a:p>
            <a:pPr marL="858713" lvl="1" indent="-342900">
              <a:buFont typeface="Arial" panose="020B0604020202020204" pitchFamily="34" charset="0"/>
              <a:buChar char="•"/>
            </a:pPr>
            <a:r>
              <a:rPr lang="es-MX" i="1" dirty="0" smtClean="0"/>
              <a:t>Muestra </a:t>
            </a:r>
            <a:r>
              <a:rPr lang="es-MX" b="1" i="1" dirty="0"/>
              <a:t>videos, citas </a:t>
            </a:r>
            <a:r>
              <a:rPr lang="es-MX" i="1" dirty="0"/>
              <a:t>de las entrevistas del problema que refuercen que los clientes piensen que es un problema " imprescindible".</a:t>
            </a:r>
          </a:p>
          <a:p>
            <a:pPr marL="858713" lvl="1" indent="-342900">
              <a:buFont typeface="Arial" panose="020B0604020202020204" pitchFamily="34" charset="0"/>
              <a:buChar char="•"/>
            </a:pPr>
            <a:r>
              <a:rPr lang="es-MX" i="1" dirty="0"/>
              <a:t>Asegúrate de que los videos (de haber) o las citas sean </a:t>
            </a:r>
            <a:r>
              <a:rPr lang="es-MX" b="1" i="1" dirty="0"/>
              <a:t>cortos y concisos</a:t>
            </a:r>
            <a:r>
              <a:rPr lang="es-MX" b="1" i="1" dirty="0" smtClean="0"/>
              <a:t>.</a:t>
            </a:r>
          </a:p>
          <a:p>
            <a:pPr marL="858713" lvl="1" indent="-342900">
              <a:buFont typeface="Arial" panose="020B0604020202020204" pitchFamily="34" charset="0"/>
              <a:buChar char="•"/>
            </a:pPr>
            <a:r>
              <a:rPr lang="es-MX" i="1" dirty="0" smtClean="0"/>
              <a:t>Describe el perfil/arquetipo del cliente al que apuntas.</a:t>
            </a:r>
            <a:endParaRPr lang="en-US" i="1" dirty="0"/>
          </a:p>
          <a:p>
            <a:pPr marL="858713" lvl="1" indent="-342900">
              <a:buFont typeface="Arial" panose="020B0604020202020204" pitchFamily="34" charset="0"/>
              <a:buChar char="•"/>
            </a:pPr>
            <a:endParaRPr lang="en-US" i="1" dirty="0" smtClean="0"/>
          </a:p>
          <a:p>
            <a:pPr marL="342900" indent="-342900">
              <a:buFont typeface="Arial" panose="020B0604020202020204" pitchFamily="34" charset="0"/>
              <a:buChar char="•"/>
            </a:pPr>
            <a:endParaRPr lang="en-US" i="1" dirty="0"/>
          </a:p>
        </p:txBody>
      </p:sp>
      <p:sp>
        <p:nvSpPr>
          <p:cNvPr id="4" name="TextBox 3"/>
          <p:cNvSpPr txBox="1"/>
          <p:nvPr/>
        </p:nvSpPr>
        <p:spPr>
          <a:xfrm>
            <a:off x="612396" y="4328719"/>
            <a:ext cx="7731504" cy="584775"/>
          </a:xfrm>
          <a:prstGeom prst="rect">
            <a:avLst/>
          </a:prstGeom>
          <a:noFill/>
        </p:spPr>
        <p:txBody>
          <a:bodyPr wrap="square" rtlCol="0">
            <a:spAutoFit/>
          </a:bodyPr>
          <a:lstStyle/>
          <a:p>
            <a:r>
              <a:rPr lang="es-MX" sz="1600" dirty="0">
                <a:solidFill>
                  <a:srgbClr val="FF0000"/>
                </a:solidFill>
              </a:rPr>
              <a:t>Nota: Puedes usar cualquier otra plantilla de tu elección para llevar a cabo el pitch de tu negocio en tanto cubras toda la información que se busca aquí.</a:t>
            </a:r>
            <a:endParaRPr lang="en-IN" dirty="0"/>
          </a:p>
        </p:txBody>
      </p:sp>
    </p:spTree>
    <p:extLst>
      <p:ext uri="{BB962C8B-B14F-4D97-AF65-F5344CB8AC3E}">
        <p14:creationId xmlns:p14="http://schemas.microsoft.com/office/powerpoint/2010/main" val="2285906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457200" y="249130"/>
            <a:ext cx="7886700" cy="326231"/>
          </a:xfrm>
          <a:noFill/>
        </p:spPr>
        <p:txBody>
          <a:bodyPr/>
          <a:lstStyle/>
          <a:p>
            <a:r>
              <a:rPr lang="en-US" sz="2000" dirty="0" err="1"/>
              <a:t>Solución</a:t>
            </a:r>
            <a:r>
              <a:rPr lang="en-US" sz="2000" dirty="0"/>
              <a:t>/</a:t>
            </a:r>
            <a:r>
              <a:rPr lang="en-US" sz="2000" dirty="0" err="1"/>
              <a:t>Propuesta</a:t>
            </a:r>
            <a:r>
              <a:rPr lang="en-US" sz="2000" dirty="0"/>
              <a:t> de valor</a:t>
            </a:r>
          </a:p>
        </p:txBody>
      </p:sp>
      <p:sp>
        <p:nvSpPr>
          <p:cNvPr id="7" name="TextBox 6"/>
          <p:cNvSpPr txBox="1"/>
          <p:nvPr/>
        </p:nvSpPr>
        <p:spPr>
          <a:xfrm>
            <a:off x="457200" y="885904"/>
            <a:ext cx="8178800" cy="2246769"/>
          </a:xfrm>
          <a:prstGeom prst="rect">
            <a:avLst/>
          </a:prstGeom>
          <a:noFill/>
        </p:spPr>
        <p:txBody>
          <a:bodyPr wrap="square" rtlCol="0">
            <a:spAutoFit/>
          </a:bodyPr>
          <a:lstStyle/>
          <a:p>
            <a:pPr marL="342900" indent="-342900">
              <a:buFont typeface="Arial" panose="020B0604020202020204" pitchFamily="34" charset="0"/>
              <a:buChar char="•"/>
            </a:pPr>
            <a:r>
              <a:rPr lang="es-MX" i="1" dirty="0"/>
              <a:t>Describe la propuesta de valor de tu empresa para mejorar la vida del cliente.</a:t>
            </a:r>
          </a:p>
          <a:p>
            <a:pPr marL="342900" indent="-342900">
              <a:buFont typeface="Arial" panose="020B0604020202020204" pitchFamily="34" charset="0"/>
              <a:buChar char="•"/>
            </a:pPr>
            <a:r>
              <a:rPr lang="es-MX" i="1" dirty="0"/>
              <a:t>Describe cómo es que el cliente aborda el tema actualmente.</a:t>
            </a:r>
          </a:p>
          <a:p>
            <a:pPr marL="342900" indent="-342900">
              <a:buFont typeface="Arial" panose="020B0604020202020204" pitchFamily="34" charset="0"/>
              <a:buChar char="•"/>
            </a:pPr>
            <a:r>
              <a:rPr lang="es-MX" i="1" dirty="0"/>
              <a:t>Muestra cómo es que tu producto/servicio ofrece al cliente un valor rentable y superior.</a:t>
            </a:r>
            <a:endParaRPr lang="en-US" i="1" dirty="0"/>
          </a:p>
          <a:p>
            <a:pPr marL="858713" lvl="1" indent="-342900">
              <a:buFont typeface="Arial" panose="020B0604020202020204" pitchFamily="34" charset="0"/>
              <a:buChar char="•"/>
            </a:pPr>
            <a:endParaRPr lang="en-US" i="1" dirty="0"/>
          </a:p>
          <a:p>
            <a:pPr marL="342900" indent="-342900">
              <a:buFont typeface="Arial" panose="020B0604020202020204" pitchFamily="34" charset="0"/>
              <a:buChar char="•"/>
            </a:pPr>
            <a:endParaRPr lang="en-US" i="1" dirty="0"/>
          </a:p>
        </p:txBody>
      </p:sp>
      <p:sp>
        <p:nvSpPr>
          <p:cNvPr id="5" name="TextBox 3"/>
          <p:cNvSpPr txBox="1"/>
          <p:nvPr/>
        </p:nvSpPr>
        <p:spPr>
          <a:xfrm>
            <a:off x="612396" y="4328719"/>
            <a:ext cx="7731504" cy="584775"/>
          </a:xfrm>
          <a:prstGeom prst="rect">
            <a:avLst/>
          </a:prstGeom>
          <a:noFill/>
        </p:spPr>
        <p:txBody>
          <a:bodyPr wrap="square" rtlCol="0">
            <a:spAutoFit/>
          </a:bodyPr>
          <a:lstStyle/>
          <a:p>
            <a:r>
              <a:rPr lang="es-MX" sz="1600" dirty="0">
                <a:solidFill>
                  <a:srgbClr val="FF0000"/>
                </a:solidFill>
              </a:rPr>
              <a:t>Nota: Puedes usar cualquier otra plantilla de tu elección para llevar a cabo el pitch de tu negocio en tanto cubras toda la información que se busca aquí.</a:t>
            </a:r>
            <a:endParaRPr lang="en-IN" dirty="0"/>
          </a:p>
        </p:txBody>
      </p:sp>
    </p:spTree>
    <p:extLst>
      <p:ext uri="{BB962C8B-B14F-4D97-AF65-F5344CB8AC3E}">
        <p14:creationId xmlns:p14="http://schemas.microsoft.com/office/powerpoint/2010/main" val="1932992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457200" y="249130"/>
            <a:ext cx="7886700" cy="326231"/>
          </a:xfrm>
        </p:spPr>
        <p:txBody>
          <a:bodyPr/>
          <a:lstStyle/>
          <a:p>
            <a:r>
              <a:rPr lang="en-US" sz="2000" dirty="0" err="1" smtClean="0"/>
              <a:t>Producto</a:t>
            </a:r>
            <a:endParaRPr lang="en-US" sz="2000" dirty="0"/>
          </a:p>
        </p:txBody>
      </p:sp>
      <p:sp>
        <p:nvSpPr>
          <p:cNvPr id="7" name="TextBox 6"/>
          <p:cNvSpPr txBox="1"/>
          <p:nvPr/>
        </p:nvSpPr>
        <p:spPr>
          <a:xfrm>
            <a:off x="457200" y="885904"/>
            <a:ext cx="8178800" cy="3785652"/>
          </a:xfrm>
          <a:prstGeom prst="rect">
            <a:avLst/>
          </a:prstGeom>
          <a:noFill/>
        </p:spPr>
        <p:txBody>
          <a:bodyPr wrap="square" rtlCol="0">
            <a:spAutoFit/>
          </a:bodyPr>
          <a:lstStyle/>
          <a:p>
            <a:pPr marL="342900" indent="-342900">
              <a:buFont typeface="Arial" panose="020B0604020202020204" pitchFamily="34" charset="0"/>
              <a:buChar char="•"/>
            </a:pPr>
            <a:r>
              <a:rPr lang="es-MX" i="1" dirty="0"/>
              <a:t>Muestra tu prototipo nuevo/modificado que creaste para tus segmentos de clientes nuevos/adicionales.</a:t>
            </a:r>
            <a:endParaRPr lang="en-US" i="1" dirty="0" smtClean="0"/>
          </a:p>
          <a:p>
            <a:pPr marL="858713" lvl="1" indent="-342900">
              <a:buFont typeface="Arial" panose="020B0604020202020204" pitchFamily="34" charset="0"/>
              <a:buChar char="•"/>
            </a:pPr>
            <a:r>
              <a:rPr lang="es-MX" i="1" dirty="0"/>
              <a:t>Asegúrate de que tu prototipo sea un producto completo. Puedes insertar videos, fotos de tu prototipo.</a:t>
            </a:r>
          </a:p>
          <a:p>
            <a:pPr marL="342900" indent="-342900">
              <a:buFont typeface="Arial" panose="020B0604020202020204" pitchFamily="34" charset="0"/>
              <a:buChar char="•"/>
            </a:pPr>
            <a:r>
              <a:rPr lang="es-MX" i="1" dirty="0"/>
              <a:t>Muestra videos, citas de las entrevistas de solución que refuerzan que los clientes piensan que es un problema "imprescindible".</a:t>
            </a:r>
            <a:endParaRPr lang="en-US" i="1" dirty="0" smtClean="0"/>
          </a:p>
          <a:p>
            <a:pPr marL="858713" lvl="1" indent="-342900">
              <a:buFont typeface="Arial" panose="020B0604020202020204" pitchFamily="34" charset="0"/>
              <a:buChar char="•"/>
            </a:pPr>
            <a:r>
              <a:rPr lang="es-MX" i="1" dirty="0"/>
              <a:t>Asegúrate de que las citas o los videos (de haber) sean </a:t>
            </a:r>
            <a:r>
              <a:rPr lang="es-MX" b="1" i="1" dirty="0"/>
              <a:t>cortos y concisos.</a:t>
            </a:r>
          </a:p>
          <a:p>
            <a:pPr marL="858713" lvl="1" indent="-342900">
              <a:buFont typeface="Arial" panose="020B0604020202020204" pitchFamily="34" charset="0"/>
              <a:buChar char="•"/>
            </a:pPr>
            <a:r>
              <a:rPr lang="es-MX" i="1" dirty="0"/>
              <a:t>Asegúrate de haber entrevistado a 15 clientes</a:t>
            </a:r>
            <a:r>
              <a:rPr lang="es-MX" i="1" dirty="0" smtClean="0"/>
              <a:t>.</a:t>
            </a:r>
            <a:endParaRPr lang="en-US" i="1" dirty="0" smtClean="0"/>
          </a:p>
          <a:p>
            <a:pPr marL="342900" indent="-342900">
              <a:buFont typeface="Arial" panose="020B0604020202020204" pitchFamily="34" charset="0"/>
              <a:buChar char="•"/>
            </a:pPr>
            <a:endParaRPr lang="en-US" i="1" dirty="0"/>
          </a:p>
          <a:p>
            <a:pPr marL="858713" lvl="1" indent="-342900">
              <a:buFont typeface="Arial" panose="020B0604020202020204" pitchFamily="34" charset="0"/>
              <a:buChar char="•"/>
            </a:pPr>
            <a:endParaRPr lang="en-US" i="1" dirty="0" smtClean="0"/>
          </a:p>
          <a:p>
            <a:pPr marL="342900" indent="-342900">
              <a:buFont typeface="Arial" panose="020B0604020202020204" pitchFamily="34" charset="0"/>
              <a:buChar char="•"/>
            </a:pPr>
            <a:endParaRPr lang="en-US" i="1" dirty="0"/>
          </a:p>
        </p:txBody>
      </p:sp>
      <p:sp>
        <p:nvSpPr>
          <p:cNvPr id="4" name="TextBox 3"/>
          <p:cNvSpPr txBox="1"/>
          <p:nvPr/>
        </p:nvSpPr>
        <p:spPr>
          <a:xfrm>
            <a:off x="612396" y="4328719"/>
            <a:ext cx="7731504" cy="584775"/>
          </a:xfrm>
          <a:prstGeom prst="rect">
            <a:avLst/>
          </a:prstGeom>
          <a:noFill/>
        </p:spPr>
        <p:txBody>
          <a:bodyPr wrap="square" rtlCol="0">
            <a:spAutoFit/>
          </a:bodyPr>
          <a:lstStyle/>
          <a:p>
            <a:r>
              <a:rPr lang="es-MX" sz="1600" dirty="0">
                <a:solidFill>
                  <a:srgbClr val="FF0000"/>
                </a:solidFill>
              </a:rPr>
              <a:t>Nota: Puedes usar cualquier otra plantilla de tu elección para llevar a cabo el pitch de tu negocio en tanto cubras toda la información que se busca aquí.</a:t>
            </a:r>
            <a:endParaRPr lang="en-IN" dirty="0"/>
          </a:p>
        </p:txBody>
      </p:sp>
    </p:spTree>
    <p:extLst>
      <p:ext uri="{BB962C8B-B14F-4D97-AF65-F5344CB8AC3E}">
        <p14:creationId xmlns:p14="http://schemas.microsoft.com/office/powerpoint/2010/main" val="1270953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457200" y="205675"/>
            <a:ext cx="7886700" cy="326231"/>
          </a:xfrm>
          <a:noFill/>
        </p:spPr>
        <p:txBody>
          <a:bodyPr/>
          <a:lstStyle/>
          <a:p>
            <a:r>
              <a:rPr lang="en-US" sz="2000" dirty="0" err="1"/>
              <a:t>Análisis</a:t>
            </a:r>
            <a:r>
              <a:rPr lang="en-US" sz="2000" dirty="0"/>
              <a:t> de la </a:t>
            </a:r>
            <a:r>
              <a:rPr lang="en-US" sz="2000" dirty="0" err="1"/>
              <a:t>competencia</a:t>
            </a:r>
            <a:endParaRPr lang="en-US" sz="2000" dirty="0"/>
          </a:p>
        </p:txBody>
      </p:sp>
      <p:sp>
        <p:nvSpPr>
          <p:cNvPr id="7" name="TextBox 6"/>
          <p:cNvSpPr txBox="1"/>
          <p:nvPr/>
        </p:nvSpPr>
        <p:spPr>
          <a:xfrm>
            <a:off x="457200" y="885904"/>
            <a:ext cx="8178800" cy="1938992"/>
          </a:xfrm>
          <a:prstGeom prst="rect">
            <a:avLst/>
          </a:prstGeom>
          <a:noFill/>
        </p:spPr>
        <p:txBody>
          <a:bodyPr wrap="square" rtlCol="0">
            <a:spAutoFit/>
          </a:bodyPr>
          <a:lstStyle/>
          <a:p>
            <a:pPr marL="342900" indent="-342900">
              <a:buFont typeface="Arial" panose="020B0604020202020204" pitchFamily="34" charset="0"/>
              <a:buChar char="•"/>
            </a:pPr>
            <a:r>
              <a:rPr lang="es-MX" i="1" dirty="0"/>
              <a:t>Muestra tu tabla de análisis de la competencia.</a:t>
            </a:r>
          </a:p>
          <a:p>
            <a:pPr marL="342900" indent="-342900">
              <a:buFont typeface="Arial" panose="020B0604020202020204" pitchFamily="34" charset="0"/>
              <a:buChar char="•"/>
            </a:pPr>
            <a:r>
              <a:rPr lang="es-MX" i="1" dirty="0"/>
              <a:t>Enumera los beneficios del producto que son únicos para ti y que pueden orillar a los clientes a adoptarlo en lugar de las soluciones existentes.</a:t>
            </a:r>
            <a:endParaRPr lang="en-US" i="1" dirty="0"/>
          </a:p>
          <a:p>
            <a:pPr marL="342900" indent="-342900">
              <a:buFont typeface="Arial" panose="020B0604020202020204" pitchFamily="34" charset="0"/>
              <a:buChar char="•"/>
            </a:pPr>
            <a:endParaRPr lang="en-US" i="1" dirty="0"/>
          </a:p>
          <a:p>
            <a:pPr marL="858713" lvl="1" indent="-342900">
              <a:buFont typeface="Arial" panose="020B0604020202020204" pitchFamily="34" charset="0"/>
              <a:buChar char="•"/>
            </a:pPr>
            <a:endParaRPr lang="en-US" i="1" dirty="0"/>
          </a:p>
          <a:p>
            <a:pPr marL="342900" indent="-342900">
              <a:buFont typeface="Arial" panose="020B0604020202020204" pitchFamily="34" charset="0"/>
              <a:buChar char="•"/>
            </a:pPr>
            <a:endParaRPr lang="en-US" i="1" dirty="0"/>
          </a:p>
        </p:txBody>
      </p:sp>
      <p:sp>
        <p:nvSpPr>
          <p:cNvPr id="5" name="TextBox 3"/>
          <p:cNvSpPr txBox="1"/>
          <p:nvPr/>
        </p:nvSpPr>
        <p:spPr>
          <a:xfrm>
            <a:off x="612396" y="4328719"/>
            <a:ext cx="7731504" cy="584775"/>
          </a:xfrm>
          <a:prstGeom prst="rect">
            <a:avLst/>
          </a:prstGeom>
          <a:noFill/>
        </p:spPr>
        <p:txBody>
          <a:bodyPr wrap="square" rtlCol="0">
            <a:spAutoFit/>
          </a:bodyPr>
          <a:lstStyle/>
          <a:p>
            <a:r>
              <a:rPr lang="es-MX" sz="1600" dirty="0">
                <a:solidFill>
                  <a:srgbClr val="FF0000"/>
                </a:solidFill>
              </a:rPr>
              <a:t>Nota: Puedes usar cualquier otra plantilla de tu elección para llevar a cabo el pitch de tu negocio en tanto cubras toda la información que se busca aquí.</a:t>
            </a:r>
            <a:endParaRPr lang="en-IN" dirty="0"/>
          </a:p>
        </p:txBody>
      </p:sp>
    </p:spTree>
    <p:extLst>
      <p:ext uri="{BB962C8B-B14F-4D97-AF65-F5344CB8AC3E}">
        <p14:creationId xmlns:p14="http://schemas.microsoft.com/office/powerpoint/2010/main" val="2581797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457200" y="249130"/>
            <a:ext cx="7886700" cy="326231"/>
          </a:xfrm>
          <a:noFill/>
        </p:spPr>
        <p:txBody>
          <a:bodyPr/>
          <a:lstStyle/>
          <a:p>
            <a:r>
              <a:rPr lang="en-US" sz="2000" dirty="0" err="1"/>
              <a:t>Modelo</a:t>
            </a:r>
            <a:r>
              <a:rPr lang="en-US" sz="2000" dirty="0"/>
              <a:t> de </a:t>
            </a:r>
            <a:r>
              <a:rPr lang="en-US" sz="2000" dirty="0" err="1"/>
              <a:t>negocio</a:t>
            </a:r>
            <a:endParaRPr lang="en-US" sz="2000" dirty="0"/>
          </a:p>
        </p:txBody>
      </p:sp>
      <p:sp>
        <p:nvSpPr>
          <p:cNvPr id="7" name="TextBox 6"/>
          <p:cNvSpPr txBox="1"/>
          <p:nvPr/>
        </p:nvSpPr>
        <p:spPr>
          <a:xfrm>
            <a:off x="457200" y="885904"/>
            <a:ext cx="8178800" cy="3170099"/>
          </a:xfrm>
          <a:prstGeom prst="rect">
            <a:avLst/>
          </a:prstGeom>
          <a:noFill/>
        </p:spPr>
        <p:txBody>
          <a:bodyPr wrap="square" rtlCol="0">
            <a:spAutoFit/>
          </a:bodyPr>
          <a:lstStyle/>
          <a:p>
            <a:pPr marL="342900" indent="-342900">
              <a:buFont typeface="Arial" panose="020B0604020202020204" pitchFamily="34" charset="0"/>
              <a:buChar char="•"/>
            </a:pPr>
            <a:r>
              <a:rPr lang="es-MX" i="1" dirty="0"/>
              <a:t>Copia-pega o inserta tu modelo de negocio (</a:t>
            </a:r>
            <a:r>
              <a:rPr lang="es-MX" i="1" dirty="0" err="1"/>
              <a:t>Canvas</a:t>
            </a:r>
            <a:r>
              <a:rPr lang="es-MX" i="1" dirty="0"/>
              <a:t>  de Lean)</a:t>
            </a:r>
          </a:p>
          <a:p>
            <a:pPr marL="342900" indent="-342900">
              <a:buFont typeface="Arial" panose="020B0604020202020204" pitchFamily="34" charset="0"/>
              <a:buChar char="•"/>
            </a:pPr>
            <a:r>
              <a:rPr lang="es-MX" i="1" dirty="0"/>
              <a:t>Responde a las siguientes preguntas:</a:t>
            </a:r>
            <a:endParaRPr lang="en-IN" i="1" dirty="0"/>
          </a:p>
          <a:p>
            <a:pPr marL="858713" lvl="1" indent="-342900">
              <a:buFont typeface="Arial" panose="020B0604020202020204" pitchFamily="34" charset="0"/>
              <a:buChar char="•"/>
            </a:pPr>
            <a:r>
              <a:rPr lang="en-IN" i="1" dirty="0"/>
              <a:t> </a:t>
            </a:r>
            <a:r>
              <a:rPr lang="es-MX" i="1" dirty="0"/>
              <a:t>¿Cómo describirías tu tipo de modelo de negocio? ( distribuidor/comercializador por Internet/plataforma/fabricante ) </a:t>
            </a:r>
          </a:p>
          <a:p>
            <a:pPr marL="858713" lvl="1" indent="-342900">
              <a:buFont typeface="Arial" panose="020B0604020202020204" pitchFamily="34" charset="0"/>
              <a:buChar char="•"/>
            </a:pPr>
            <a:r>
              <a:rPr lang="es-MX" i="1" dirty="0"/>
              <a:t>¿Cómo vas a hacer dinero en el futuro?</a:t>
            </a:r>
          </a:p>
          <a:p>
            <a:pPr marL="858713" lvl="1" indent="-342900">
              <a:buFont typeface="Arial" panose="020B0604020202020204" pitchFamily="34" charset="0"/>
              <a:buChar char="•"/>
            </a:pPr>
            <a:r>
              <a:rPr lang="es-MX" i="1" dirty="0"/>
              <a:t>¿Cómo estás midiendo el éxito de la eficacia de tu modelo de negocio?</a:t>
            </a:r>
            <a:endParaRPr lang="en-IN" i="1" dirty="0"/>
          </a:p>
          <a:p>
            <a:pPr marL="342900" indent="-342900">
              <a:buFont typeface="Arial" panose="020B0604020202020204" pitchFamily="34" charset="0"/>
              <a:buChar char="•"/>
            </a:pPr>
            <a:endParaRPr lang="en-US" i="1" dirty="0"/>
          </a:p>
          <a:p>
            <a:pPr marL="858713" lvl="1" indent="-342900">
              <a:buFont typeface="Arial" panose="020B0604020202020204" pitchFamily="34" charset="0"/>
              <a:buChar char="•"/>
            </a:pPr>
            <a:endParaRPr lang="en-US" i="1" dirty="0"/>
          </a:p>
          <a:p>
            <a:endParaRPr lang="en-US" i="1" dirty="0"/>
          </a:p>
        </p:txBody>
      </p:sp>
      <p:sp>
        <p:nvSpPr>
          <p:cNvPr id="6" name="TextBox 3"/>
          <p:cNvSpPr txBox="1"/>
          <p:nvPr/>
        </p:nvSpPr>
        <p:spPr>
          <a:xfrm>
            <a:off x="612396" y="4328719"/>
            <a:ext cx="7731504" cy="584775"/>
          </a:xfrm>
          <a:prstGeom prst="rect">
            <a:avLst/>
          </a:prstGeom>
          <a:noFill/>
        </p:spPr>
        <p:txBody>
          <a:bodyPr wrap="square" rtlCol="0">
            <a:spAutoFit/>
          </a:bodyPr>
          <a:lstStyle/>
          <a:p>
            <a:r>
              <a:rPr lang="es-MX" sz="1600" dirty="0">
                <a:solidFill>
                  <a:srgbClr val="FF0000"/>
                </a:solidFill>
              </a:rPr>
              <a:t>Nota: Puedes usar cualquier otra plantilla de tu elección para llevar a cabo el pitch de tu negocio en tanto cubras toda la información que se busca aquí.</a:t>
            </a:r>
            <a:endParaRPr lang="en-IN" dirty="0"/>
          </a:p>
        </p:txBody>
      </p:sp>
    </p:spTree>
    <p:extLst>
      <p:ext uri="{BB962C8B-B14F-4D97-AF65-F5344CB8AC3E}">
        <p14:creationId xmlns:p14="http://schemas.microsoft.com/office/powerpoint/2010/main" val="1878491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1_Custom Design">
  <a:themeElements>
    <a:clrScheme name="Red Themes">
      <a:dk1>
        <a:sysClr val="windowText" lastClr="000000"/>
      </a:dk1>
      <a:lt1>
        <a:sysClr val="window" lastClr="FFFFFF"/>
      </a:lt1>
      <a:dk2>
        <a:srgbClr val="5A0501"/>
      </a:dk2>
      <a:lt2>
        <a:srgbClr val="7F0F00"/>
      </a:lt2>
      <a:accent1>
        <a:srgbClr val="AA1401"/>
      </a:accent1>
      <a:accent2>
        <a:srgbClr val="E61E01"/>
      </a:accent2>
      <a:accent3>
        <a:srgbClr val="FF3222"/>
      </a:accent3>
      <a:accent4>
        <a:srgbClr val="FE6D58"/>
      </a:accent4>
      <a:accent5>
        <a:srgbClr val="FE8778"/>
      </a:accent5>
      <a:accent6>
        <a:srgbClr val="FC392F"/>
      </a:accent6>
      <a:hlink>
        <a:srgbClr val="900A00"/>
      </a:hlink>
      <a:folHlink>
        <a:srgbClr val="C10A02"/>
      </a:folHlink>
    </a:clrScheme>
    <a:fontScheme name="Raleway">
      <a:majorFont>
        <a:latin typeface="Raleway"/>
        <a:ea typeface=""/>
        <a:cs typeface=""/>
      </a:majorFont>
      <a:minorFont>
        <a:latin typeface="Raleway"/>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Red Themes">
      <a:dk1>
        <a:sysClr val="windowText" lastClr="000000"/>
      </a:dk1>
      <a:lt1>
        <a:sysClr val="window" lastClr="FFFFFF"/>
      </a:lt1>
      <a:dk2>
        <a:srgbClr val="5A0501"/>
      </a:dk2>
      <a:lt2>
        <a:srgbClr val="7F0F00"/>
      </a:lt2>
      <a:accent1>
        <a:srgbClr val="AA1401"/>
      </a:accent1>
      <a:accent2>
        <a:srgbClr val="E61E01"/>
      </a:accent2>
      <a:accent3>
        <a:srgbClr val="FF3222"/>
      </a:accent3>
      <a:accent4>
        <a:srgbClr val="FE6D58"/>
      </a:accent4>
      <a:accent5>
        <a:srgbClr val="FE8778"/>
      </a:accent5>
      <a:accent6>
        <a:srgbClr val="FC392F"/>
      </a:accent6>
      <a:hlink>
        <a:srgbClr val="900A00"/>
      </a:hlink>
      <a:folHlink>
        <a:srgbClr val="C10A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3_Custom Design">
  <a:themeElements>
    <a:clrScheme name="Red Themes">
      <a:dk1>
        <a:sysClr val="windowText" lastClr="000000"/>
      </a:dk1>
      <a:lt1>
        <a:sysClr val="window" lastClr="FFFFFF"/>
      </a:lt1>
      <a:dk2>
        <a:srgbClr val="5A0501"/>
      </a:dk2>
      <a:lt2>
        <a:srgbClr val="7F0F00"/>
      </a:lt2>
      <a:accent1>
        <a:srgbClr val="AA1401"/>
      </a:accent1>
      <a:accent2>
        <a:srgbClr val="E61E01"/>
      </a:accent2>
      <a:accent3>
        <a:srgbClr val="FF3222"/>
      </a:accent3>
      <a:accent4>
        <a:srgbClr val="FE6D58"/>
      </a:accent4>
      <a:accent5>
        <a:srgbClr val="FE8778"/>
      </a:accent5>
      <a:accent6>
        <a:srgbClr val="FC392F"/>
      </a:accent6>
      <a:hlink>
        <a:srgbClr val="900A00"/>
      </a:hlink>
      <a:folHlink>
        <a:srgbClr val="C10A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2_Office Theme">
  <a:themeElements>
    <a:clrScheme name="HogerDesign - 002 Dark">
      <a:dk1>
        <a:srgbClr val="000000"/>
      </a:dk1>
      <a:lt1>
        <a:sysClr val="window" lastClr="FFFFFF"/>
      </a:lt1>
      <a:dk2>
        <a:srgbClr val="ADADAD"/>
      </a:dk2>
      <a:lt2>
        <a:srgbClr val="DDDDDD"/>
      </a:lt2>
      <a:accent1>
        <a:srgbClr val="1AC0B4"/>
      </a:accent1>
      <a:accent2>
        <a:srgbClr val="18B86E"/>
      </a:accent2>
      <a:accent3>
        <a:srgbClr val="91D149"/>
      </a:accent3>
      <a:accent4>
        <a:srgbClr val="E9C843"/>
      </a:accent4>
      <a:accent5>
        <a:srgbClr val="FC7545"/>
      </a:accent5>
      <a:accent6>
        <a:srgbClr val="FF4B65"/>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Theme">
  <a:themeElements>
    <a:clrScheme name="HogerDesign - 002 Dark">
      <a:dk1>
        <a:srgbClr val="000000"/>
      </a:dk1>
      <a:lt1>
        <a:sysClr val="window" lastClr="FFFFFF"/>
      </a:lt1>
      <a:dk2>
        <a:srgbClr val="ADADAD"/>
      </a:dk2>
      <a:lt2>
        <a:srgbClr val="DDDDDD"/>
      </a:lt2>
      <a:accent1>
        <a:srgbClr val="1AC0B4"/>
      </a:accent1>
      <a:accent2>
        <a:srgbClr val="18B86E"/>
      </a:accent2>
      <a:accent3>
        <a:srgbClr val="91D149"/>
      </a:accent3>
      <a:accent4>
        <a:srgbClr val="E9C843"/>
      </a:accent4>
      <a:accent5>
        <a:srgbClr val="FC7545"/>
      </a:accent5>
      <a:accent6>
        <a:srgbClr val="FF4B65"/>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Office Theme">
  <a:themeElements>
    <a:clrScheme name="HogerDesign - 002 Dark">
      <a:dk1>
        <a:srgbClr val="000000"/>
      </a:dk1>
      <a:lt1>
        <a:sysClr val="window" lastClr="FFFFFF"/>
      </a:lt1>
      <a:dk2>
        <a:srgbClr val="ADADAD"/>
      </a:dk2>
      <a:lt2>
        <a:srgbClr val="DDDDDD"/>
      </a:lt2>
      <a:accent1>
        <a:srgbClr val="1AC0B4"/>
      </a:accent1>
      <a:accent2>
        <a:srgbClr val="18B86E"/>
      </a:accent2>
      <a:accent3>
        <a:srgbClr val="91D149"/>
      </a:accent3>
      <a:accent4>
        <a:srgbClr val="E9C843"/>
      </a:accent4>
      <a:accent5>
        <a:srgbClr val="FC7545"/>
      </a:accent5>
      <a:accent6>
        <a:srgbClr val="FF4B65"/>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4_Custom Design">
  <a:themeElements>
    <a:clrScheme name="Red Themes">
      <a:dk1>
        <a:sysClr val="windowText" lastClr="000000"/>
      </a:dk1>
      <a:lt1>
        <a:sysClr val="window" lastClr="FFFFFF"/>
      </a:lt1>
      <a:dk2>
        <a:srgbClr val="5A0501"/>
      </a:dk2>
      <a:lt2>
        <a:srgbClr val="7F0F00"/>
      </a:lt2>
      <a:accent1>
        <a:srgbClr val="AA1401"/>
      </a:accent1>
      <a:accent2>
        <a:srgbClr val="E61E01"/>
      </a:accent2>
      <a:accent3>
        <a:srgbClr val="FF3222"/>
      </a:accent3>
      <a:accent4>
        <a:srgbClr val="FE6D58"/>
      </a:accent4>
      <a:accent5>
        <a:srgbClr val="FE8778"/>
      </a:accent5>
      <a:accent6>
        <a:srgbClr val="FC392F"/>
      </a:accent6>
      <a:hlink>
        <a:srgbClr val="900A00"/>
      </a:hlink>
      <a:folHlink>
        <a:srgbClr val="C10A02"/>
      </a:folHlink>
    </a:clrScheme>
    <a:fontScheme name="Raleway">
      <a:majorFont>
        <a:latin typeface="Raleway"/>
        <a:ea typeface=""/>
        <a:cs typeface=""/>
      </a:majorFont>
      <a:minorFont>
        <a:latin typeface="Raleway"/>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8.xml><?xml version="1.0" encoding="utf-8"?>
<a:theme xmlns:a="http://schemas.openxmlformats.org/drawingml/2006/main" name="5_Custom Design">
  <a:themeElements>
    <a:clrScheme name="Red Themes">
      <a:dk1>
        <a:sysClr val="windowText" lastClr="000000"/>
      </a:dk1>
      <a:lt1>
        <a:sysClr val="window" lastClr="FFFFFF"/>
      </a:lt1>
      <a:dk2>
        <a:srgbClr val="5A0501"/>
      </a:dk2>
      <a:lt2>
        <a:srgbClr val="7F0F00"/>
      </a:lt2>
      <a:accent1>
        <a:srgbClr val="AA1401"/>
      </a:accent1>
      <a:accent2>
        <a:srgbClr val="E61E01"/>
      </a:accent2>
      <a:accent3>
        <a:srgbClr val="FF3222"/>
      </a:accent3>
      <a:accent4>
        <a:srgbClr val="FE6D58"/>
      </a:accent4>
      <a:accent5>
        <a:srgbClr val="FE8778"/>
      </a:accent5>
      <a:accent6>
        <a:srgbClr val="FC392F"/>
      </a:accent6>
      <a:hlink>
        <a:srgbClr val="900A00"/>
      </a:hlink>
      <a:folHlink>
        <a:srgbClr val="C10A02"/>
      </a:folHlink>
    </a:clrScheme>
    <a:fontScheme name="Raleway">
      <a:majorFont>
        <a:latin typeface="Raleway"/>
        <a:ea typeface=""/>
        <a:cs typeface=""/>
      </a:majorFont>
      <a:minorFont>
        <a:latin typeface="Raleway"/>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6ae8409e-1952-4ac7-a97a-f07786e9fdfa">WFNEN-1822007913-16859</_dlc_DocId>
    <_dlc_DocIdUrl xmlns="6ae8409e-1952-4ac7-a97a-f07786e9fdfa">
      <Url>https://wadhwanifoundation.sharepoint.com/sites/nen-content/_layouts/15/DocIdRedir.aspx?ID=WFNEN-1822007913-16859</Url>
      <Description>WFNEN-1822007913-16859</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0DBEE93A3A60940A3EAD01E05FEF568" ma:contentTypeVersion="9" ma:contentTypeDescription="Create a new document." ma:contentTypeScope="" ma:versionID="80d927a3b9130020451c3feeb55f6187">
  <xsd:schema xmlns:xsd="http://www.w3.org/2001/XMLSchema" xmlns:xs="http://www.w3.org/2001/XMLSchema" xmlns:p="http://schemas.microsoft.com/office/2006/metadata/properties" xmlns:ns2="6ae8409e-1952-4ac7-a97a-f07786e9fdfa" xmlns:ns3="53070afa-c0da-44da-b682-4fe5cab9408f" targetNamespace="http://schemas.microsoft.com/office/2006/metadata/properties" ma:root="true" ma:fieldsID="2fe4b3b6935fe651897d2ea9882350bd" ns2:_="" ns3:_="">
    <xsd:import namespace="6ae8409e-1952-4ac7-a97a-f07786e9fdfa"/>
    <xsd:import namespace="53070afa-c0da-44da-b682-4fe5cab9408f"/>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ServiceAutoTags" minOccurs="0"/>
                <xsd:element ref="ns2:SharedWithUsers" minOccurs="0"/>
                <xsd:element ref="ns2:SharedWithDetail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e8409e-1952-4ac7-a97a-f07786e9fdfa"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3070afa-c0da-44da-b682-4fe5cab9408f"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D7E88171-6A54-4FD0-8250-670A9AE20493}">
  <ds:schemaRefs>
    <ds:schemaRef ds:uri="http://schemas.microsoft.com/office/2006/metadata/properties"/>
    <ds:schemaRef ds:uri="http://purl.org/dc/terms/"/>
    <ds:schemaRef ds:uri="6ae8409e-1952-4ac7-a97a-f07786e9fd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53070afa-c0da-44da-b682-4fe5cab9408f"/>
    <ds:schemaRef ds:uri="http://www.w3.org/XML/1998/namespace"/>
    <ds:schemaRef ds:uri="http://purl.org/dc/dcmitype/"/>
  </ds:schemaRefs>
</ds:datastoreItem>
</file>

<file path=customXml/itemProps2.xml><?xml version="1.0" encoding="utf-8"?>
<ds:datastoreItem xmlns:ds="http://schemas.openxmlformats.org/officeDocument/2006/customXml" ds:itemID="{36590DA7-A3F7-426D-BF6A-4A420AED9F39}">
  <ds:schemaRefs>
    <ds:schemaRef ds:uri="http://schemas.microsoft.com/sharepoint/v3/contenttype/forms"/>
  </ds:schemaRefs>
</ds:datastoreItem>
</file>

<file path=customXml/itemProps3.xml><?xml version="1.0" encoding="utf-8"?>
<ds:datastoreItem xmlns:ds="http://schemas.openxmlformats.org/officeDocument/2006/customXml" ds:itemID="{B43BA4EF-A315-44FD-BBF2-389848A8E8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e8409e-1952-4ac7-a97a-f07786e9fdfa"/>
    <ds:schemaRef ds:uri="53070afa-c0da-44da-b682-4fe5cab940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CC42E50-1E85-4DE4-922B-0F981F6BFAB0}">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46566</TotalTime>
  <Words>717</Words>
  <Application>Microsoft Office PowerPoint</Application>
  <PresentationFormat>On-screen Show (16:9)</PresentationFormat>
  <Paragraphs>65</Paragraphs>
  <Slides>10</Slides>
  <Notes>10</Notes>
  <HiddenSlides>0</HiddenSlides>
  <MMClips>0</MMClips>
  <ScaleCrop>false</ScaleCrop>
  <HeadingPairs>
    <vt:vector size="6" baseType="variant">
      <vt:variant>
        <vt:lpstr>Fonts Used</vt:lpstr>
      </vt:variant>
      <vt:variant>
        <vt:i4>8</vt:i4>
      </vt:variant>
      <vt:variant>
        <vt:lpstr>Theme</vt:lpstr>
      </vt:variant>
      <vt:variant>
        <vt:i4>8</vt:i4>
      </vt:variant>
      <vt:variant>
        <vt:lpstr>Slide Titles</vt:lpstr>
      </vt:variant>
      <vt:variant>
        <vt:i4>10</vt:i4>
      </vt:variant>
    </vt:vector>
  </HeadingPairs>
  <TitlesOfParts>
    <vt:vector size="26" baseType="lpstr">
      <vt:lpstr>Arial</vt:lpstr>
      <vt:lpstr>Book Antiqua</vt:lpstr>
      <vt:lpstr>Calibri</vt:lpstr>
      <vt:lpstr>Calibri Light</vt:lpstr>
      <vt:lpstr>Montserrat</vt:lpstr>
      <vt:lpstr>Montserrat Semi Bold</vt:lpstr>
      <vt:lpstr>Noticia Text</vt:lpstr>
      <vt:lpstr>Raleway</vt:lpstr>
      <vt:lpstr>1_Custom Design</vt:lpstr>
      <vt:lpstr>2_Custom Design</vt:lpstr>
      <vt:lpstr>3_Custom Design</vt:lpstr>
      <vt:lpstr>2_Office Theme</vt:lpstr>
      <vt:lpstr>3_Office Theme</vt:lpstr>
      <vt:lpstr>4_Office Theme</vt:lpstr>
      <vt:lpstr>4_Custom Design</vt:lpstr>
      <vt:lpstr>5_Custom Design</vt:lpstr>
      <vt:lpstr>CURSO AVANZADO DE EMPRENDIMIENTO</vt:lpstr>
      <vt:lpstr>Instrucciones generales</vt:lpstr>
      <vt:lpstr>Breve introducción</vt:lpstr>
      <vt:lpstr>Problema/Oportunidad</vt:lpstr>
      <vt:lpstr>Cliente</vt:lpstr>
      <vt:lpstr>Solución/Propuesta de valor</vt:lpstr>
      <vt:lpstr>Producto</vt:lpstr>
      <vt:lpstr>Análisis de la competencia</vt:lpstr>
      <vt:lpstr>Modelo de negocio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dfdfdfdfd</dc:title>
  <dc:creator>High Tech</dc:creator>
  <cp:lastModifiedBy>Rashmita Patnaik</cp:lastModifiedBy>
  <cp:revision>4402</cp:revision>
  <dcterms:created xsi:type="dcterms:W3CDTF">2014-09-03T19:30:44Z</dcterms:created>
  <dcterms:modified xsi:type="dcterms:W3CDTF">2020-09-28T17:31:24Z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0x01010010DBEE93A3A60940A3EAD01E05FEF568</vt:lpwstr>
  </property>
  <property fmtid="{D5CDD505-2E9C-101B-9397-08002B2CF9AE}" pid="3" name="_dlc_DocIdItemGuid">
    <vt:lpwstr>7b119e34-0b76-4343-a7c0-557595ce20b6</vt:lpwstr>
  </property>
</Properties>
</file>