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5" r:id="rId5"/>
    <p:sldId id="263" r:id="rId6"/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 Virtual Factory </a:t>
            </a:r>
            <a:r>
              <a:rPr lang="en-US" dirty="0" err="1" smtClean="0"/>
              <a:t>Testbed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888411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33400" y="54102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Model based </a:t>
            </a:r>
            <a:r>
              <a:rPr lang="en-US" b="1" dirty="0" smtClean="0"/>
              <a:t>on Arena </a:t>
            </a:r>
            <a:r>
              <a:rPr lang="en-US" b="1" dirty="0" smtClean="0"/>
              <a:t>DES example </a:t>
            </a:r>
            <a:r>
              <a:rPr lang="en-US" b="1" dirty="0" smtClean="0"/>
              <a:t>found at:</a:t>
            </a:r>
          </a:p>
          <a:p>
            <a:r>
              <a:rPr lang="en-US" b="1" dirty="0" smtClean="0"/>
              <a:t>www.cs.uml.edu/~giam/Mikkeli/IntroToArena.4.ppt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1681373"/>
            <a:ext cx="9144000" cy="21236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Finished Part1-12345 Parts = 10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Finished Part2-12345 Parts = 20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Finished Part3-12345 Parts = 30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CMSD Resources – </a:t>
            </a:r>
            <a:r>
              <a:rPr lang="en-US" dirty="0" err="1" smtClean="0"/>
              <a:t>XMLSpy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10589767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– Group of Resources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84807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and Process Plans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2514600"/>
            <a:ext cx="98964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9896476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CMSD Job - 10,20,30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19238"/>
            <a:ext cx="91630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 Virtual Factory </a:t>
            </a:r>
            <a:r>
              <a:rPr lang="en-US" dirty="0" smtClean="0"/>
              <a:t>Dashboard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Condition Monitoring – w/ TBF, TTF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9144000" cy="611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MTBF, MTTR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Machine Monitoring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59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NIST Virtual Factory Testbed</vt:lpstr>
      <vt:lpstr>CMSD Resources – XMLSpy</vt:lpstr>
      <vt:lpstr>Cell – Group of Resources</vt:lpstr>
      <vt:lpstr>Parts and Process Plans</vt:lpstr>
      <vt:lpstr>CMSD Job - 10,20,30</vt:lpstr>
      <vt:lpstr>NIST Virtual Factory Dashboard</vt:lpstr>
      <vt:lpstr>Condition Monitoring – w/ TBF, TTF</vt:lpstr>
      <vt:lpstr>Automated MTBF, MTTR</vt:lpstr>
      <vt:lpstr>Per Machine Monitoring</vt:lpstr>
      <vt:lpstr>Final 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 </cp:lastModifiedBy>
  <cp:revision>5</cp:revision>
  <dcterms:created xsi:type="dcterms:W3CDTF">2006-08-16T00:00:00Z</dcterms:created>
  <dcterms:modified xsi:type="dcterms:W3CDTF">2012-11-08T21:26:34Z</dcterms:modified>
</cp:coreProperties>
</file>