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6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09C88-8125-4207-8703-61A73B301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042A0-E225-473F-B77F-60A1D043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305EC-62BA-48FF-9C30-734A4B14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551AA5-E49A-4A6F-9C5F-550944F0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BE5A6-21F0-417F-B5B7-82313A26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E9DE4-24EE-41B7-BB5B-8E2BDE6E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FB457C-9DBD-4F5B-87C1-1D4872BB4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E961A-9489-41E6-90CC-88D4EBFD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0E057-314A-4875-838A-C14C0743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1BF4F9-D25E-4318-91BF-E42A6A84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5B7426-7E15-4FB8-8836-9E41BDE8F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BD7E6B-C4F3-49C7-B389-B8417573E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570AC-EC10-46BE-9952-12E27060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91B37-23FF-4E84-8910-E305538E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F6A33-72E0-477D-A396-5B2CDF19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601EC-430F-4C8B-8A3E-077B3EEB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FBE7E-9AC4-459F-888D-19251EBD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9BEDD-B8AF-47C9-A51F-770E1700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60A20-70AF-4EE4-8103-C54C2862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2D7CB-461E-4E3F-9FCF-D97BC572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B208E-4A96-418D-9CD7-E9801DB9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497DA-C575-4E41-8DE3-4C0D1DE1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21A14D-4040-409C-A8DA-6A140C52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FE643C-00F5-410C-A007-CC4E2F3F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66108-82C6-48F9-A3FE-BB44242D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458BE-46E8-4F51-A2FD-1C605060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17903-5357-4FC4-85DE-C0CC9885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5BCC88-4BB0-4E2E-9380-D7A0B811C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55BA4-DDDA-4123-81E8-9FF3A319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3D2456-303B-495C-9D3B-EDAD417A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BFA5F0-3914-4D4B-89D8-E707A2F8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6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EE692-2CE4-4838-89F2-ACF4DDDF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A367F8-5E19-4777-A828-F0295091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4A4451-A3E5-4EB1-8C30-B2F1903D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222ECA-3CEA-46A9-93D6-575B5ED58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5EF0FC-D944-4CC0-B29D-E8FDF17D1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13A25C-887D-4C54-8D67-20ADA03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61A1E2-87BB-47D9-B7D1-CBF9220F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25A03D-FDDE-41D0-8C9E-347D68EB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0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4D994-28F9-43C5-9242-73CD55F1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548F1F-2DE8-42F5-8B01-E5A3A9ED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E9B28E-88BA-4B04-A8E8-EF3F0A94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8CA80C-1277-4BA5-A387-CA12F7FB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2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18BDAF-E96D-44CC-9118-E9631D3B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520F65-6281-493D-AB0F-728511B3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438F1D-C725-459C-85A0-3400B2B3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15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D8B90-0665-4A71-9B68-D3CEE408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7A67D-9347-4B69-A4D9-723151732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2E26F-034C-41CC-8DFA-79A4D21D6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6601F7-32DB-4C5E-9071-2AD060E7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24453-79EA-4AAE-8DF4-9D8FE2B9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994A96-2BAC-4EB5-9176-77230F5E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3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81DFA-CE82-414C-A72D-6E5E3569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386BBA-B17F-40CF-9508-19ACB24AB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CEF185-13C0-4EBD-8889-1A2413D9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A5BBF-F38E-4DC2-9F5A-8BD8ACC0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7C30B9-F04C-4278-BA9B-4A9BDBAE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7F8023-4C39-412C-A9AE-0E4F57CA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3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901F7-2C4D-4582-A180-57EE640C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4AE1B1-D55E-4694-B445-949453FBA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44613-7F11-4D7F-91D1-C6026225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7DD20-683A-4A7E-95CF-CB544AF9C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5D532-10D5-4A2F-9748-49994CEEC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90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17974-0FBC-4A52-975D-F566B453C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по бронированию гостиниц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C139D8-D7FD-4D16-A796-140AD2B0F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Воробьев Виктор 2</a:t>
            </a:r>
            <a:r>
              <a:rPr lang="en-US" dirty="0"/>
              <a:t>29</a:t>
            </a:r>
            <a:r>
              <a:rPr lang="ru-RU" dirty="0"/>
              <a:t>19</a:t>
            </a:r>
            <a:r>
              <a:rPr lang="en-US" dirty="0"/>
              <a:t>/9</a:t>
            </a:r>
          </a:p>
          <a:p>
            <a:r>
              <a:rPr lang="en-US" dirty="0"/>
              <a:t>GitHub - github.com/Joneks421/3vago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45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A78EB-BCF7-4504-8B87-EA2E0172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850F9-CFE9-4410-AB60-F6954944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"Руководстве оператора" описаны следующие функциональные возможности и ошибки: </a:t>
            </a:r>
          </a:p>
          <a:p>
            <a:pPr marL="0" indent="0">
              <a:buNone/>
            </a:pPr>
            <a:r>
              <a:rPr lang="ru-RU" dirty="0"/>
              <a:t>Функциональные возможности: </a:t>
            </a:r>
          </a:p>
          <a:p>
            <a:r>
              <a:rPr lang="ru-RU" dirty="0"/>
              <a:t>Поиск и бронирование номеров в отелях. </a:t>
            </a:r>
          </a:p>
          <a:p>
            <a:r>
              <a:rPr lang="ru-RU" dirty="0"/>
              <a:t>Регистрация и вход на сайт. </a:t>
            </a:r>
          </a:p>
          <a:p>
            <a:pPr marL="0" indent="0">
              <a:buNone/>
            </a:pPr>
            <a:r>
              <a:rPr lang="ru-RU" dirty="0"/>
              <a:t>Описанные ошибки: </a:t>
            </a:r>
          </a:p>
          <a:p>
            <a:r>
              <a:rPr lang="ru-RU" dirty="0"/>
              <a:t>Город не найден</a:t>
            </a:r>
          </a:p>
          <a:p>
            <a:r>
              <a:rPr lang="ru-RU" dirty="0"/>
              <a:t>Отель не найден</a:t>
            </a:r>
          </a:p>
          <a:p>
            <a:r>
              <a:rPr lang="ru-RU" dirty="0"/>
              <a:t>Введена неверная дата.</a:t>
            </a:r>
          </a:p>
        </p:txBody>
      </p:sp>
    </p:spTree>
    <p:extLst>
      <p:ext uri="{BB962C8B-B14F-4D97-AF65-F5344CB8AC3E}">
        <p14:creationId xmlns:p14="http://schemas.microsoft.com/office/powerpoint/2010/main" val="285475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AF7A-BC83-4203-AB68-68BF5F71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Кейсы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E7F31-8B12-4CD3-9340-671452BD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Рассмотрим ключевые оценочные элементы для оценки качества сайта:</a:t>
            </a:r>
          </a:p>
          <a:p>
            <a:r>
              <a:rPr lang="ru-RU" dirty="0"/>
              <a:t>Функциональность: Проверка всех функциональных требований. </a:t>
            </a:r>
          </a:p>
          <a:p>
            <a:r>
              <a:rPr lang="ru-RU" dirty="0"/>
              <a:t>Удобство использования: Оценка интерфейса и взаимодействия пользователей с сайтом.  </a:t>
            </a:r>
          </a:p>
          <a:p>
            <a:r>
              <a:rPr lang="ru-RU" dirty="0"/>
              <a:t>Безопасность: Проверка защиты данных и соответствия требованиям безопасности. </a:t>
            </a:r>
          </a:p>
          <a:p>
            <a:r>
              <a:rPr lang="ru-RU" dirty="0"/>
              <a:t>Совместимость: Работа сайта в различных браузерах и на разных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138536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E1AB7-F6F6-4CE7-9FCD-CAA359FA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для Тест Кейсов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E837A76-9F0F-4940-811A-1A2564B92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869" y="1825625"/>
            <a:ext cx="4056261" cy="4351338"/>
          </a:xfrm>
        </p:spPr>
      </p:pic>
    </p:spTree>
    <p:extLst>
      <p:ext uri="{BB962C8B-B14F-4D97-AF65-F5344CB8AC3E}">
        <p14:creationId xmlns:p14="http://schemas.microsoft.com/office/powerpoint/2010/main" val="11801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EB5C4-BEB0-4C28-B8CA-2A55526C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и методы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7D453-C354-44B1-9812-74AA2738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тестировании использовался Функциональный вид тестирования.</a:t>
            </a:r>
          </a:p>
          <a:p>
            <a:pPr marL="0" indent="0">
              <a:buNone/>
            </a:pPr>
            <a:r>
              <a:rPr lang="ru-RU" dirty="0"/>
              <a:t>При тестировании использовались такие методы, как:</a:t>
            </a:r>
          </a:p>
          <a:p>
            <a:r>
              <a:rPr lang="ru-RU" dirty="0"/>
              <a:t>Эквивалентное разделение</a:t>
            </a:r>
          </a:p>
          <a:p>
            <a:r>
              <a:rPr lang="ru-RU" dirty="0"/>
              <a:t>Анализ Граничных Значений </a:t>
            </a:r>
          </a:p>
          <a:p>
            <a:r>
              <a:rPr lang="ru-RU" dirty="0"/>
              <a:t>Предугадывание ошибки </a:t>
            </a:r>
          </a:p>
          <a:p>
            <a:r>
              <a:rPr lang="ru-RU" dirty="0"/>
              <a:t>Причина / Следствие</a:t>
            </a:r>
          </a:p>
        </p:txBody>
      </p:sp>
    </p:spTree>
    <p:extLst>
      <p:ext uri="{BB962C8B-B14F-4D97-AF65-F5344CB8AC3E}">
        <p14:creationId xmlns:p14="http://schemas.microsoft.com/office/powerpoint/2010/main" val="322792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CD733-9D90-4152-9F9F-A1C0C294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Тестовое покрытие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29936-6AC1-4130-93F5-E1508AC0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Тестовое покрытие можно посчитать по формуле: (29</a:t>
            </a:r>
            <a:r>
              <a:rPr lang="en-US" dirty="0"/>
              <a:t>/36</a:t>
            </a:r>
            <a:r>
              <a:rPr lang="ru-RU" dirty="0"/>
              <a:t>)</a:t>
            </a:r>
            <a:r>
              <a:rPr lang="en-US" dirty="0"/>
              <a:t>*100% = 80%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9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116B3-7F0E-4F5E-8497-0427BE74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17D03-18EA-48AB-B1F1-D559BA32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по предметной области закончена на 90%, в дальнейшем планируется рассмотреть больше ошибок в Руководстве Оператором и разработать прототип сайта. Особенно мне удалось проработать </a:t>
            </a:r>
            <a:r>
              <a:rPr lang="ru-RU" dirty="0" err="1"/>
              <a:t>ТестКейсы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06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17974-0FBC-4A52-975D-F566B453C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по бронированию гостиниц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C139D8-D7FD-4D16-A796-140AD2B0F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Воробьев Виктор 2</a:t>
            </a:r>
            <a:r>
              <a:rPr lang="en-US" dirty="0"/>
              <a:t>29</a:t>
            </a:r>
            <a:r>
              <a:rPr lang="ru-RU" dirty="0"/>
              <a:t>19</a:t>
            </a:r>
            <a:r>
              <a:rPr lang="en-US" dirty="0"/>
              <a:t>/9</a:t>
            </a:r>
          </a:p>
          <a:p>
            <a:r>
              <a:rPr lang="en-US" dirty="0"/>
              <a:t>GitHub </a:t>
            </a:r>
            <a:r>
              <a:rPr lang="en-US"/>
              <a:t>- github.com/Joneks421/3vago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3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EA486-2F88-4FD4-99A2-B4AA29AE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B8726-2E9C-4B3F-8178-93FBA927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Задача проекта - создать веб-сайт с интегрированной системой онлайн-бронирования номеров, который будет готов к запуску к Новому Году (дата получения заказа XX.07.202X). Этот сайт должен быть легко доступным для всех пользователей, включая незарегистрированных посетителей, которые могут просматривать информацию о доступных гостиницах и их загруженности. Зарегистрированные пользователи получат возможность сохранять адреса гостиниц в личных кабинетах. Администраторы сайта будут изменять информацию о гостиницах и обслуживании. Также должна быть обеспечена надежная система безопасности для защиты личных данных пользователей и проверка актуальности информации о доступных номерах. Сайт должен хранить информацию о 100 тыс. пользователей и обеспечивать одновременное онлайн-обслуживание 10 тыс. посетителей.</a:t>
            </a:r>
          </a:p>
        </p:txBody>
      </p:sp>
    </p:spTree>
    <p:extLst>
      <p:ext uri="{BB962C8B-B14F-4D97-AF65-F5344CB8AC3E}">
        <p14:creationId xmlns:p14="http://schemas.microsoft.com/office/powerpoint/2010/main" val="25196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0D8B-6600-40AF-B741-55F61EFF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5F4E3-F709-4EE0-9943-8A72AC89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сравнения таких моделей, как:</a:t>
            </a:r>
            <a:r>
              <a:rPr lang="en-US" dirty="0"/>
              <a:t> </a:t>
            </a:r>
            <a:r>
              <a:rPr lang="ru-RU" dirty="0"/>
              <a:t>Спиральная, Инкрементная, Инкрементная с прототипированием</a:t>
            </a:r>
            <a:r>
              <a:rPr lang="en-US" dirty="0"/>
              <a:t>,</a:t>
            </a:r>
            <a:r>
              <a:rPr lang="ru-RU" dirty="0"/>
              <a:t> была выбрана Инкрементная с прототипированием, так как Прототип позволяет уточнить все требования. Мы знаем какой, примерно, должна быть итоговая версия. Уверенность в том, что клиент будет доволен.</a:t>
            </a:r>
          </a:p>
        </p:txBody>
      </p:sp>
    </p:spTree>
    <p:extLst>
      <p:ext uri="{BB962C8B-B14F-4D97-AF65-F5344CB8AC3E}">
        <p14:creationId xmlns:p14="http://schemas.microsoft.com/office/powerpoint/2010/main" val="49592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0871A-C197-43DD-803C-4F3963F9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742C3F-FA17-4DAF-80FE-AEA636BBB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481" y="1825625"/>
            <a:ext cx="6011038" cy="4351338"/>
          </a:xfrm>
        </p:spPr>
      </p:pic>
    </p:spTree>
    <p:extLst>
      <p:ext uri="{BB962C8B-B14F-4D97-AF65-F5344CB8AC3E}">
        <p14:creationId xmlns:p14="http://schemas.microsoft.com/office/powerpoint/2010/main" val="354980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046BE-2BA6-4176-8612-66E73F18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86C07B-4602-4309-A91C-48F3DE8E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входе на сайт пользователей попадет на Главную, где он вводит название города и дату поездки и переходит на вкладку выбор отеля, где пользователь может захотеть: Найти отель с определенным рейтингом, ценой, количеством гостей, определенными дополнительными параметрами. Если у клиента будут какие-либо вопросы он может захотеть, перейти на страницу поддержки. Соответственно, весь этот функционал необходимо выложить на одном макете.</a:t>
            </a:r>
          </a:p>
        </p:txBody>
      </p:sp>
    </p:spTree>
    <p:extLst>
      <p:ext uri="{BB962C8B-B14F-4D97-AF65-F5344CB8AC3E}">
        <p14:creationId xmlns:p14="http://schemas.microsoft.com/office/powerpoint/2010/main" val="251376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B741-4585-4B68-8E6F-3D2CF88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«Главная»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0D277-3EE7-4F82-BDD9-36952E0040CE}"/>
              </a:ext>
            </a:extLst>
          </p:cNvPr>
          <p:cNvSpPr txBox="1"/>
          <p:nvPr/>
        </p:nvSpPr>
        <p:spPr>
          <a:xfrm>
            <a:off x="3505561" y="3098559"/>
            <a:ext cx="7848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примере макета страницы «Главная» мы можем увидеть использование такого принципа удобного </a:t>
            </a:r>
            <a:r>
              <a:rPr lang="en-US" dirty="0"/>
              <a:t>GUI, </a:t>
            </a:r>
            <a:r>
              <a:rPr lang="ru-RU" dirty="0"/>
              <a:t>как Принцип видимости. Самая популярная функция «Поиск отеля по городу и дате» реализована сразу при входе на сайт, у ней ведет всего один переход, что мало в сравнении с самой непопулярную функцией «Карта отелей», для которой надо сделать 3 перехода.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9BC686-5BEB-4C80-8845-A0CEEF6D85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056" y="1371845"/>
            <a:ext cx="2604523" cy="53000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984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B741-4585-4B68-8E6F-3D2CF88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«Поиск отеля»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0D277-3EE7-4F82-BDD9-36952E0040CE}"/>
              </a:ext>
            </a:extLst>
          </p:cNvPr>
          <p:cNvSpPr txBox="1"/>
          <p:nvPr/>
        </p:nvSpPr>
        <p:spPr>
          <a:xfrm>
            <a:off x="3778470" y="3098559"/>
            <a:ext cx="784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примере макета страницы «Поиск отеля» мы можем увидеть использование такого принципа удобного </a:t>
            </a:r>
            <a:r>
              <a:rPr lang="en-US" dirty="0"/>
              <a:t>GUI, </a:t>
            </a:r>
            <a:r>
              <a:rPr lang="ru-RU" dirty="0"/>
              <a:t>как Принцип простоты. На странице поиска отеля воссозданы все те функции, которые были описаны в сценарии.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97D1D4-2A1E-4974-A6C0-CA957F3CDE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798" y="1756268"/>
            <a:ext cx="3243987" cy="42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4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207E7-8D52-45B1-BA15-EF39089C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«Страница отеля»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53A81A-1CC3-4EB2-8B03-CA2D8CA7DF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2289"/>
            <a:ext cx="3520581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2F5EB-B8E4-4F9D-A70F-E47602FC59AA}"/>
              </a:ext>
            </a:extLst>
          </p:cNvPr>
          <p:cNvSpPr txBox="1"/>
          <p:nvPr/>
        </p:nvSpPr>
        <p:spPr>
          <a:xfrm>
            <a:off x="4278394" y="2829919"/>
            <a:ext cx="60952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примере макета страницы «Страница отеля» мы можем увидеть использование такого принципа удобного </a:t>
            </a:r>
            <a:r>
              <a:rPr lang="en-US" dirty="0"/>
              <a:t>GUI, </a:t>
            </a:r>
            <a:r>
              <a:rPr lang="ru-RU" dirty="0"/>
              <a:t>как Принцип простоты. На странице отеля все блоки отделены друг от друга. Картинки обладают их собственной областью, адрес выделен в особую область, где располагаются все данные о местоположении, нижняя часть с расположением отеля на карте отделена от верхней с основной информацией. Шапка сайта и подвал также имеют свои границы.</a:t>
            </a:r>
          </a:p>
        </p:txBody>
      </p:sp>
    </p:spTree>
    <p:extLst>
      <p:ext uri="{BB962C8B-B14F-4D97-AF65-F5344CB8AC3E}">
        <p14:creationId xmlns:p14="http://schemas.microsoft.com/office/powerpoint/2010/main" val="229333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60A51-A4DE-480C-9C96-51F2BE91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DBECD-22A7-46E0-B2EE-9E5675EC9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На данный момент были спроектированы такие уровни доступа, как:</a:t>
            </a:r>
          </a:p>
          <a:p>
            <a:r>
              <a:rPr lang="ru-RU" dirty="0"/>
              <a:t>Видимость для всех - элемент виден всем пользователям.</a:t>
            </a:r>
          </a:p>
          <a:p>
            <a:r>
              <a:rPr lang="ru-RU" dirty="0"/>
              <a:t>Доступность для всех - элемент доступен всем пользователям.</a:t>
            </a:r>
          </a:p>
          <a:p>
            <a:r>
              <a:rPr lang="ru-RU" dirty="0"/>
              <a:t>Пользователь не авторизировался - элемент виден и доступен только неавторизованным пользователям. </a:t>
            </a:r>
          </a:p>
          <a:p>
            <a:r>
              <a:rPr lang="ru-RU" dirty="0"/>
              <a:t>Пользователь авторизировался - элемент виден и доступен только авторизованным пользователям. </a:t>
            </a:r>
          </a:p>
          <a:p>
            <a:pPr marL="0" indent="0">
              <a:buNone/>
            </a:pPr>
            <a:r>
              <a:rPr lang="ru-RU" dirty="0"/>
              <a:t>Таким образом, можно выделить четыре уровня доступа для элементов интерфейса: два универсальных (видимость и доступность для всех) и два условных (зависящие от статуса авторизации пользователя).</a:t>
            </a:r>
          </a:p>
        </p:txBody>
      </p:sp>
    </p:spTree>
    <p:extLst>
      <p:ext uri="{BB962C8B-B14F-4D97-AF65-F5344CB8AC3E}">
        <p14:creationId xmlns:p14="http://schemas.microsoft.com/office/powerpoint/2010/main" val="18047708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720</Words>
  <Application>Microsoft Office PowerPoint</Application>
  <PresentationFormat>Широкоэкранный</PresentationFormat>
  <Paragraphs>53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Сервис по бронированию гостиниц</vt:lpstr>
      <vt:lpstr>Предметная область</vt:lpstr>
      <vt:lpstr>Модель жизненного цикла</vt:lpstr>
      <vt:lpstr>Структура сайта</vt:lpstr>
      <vt:lpstr>Сценарий работы</vt:lpstr>
      <vt:lpstr>Макет «Главная»</vt:lpstr>
      <vt:lpstr>Макет «Поиск отеля»</vt:lpstr>
      <vt:lpstr>Макет «Страница отеля»</vt:lpstr>
      <vt:lpstr>Уровни доступа</vt:lpstr>
      <vt:lpstr>Руководство оператором</vt:lpstr>
      <vt:lpstr>Тест Кейсы</vt:lpstr>
      <vt:lpstr>Форма для Тест Кейсов</vt:lpstr>
      <vt:lpstr>Вид и методы тестирования</vt:lpstr>
      <vt:lpstr>Тестовое покрытие</vt:lpstr>
      <vt:lpstr>Вывод</vt:lpstr>
      <vt:lpstr>Сервис по бронированию гостиниц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по бронированию гостиниц</dc:title>
  <dc:creator>Воробьев Виктор Сергеевич</dc:creator>
  <cp:lastModifiedBy>Воробьев Виктор Сергеевич</cp:lastModifiedBy>
  <cp:revision>17</cp:revision>
  <dcterms:created xsi:type="dcterms:W3CDTF">2024-06-21T13:39:52Z</dcterms:created>
  <dcterms:modified xsi:type="dcterms:W3CDTF">2024-06-22T14:04:22Z</dcterms:modified>
</cp:coreProperties>
</file>