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6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541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1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4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7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DAF79C-BD21-4C16-8336-10D1E4893122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B00C-6457-4232-AD54-328B762E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C767-EDE7-4F74-A847-FE7B307C9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&amp; </a:t>
            </a:r>
            <a:r>
              <a:rPr lang="en-US" dirty="0" err="1"/>
              <a:t>Stringify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4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A44C-5394-4AB5-86ED-B32EDE75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0BD7-3634-42CE-98AB-37B64B55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exchange data between a server and a browser</a:t>
            </a:r>
          </a:p>
          <a:p>
            <a:r>
              <a:rPr lang="en-US" dirty="0"/>
              <a:t>With JSON functions, you can change JavaScript objects into text to send to the server and you can turn text into JavaScript objects,</a:t>
            </a:r>
          </a:p>
          <a:p>
            <a:r>
              <a:rPr lang="en-US" dirty="0"/>
              <a:t>There are a few rules that we will get into.</a:t>
            </a:r>
          </a:p>
          <a:p>
            <a:r>
              <a:rPr lang="en-US" dirty="0"/>
              <a:t>It’s a lot simpler and faster than XML.</a:t>
            </a:r>
          </a:p>
          <a:p>
            <a:r>
              <a:rPr lang="en-US" dirty="0"/>
              <a:t>Uses most JavaScript syntax.</a:t>
            </a:r>
          </a:p>
          <a:p>
            <a:r>
              <a:rPr lang="en-US" dirty="0"/>
              <a:t>Ability to store JavaScript Objects.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F4650-904C-4A2A-916B-A2DC86BF30BE}"/>
              </a:ext>
            </a:extLst>
          </p:cNvPr>
          <p:cNvSpPr txBox="1"/>
          <p:nvPr/>
        </p:nvSpPr>
        <p:spPr>
          <a:xfrm>
            <a:off x="243281" y="6277431"/>
            <a:ext cx="5268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https://www.w3schools.com/js/js_json_intro.asp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4691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AC35-725A-4350-BC30-57D4C7EF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396"/>
            <a:ext cx="10515600" cy="478173"/>
          </a:xfrm>
        </p:spPr>
        <p:txBody>
          <a:bodyPr>
            <a:normAutofit fontScale="90000"/>
          </a:bodyPr>
          <a:lstStyle/>
          <a:p>
            <a:r>
              <a:rPr lang="en-US" dirty="0"/>
              <a:t>JSON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BF98-C9F1-40AA-83A4-FE68FE802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6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In JSON, values must be one of the following data types:</a:t>
            </a:r>
          </a:p>
          <a:p>
            <a:pPr lvl="2"/>
            <a:r>
              <a:rPr lang="en-US" dirty="0"/>
              <a:t>a string</a:t>
            </a:r>
          </a:p>
          <a:p>
            <a:pPr lvl="2"/>
            <a:r>
              <a:rPr lang="en-US" dirty="0"/>
              <a:t>a number</a:t>
            </a:r>
          </a:p>
          <a:p>
            <a:pPr lvl="2"/>
            <a:r>
              <a:rPr lang="en-US" dirty="0"/>
              <a:t>an object (JSON object)</a:t>
            </a:r>
          </a:p>
          <a:p>
            <a:pPr lvl="2"/>
            <a:r>
              <a:rPr lang="en-US" dirty="0"/>
              <a:t>an array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boolean</a:t>
            </a:r>
            <a:endParaRPr lang="en-US" dirty="0"/>
          </a:p>
          <a:p>
            <a:pPr lvl="2"/>
            <a:r>
              <a:rPr lang="en-US" dirty="0"/>
              <a:t>Null</a:t>
            </a:r>
          </a:p>
          <a:p>
            <a:pPr lvl="1"/>
            <a:r>
              <a:rPr lang="en-US" dirty="0"/>
              <a:t>In JavaScript values can be all of the above, plus any other valid JavaScript expression, including:</a:t>
            </a:r>
          </a:p>
          <a:p>
            <a:pPr lvl="2"/>
            <a:r>
              <a:rPr lang="en-US" dirty="0"/>
              <a:t>a function</a:t>
            </a:r>
          </a:p>
          <a:p>
            <a:pPr lvl="2"/>
            <a:r>
              <a:rPr lang="en-US" dirty="0"/>
              <a:t>a date</a:t>
            </a:r>
          </a:p>
          <a:p>
            <a:pPr lvl="2"/>
            <a:r>
              <a:rPr lang="en-US" dirty="0"/>
              <a:t>Undefined</a:t>
            </a:r>
          </a:p>
          <a:p>
            <a:pPr lvl="1"/>
            <a:r>
              <a:rPr lang="en-US" dirty="0"/>
              <a:t>A date must be entered as a string.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CCA5-0D0B-442C-B531-278CF8FFC783}"/>
              </a:ext>
            </a:extLst>
          </p:cNvPr>
          <p:cNvSpPr txBox="1"/>
          <p:nvPr/>
        </p:nvSpPr>
        <p:spPr>
          <a:xfrm>
            <a:off x="496349" y="6030160"/>
            <a:ext cx="5679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https://www.w3schools.com/js/js_json_syntax.asp</a:t>
            </a:r>
          </a:p>
        </p:txBody>
      </p:sp>
    </p:spTree>
    <p:extLst>
      <p:ext uri="{BB962C8B-B14F-4D97-AF65-F5344CB8AC3E}">
        <p14:creationId xmlns:p14="http://schemas.microsoft.com/office/powerpoint/2010/main" val="157582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9816-62C7-4A11-8106-21530BFA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convert JavaScript Objects into JSON files.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086C-6245-4DBA-A42A-0E7A72F2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648537"/>
            <a:ext cx="8946541" cy="2686862"/>
          </a:xfrm>
        </p:spPr>
        <p:txBody>
          <a:bodyPr/>
          <a:lstStyle/>
          <a:p>
            <a:r>
              <a:rPr lang="en-US" sz="2400" dirty="0"/>
              <a:t>Using </a:t>
            </a:r>
            <a:r>
              <a:rPr lang="en-US" sz="2400" dirty="0" err="1"/>
              <a:t>JSON.stringify</a:t>
            </a:r>
            <a:r>
              <a:rPr lang="en-US" sz="2400" dirty="0"/>
              <a:t>() function, you can convert file into JSON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002060"/>
                </a:solidFill>
              </a:rPr>
              <a:t>var </a:t>
            </a:r>
            <a:r>
              <a:rPr lang="en-US" dirty="0" err="1"/>
              <a:t>myObj</a:t>
            </a:r>
            <a:r>
              <a:rPr lang="en-US" dirty="0"/>
              <a:t> = {name: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“Flynn"</a:t>
            </a:r>
            <a:r>
              <a:rPr lang="en-US" dirty="0"/>
              <a:t>, age: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31</a:t>
            </a:r>
            <a:r>
              <a:rPr lang="en-US" dirty="0"/>
              <a:t>, city: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“Tri-Cities"</a:t>
            </a:r>
            <a:r>
              <a:rPr lang="en-US" dirty="0"/>
              <a:t>};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myObj</a:t>
            </a:r>
            <a:r>
              <a:rPr lang="en-US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5AA53-9090-4E74-8049-BE427DEB7555}"/>
              </a:ext>
            </a:extLst>
          </p:cNvPr>
          <p:cNvSpPr txBox="1"/>
          <p:nvPr/>
        </p:nvSpPr>
        <p:spPr>
          <a:xfrm>
            <a:off x="1753299" y="6266576"/>
            <a:ext cx="26741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https://www.w3schools.com/js/js_json_stringify.asp</a:t>
            </a:r>
          </a:p>
        </p:txBody>
      </p:sp>
    </p:spTree>
    <p:extLst>
      <p:ext uri="{BB962C8B-B14F-4D97-AF65-F5344CB8AC3E}">
        <p14:creationId xmlns:p14="http://schemas.microsoft.com/office/powerpoint/2010/main" val="712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C05F-ACC4-404E-BE16-73B8E3A3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convert JSON files into JavaScript Objects.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F783C-ACB2-4420-A4A8-BBC2486D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560" y="2930287"/>
            <a:ext cx="8946541" cy="2074466"/>
          </a:xfrm>
        </p:spPr>
        <p:txBody>
          <a:bodyPr/>
          <a:lstStyle/>
          <a:p>
            <a:r>
              <a:rPr lang="en-US" dirty="0"/>
              <a:t>Using the function </a:t>
            </a:r>
            <a:r>
              <a:rPr lang="en-US" dirty="0" err="1"/>
              <a:t>JSON.parse</a:t>
            </a:r>
            <a:r>
              <a:rPr lang="en-US" dirty="0"/>
              <a:t>() you can convert a JSON file in to JavaScript.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obj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'{ "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name":“Flynn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", "age":31, "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city":“Tri-Cities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"}'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5D828-21E7-4A73-9079-9D61D22D94EE}"/>
              </a:ext>
            </a:extLst>
          </p:cNvPr>
          <p:cNvSpPr txBox="1"/>
          <p:nvPr/>
        </p:nvSpPr>
        <p:spPr>
          <a:xfrm>
            <a:off x="1887523" y="5998128"/>
            <a:ext cx="2587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https://www.w3schools.com/js/js_json_parse.asp</a:t>
            </a:r>
          </a:p>
        </p:txBody>
      </p:sp>
    </p:spTree>
    <p:extLst>
      <p:ext uri="{BB962C8B-B14F-4D97-AF65-F5344CB8AC3E}">
        <p14:creationId xmlns:p14="http://schemas.microsoft.com/office/powerpoint/2010/main" val="404572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21CD-75DE-4F17-8408-26AB634F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and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B135-238C-4491-BEDD-8EE8429A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04" y="1510018"/>
            <a:ext cx="5450868" cy="473838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JSON 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{"employees":[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{ "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":"John", "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":"Doe" },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{ "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":"Anna", "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":"Smith" },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{ "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":"Peter", "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":"Jones"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B8D12-A16B-4FC0-A9F5-40752CCC1338}"/>
              </a:ext>
            </a:extLst>
          </p:cNvPr>
          <p:cNvSpPr txBox="1"/>
          <p:nvPr/>
        </p:nvSpPr>
        <p:spPr>
          <a:xfrm>
            <a:off x="855677" y="6248399"/>
            <a:ext cx="3632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https://www.w3schools.com/js/js_json_xml.asp</a:t>
            </a:r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A2B79-7377-4D1F-81B1-E12B77ACBB8E}"/>
              </a:ext>
            </a:extLst>
          </p:cNvPr>
          <p:cNvSpPr txBox="1"/>
          <p:nvPr/>
        </p:nvSpPr>
        <p:spPr>
          <a:xfrm>
            <a:off x="6096000" y="1510018"/>
            <a:ext cx="47565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XML Example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&lt;employees&gt;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&lt;employee&gt;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&gt;John&lt;/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&lt;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&gt;Doe&lt;/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&lt;/employee&gt;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&lt;employee&gt;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&gt;Anna&lt;/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&lt;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&gt;Smith&lt;/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&lt;/employee&gt;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&lt;employee&gt;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&gt;Peter&lt;/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&lt;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&gt;Jones&lt;/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&lt;/employee&gt;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361243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3BF34-B59C-4EAE-A348-FE8708C6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9362"/>
            <a:ext cx="12120534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For more info go to: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</a:rPr>
              <a:t>https://www.w3schools.com/js/js_json_intro.asp</a:t>
            </a:r>
          </a:p>
        </p:txBody>
      </p:sp>
    </p:spTree>
    <p:extLst>
      <p:ext uri="{BB962C8B-B14F-4D97-AF65-F5344CB8AC3E}">
        <p14:creationId xmlns:p14="http://schemas.microsoft.com/office/powerpoint/2010/main" val="3775002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469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Json &amp; Stringify</vt:lpstr>
      <vt:lpstr>JSON (JavaScript Object Notation)</vt:lpstr>
      <vt:lpstr>JSON Syntax </vt:lpstr>
      <vt:lpstr>You can convert JavaScript Objects into JSON files.</vt:lpstr>
      <vt:lpstr>You can convert JSON files into JavaScript Objects. </vt:lpstr>
      <vt:lpstr>JSON and XML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&amp; Stringify</dc:title>
  <dc:creator>Jones, Flynn</dc:creator>
  <cp:lastModifiedBy>Jones, Flynn</cp:lastModifiedBy>
  <cp:revision>7</cp:revision>
  <dcterms:created xsi:type="dcterms:W3CDTF">2018-10-12T23:51:39Z</dcterms:created>
  <dcterms:modified xsi:type="dcterms:W3CDTF">2018-10-13T00:57:49Z</dcterms:modified>
</cp:coreProperties>
</file>