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9"/>
  </p:notesMasterIdLst>
  <p:sldIdLst>
    <p:sldId id="283" r:id="rId2"/>
    <p:sldId id="281" r:id="rId3"/>
    <p:sldId id="282" r:id="rId4"/>
    <p:sldId id="260" r:id="rId5"/>
    <p:sldId id="261" r:id="rId6"/>
    <p:sldId id="28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9" r:id="rId16"/>
    <p:sldId id="280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AA9DEB-B758-4BB5-A50C-A6582F95AF55}">
          <p14:sldIdLst>
            <p14:sldId id="283"/>
            <p14:sldId id="281"/>
            <p14:sldId id="282"/>
            <p14:sldId id="260"/>
            <p14:sldId id="261"/>
            <p14:sldId id="284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9"/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2D031-15A4-4903-AC88-3BD00C534BA0}" v="686" dt="2023-12-08T14:40:47.3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O NYARKOH" userId="8882f1e9615cf3da" providerId="LiveId" clId="{5572D031-15A4-4903-AC88-3BD00C534BA0}"/>
    <pc:docChg chg="undo redo custSel addSld delSld modSld sldOrd delSection modSection">
      <pc:chgData name="KOJO NYARKOH" userId="8882f1e9615cf3da" providerId="LiveId" clId="{5572D031-15A4-4903-AC88-3BD00C534BA0}" dt="2023-12-08T14:40:47.311" v="4394"/>
      <pc:docMkLst>
        <pc:docMk/>
      </pc:docMkLst>
      <pc:sldChg chg="modSp del mod modAnim">
        <pc:chgData name="KOJO NYARKOH" userId="8882f1e9615cf3da" providerId="LiveId" clId="{5572D031-15A4-4903-AC88-3BD00C534BA0}" dt="2023-12-08T01:39:38.086" v="3891" actId="2696"/>
        <pc:sldMkLst>
          <pc:docMk/>
          <pc:sldMk cId="2891831654" sldId="256"/>
        </pc:sldMkLst>
        <pc:spChg chg="mod">
          <ac:chgData name="KOJO NYARKOH" userId="8882f1e9615cf3da" providerId="LiveId" clId="{5572D031-15A4-4903-AC88-3BD00C534BA0}" dt="2023-12-08T01:35:34.015" v="3832" actId="1076"/>
          <ac:spMkLst>
            <pc:docMk/>
            <pc:sldMk cId="2891831654" sldId="256"/>
            <ac:spMk id="2" creationId="{5C1B618C-8D18-D535-8161-B067CBFAC97B}"/>
          </ac:spMkLst>
        </pc:spChg>
      </pc:sldChg>
      <pc:sldChg chg="delSp modSp del mod modAnim">
        <pc:chgData name="KOJO NYARKOH" userId="8882f1e9615cf3da" providerId="LiveId" clId="{5572D031-15A4-4903-AC88-3BD00C534BA0}" dt="2023-12-08T01:08:18.709" v="3432" actId="2696"/>
        <pc:sldMkLst>
          <pc:docMk/>
          <pc:sldMk cId="160652098" sldId="257"/>
        </pc:sldMkLst>
        <pc:spChg chg="mod">
          <ac:chgData name="KOJO NYARKOH" userId="8882f1e9615cf3da" providerId="LiveId" clId="{5572D031-15A4-4903-AC88-3BD00C534BA0}" dt="2023-12-08T01:06:06.418" v="3413" actId="14100"/>
          <ac:spMkLst>
            <pc:docMk/>
            <pc:sldMk cId="160652098" sldId="257"/>
            <ac:spMk id="2" creationId="{A4A90638-CEE3-A54F-AC74-954A8484AC6B}"/>
          </ac:spMkLst>
        </pc:spChg>
        <pc:spChg chg="mod">
          <ac:chgData name="KOJO NYARKOH" userId="8882f1e9615cf3da" providerId="LiveId" clId="{5572D031-15A4-4903-AC88-3BD00C534BA0}" dt="2023-12-08T01:05:03.957" v="3409" actId="27636"/>
          <ac:spMkLst>
            <pc:docMk/>
            <pc:sldMk cId="160652098" sldId="257"/>
            <ac:spMk id="3" creationId="{17D8B452-7F94-DEC0-97D4-224FF7E8DCB9}"/>
          </ac:spMkLst>
        </pc:spChg>
        <pc:picChg chg="del mod">
          <ac:chgData name="KOJO NYARKOH" userId="8882f1e9615cf3da" providerId="LiveId" clId="{5572D031-15A4-4903-AC88-3BD00C534BA0}" dt="2023-12-08T01:04:59.047" v="3407" actId="478"/>
          <ac:picMkLst>
            <pc:docMk/>
            <pc:sldMk cId="160652098" sldId="257"/>
            <ac:picMk id="29" creationId="{607AF3C2-7A63-492F-1B4F-2400D1C63F33}"/>
          </ac:picMkLst>
        </pc:picChg>
      </pc:sldChg>
      <pc:sldChg chg="del">
        <pc:chgData name="KOJO NYARKOH" userId="8882f1e9615cf3da" providerId="LiveId" clId="{5572D031-15A4-4903-AC88-3BD00C534BA0}" dt="2023-12-04T15:46:57.669" v="13" actId="2696"/>
        <pc:sldMkLst>
          <pc:docMk/>
          <pc:sldMk cId="2915750075" sldId="258"/>
        </pc:sldMkLst>
      </pc:sldChg>
      <pc:sldChg chg="addSp delSp modSp del mod modAnim">
        <pc:chgData name="KOJO NYARKOH" userId="8882f1e9615cf3da" providerId="LiveId" clId="{5572D031-15A4-4903-AC88-3BD00C534BA0}" dt="2023-12-08T01:16:11.683" v="3580" actId="2696"/>
        <pc:sldMkLst>
          <pc:docMk/>
          <pc:sldMk cId="3801480302" sldId="259"/>
        </pc:sldMkLst>
        <pc:spChg chg="mod">
          <ac:chgData name="KOJO NYARKOH" userId="8882f1e9615cf3da" providerId="LiveId" clId="{5572D031-15A4-4903-AC88-3BD00C534BA0}" dt="2023-12-08T01:13:37.842" v="3449" actId="21"/>
          <ac:spMkLst>
            <pc:docMk/>
            <pc:sldMk cId="3801480302" sldId="259"/>
            <ac:spMk id="2" creationId="{202AF106-A02A-44F2-7E76-C7EFB07DCFF8}"/>
          </ac:spMkLst>
        </pc:spChg>
        <pc:spChg chg="del">
          <ac:chgData name="KOJO NYARKOH" userId="8882f1e9615cf3da" providerId="LiveId" clId="{5572D031-15A4-4903-AC88-3BD00C534BA0}" dt="2023-12-04T23:35:36.724" v="2638" actId="26606"/>
          <ac:spMkLst>
            <pc:docMk/>
            <pc:sldMk cId="3801480302" sldId="259"/>
            <ac:spMk id="11" creationId="{535742DD-1B16-4E9D-B715-0D74B4574A68}"/>
          </ac:spMkLst>
        </pc:spChg>
        <pc:spChg chg="del">
          <ac:chgData name="KOJO NYARKOH" userId="8882f1e9615cf3da" providerId="LiveId" clId="{5572D031-15A4-4903-AC88-3BD00C534BA0}" dt="2023-12-04T23:35:36.724" v="2638" actId="26606"/>
          <ac:spMkLst>
            <pc:docMk/>
            <pc:sldMk cId="3801480302" sldId="259"/>
            <ac:spMk id="13" creationId="{247B6BBF-09F2-4A29-AE4E-3771E2924817}"/>
          </ac:spMkLst>
        </pc:spChg>
        <pc:spChg chg="add">
          <ac:chgData name="KOJO NYARKOH" userId="8882f1e9615cf3da" providerId="LiveId" clId="{5572D031-15A4-4903-AC88-3BD00C534BA0}" dt="2023-12-04T23:35:36.724" v="2638" actId="26606"/>
          <ac:spMkLst>
            <pc:docMk/>
            <pc:sldMk cId="3801480302" sldId="259"/>
            <ac:spMk id="16" creationId="{35DB3719-6FDC-4E5D-891D-FF40B7300F64}"/>
          </ac:spMkLst>
        </pc:spChg>
        <pc:graphicFrameChg chg="mod modGraphic">
          <ac:chgData name="KOJO NYARKOH" userId="8882f1e9615cf3da" providerId="LiveId" clId="{5572D031-15A4-4903-AC88-3BD00C534BA0}" dt="2023-12-07T23:14:50.416" v="2820"/>
          <ac:graphicFrameMkLst>
            <pc:docMk/>
            <pc:sldMk cId="3801480302" sldId="259"/>
            <ac:graphicFrameMk id="5" creationId="{36B06C1C-82E5-56B8-52E8-E129663259DA}"/>
          </ac:graphicFrameMkLst>
        </pc:graphicFrameChg>
      </pc:sldChg>
      <pc:sldChg chg="addSp delSp modSp mod ord modAnim">
        <pc:chgData name="KOJO NYARKOH" userId="8882f1e9615cf3da" providerId="LiveId" clId="{5572D031-15A4-4903-AC88-3BD00C534BA0}" dt="2023-12-08T14:14:12.128" v="3997"/>
        <pc:sldMkLst>
          <pc:docMk/>
          <pc:sldMk cId="595841269" sldId="260"/>
        </pc:sldMkLst>
        <pc:spChg chg="add del mod">
          <ac:chgData name="KOJO NYARKOH" userId="8882f1e9615cf3da" providerId="LiveId" clId="{5572D031-15A4-4903-AC88-3BD00C534BA0}" dt="2023-12-07T23:25:08.902" v="2902" actId="14100"/>
          <ac:spMkLst>
            <pc:docMk/>
            <pc:sldMk cId="595841269" sldId="260"/>
            <ac:spMk id="2" creationId="{294E8E9F-9D2A-BE72-1481-1374799440D2}"/>
          </ac:spMkLst>
        </pc:spChg>
        <pc:spChg chg="add del mod">
          <ac:chgData name="KOJO NYARKOH" userId="8882f1e9615cf3da" providerId="LiveId" clId="{5572D031-15A4-4903-AC88-3BD00C534BA0}" dt="2023-12-04T17:06:58.322" v="1585" actId="478"/>
          <ac:spMkLst>
            <pc:docMk/>
            <pc:sldMk cId="595841269" sldId="260"/>
            <ac:spMk id="4" creationId="{DDB5BA81-CB9A-8A02-BFF8-EE4F8996FEB5}"/>
          </ac:spMkLst>
        </pc:spChg>
        <pc:spChg chg="add del mod">
          <ac:chgData name="KOJO NYARKOH" userId="8882f1e9615cf3da" providerId="LiveId" clId="{5572D031-15A4-4903-AC88-3BD00C534BA0}" dt="2023-12-04T17:06:58.322" v="1585" actId="478"/>
          <ac:spMkLst>
            <pc:docMk/>
            <pc:sldMk cId="595841269" sldId="260"/>
            <ac:spMk id="6" creationId="{33A6BF18-6A59-AA1F-51A9-0CD8505493DB}"/>
          </ac:spMkLst>
        </pc:spChg>
        <pc:spChg chg="del">
          <ac:chgData name="KOJO NYARKOH" userId="8882f1e9615cf3da" providerId="LiveId" clId="{5572D031-15A4-4903-AC88-3BD00C534BA0}" dt="2023-12-04T17:06:06.090" v="1580" actId="26606"/>
          <ac:spMkLst>
            <pc:docMk/>
            <pc:sldMk cId="595841269" sldId="260"/>
            <ac:spMk id="10" creationId="{743AA782-23D1-4521-8CAD-47662984AA08}"/>
          </ac:spMkLst>
        </pc:spChg>
        <pc:spChg chg="del">
          <ac:chgData name="KOJO NYARKOH" userId="8882f1e9615cf3da" providerId="LiveId" clId="{5572D031-15A4-4903-AC88-3BD00C534BA0}" dt="2023-12-04T17:06:06.090" v="1580" actId="26606"/>
          <ac:spMkLst>
            <pc:docMk/>
            <pc:sldMk cId="595841269" sldId="260"/>
            <ac:spMk id="16" creationId="{3CE8AF5E-D374-4CF1-90CC-35CF73B81C3E}"/>
          </ac:spMkLst>
        </pc:spChg>
        <pc:spChg chg="add del mod">
          <ac:chgData name="KOJO NYARKOH" userId="8882f1e9615cf3da" providerId="LiveId" clId="{5572D031-15A4-4903-AC88-3BD00C534BA0}" dt="2023-12-07T23:24:17.061" v="2897" actId="14100"/>
          <ac:spMkLst>
            <pc:docMk/>
            <pc:sldMk cId="595841269" sldId="260"/>
            <ac:spMk id="17" creationId="{1AF1113E-625D-81A0-9910-87C882E24CD7}"/>
          </ac:spMkLst>
        </pc:spChg>
        <pc:spChg chg="add del">
          <ac:chgData name="KOJO NYARKOH" userId="8882f1e9615cf3da" providerId="LiveId" clId="{5572D031-15A4-4903-AC88-3BD00C534BA0}" dt="2023-12-04T17:07:59.377" v="1596" actId="26606"/>
          <ac:spMkLst>
            <pc:docMk/>
            <pc:sldMk cId="595841269" sldId="260"/>
            <ac:spMk id="23" creationId="{743AA782-23D1-4521-8CAD-47662984AA08}"/>
          </ac:spMkLst>
        </pc:spChg>
        <pc:spChg chg="add del">
          <ac:chgData name="KOJO NYARKOH" userId="8882f1e9615cf3da" providerId="LiveId" clId="{5572D031-15A4-4903-AC88-3BD00C534BA0}" dt="2023-12-04T17:07:59.377" v="1596" actId="26606"/>
          <ac:spMkLst>
            <pc:docMk/>
            <pc:sldMk cId="595841269" sldId="260"/>
            <ac:spMk id="25" creationId="{3CE8AF5E-D374-4CF1-90CC-35CF73B81C3E}"/>
          </ac:spMkLst>
        </pc:spChg>
        <pc:spChg chg="add">
          <ac:chgData name="KOJO NYARKOH" userId="8882f1e9615cf3da" providerId="LiveId" clId="{5572D031-15A4-4903-AC88-3BD00C534BA0}" dt="2023-12-04T17:07:59.377" v="1596" actId="26606"/>
          <ac:spMkLst>
            <pc:docMk/>
            <pc:sldMk cId="595841269" sldId="260"/>
            <ac:spMk id="34" creationId="{743AA782-23D1-4521-8CAD-47662984AA08}"/>
          </ac:spMkLst>
        </pc:spChg>
        <pc:spChg chg="add">
          <ac:chgData name="KOJO NYARKOH" userId="8882f1e9615cf3da" providerId="LiveId" clId="{5572D031-15A4-4903-AC88-3BD00C534BA0}" dt="2023-12-04T17:07:59.377" v="1596" actId="26606"/>
          <ac:spMkLst>
            <pc:docMk/>
            <pc:sldMk cId="595841269" sldId="260"/>
            <ac:spMk id="36" creationId="{3CE8AF5E-D374-4CF1-90CC-35CF73B81C3E}"/>
          </ac:spMkLst>
        </pc:spChg>
        <pc:graphicFrameChg chg="add del">
          <ac:chgData name="KOJO NYARKOH" userId="8882f1e9615cf3da" providerId="LiveId" clId="{5572D031-15A4-4903-AC88-3BD00C534BA0}" dt="2023-12-04T17:05:53.951" v="1579" actId="26606"/>
          <ac:graphicFrameMkLst>
            <pc:docMk/>
            <pc:sldMk cId="595841269" sldId="260"/>
            <ac:graphicFrameMk id="20" creationId="{B15A72BF-51AC-AFCC-60E9-B3FEB6BA15B1}"/>
          </ac:graphicFrameMkLst>
        </pc:graphicFrameChg>
        <pc:picChg chg="add del mod">
          <ac:chgData name="KOJO NYARKOH" userId="8882f1e9615cf3da" providerId="LiveId" clId="{5572D031-15A4-4903-AC88-3BD00C534BA0}" dt="2023-12-04T17:07:03.343" v="1586" actId="478"/>
          <ac:picMkLst>
            <pc:docMk/>
            <pc:sldMk cId="595841269" sldId="260"/>
            <ac:picMk id="7" creationId="{F58FE25E-6AA1-C917-E2F7-729A2A18ED85}"/>
          </ac:picMkLst>
        </pc:picChg>
        <pc:picChg chg="add del mod">
          <ac:chgData name="KOJO NYARKOH" userId="8882f1e9615cf3da" providerId="LiveId" clId="{5572D031-15A4-4903-AC88-3BD00C534BA0}" dt="2023-12-07T23:21:32.670" v="2870" actId="478"/>
          <ac:picMkLst>
            <pc:docMk/>
            <pc:sldMk cId="595841269" sldId="260"/>
            <ac:picMk id="31" creationId="{6C63CE5B-FF45-7005-7911-088EBE1AF7DD}"/>
          </ac:picMkLst>
        </pc:picChg>
        <pc:inkChg chg="del">
          <ac:chgData name="KOJO NYARKOH" userId="8882f1e9615cf3da" providerId="LiveId" clId="{5572D031-15A4-4903-AC88-3BD00C534BA0}" dt="2023-12-04T17:06:06.090" v="1580" actId="26606"/>
          <ac:inkMkLst>
            <pc:docMk/>
            <pc:sldMk cId="595841269" sldId="260"/>
            <ac:inkMk id="18" creationId="{070477C5-0410-4E4F-97A1-F84C2465C187}"/>
          </ac:inkMkLst>
        </pc:inkChg>
        <pc:inkChg chg="add del">
          <ac:chgData name="KOJO NYARKOH" userId="8882f1e9615cf3da" providerId="LiveId" clId="{5572D031-15A4-4903-AC88-3BD00C534BA0}" dt="2023-12-04T17:07:59.377" v="1596" actId="26606"/>
          <ac:inkMkLst>
            <pc:docMk/>
            <pc:sldMk cId="595841269" sldId="260"/>
            <ac:inkMk id="27" creationId="{070477C5-0410-4E4F-97A1-F84C2465C187}"/>
          </ac:inkMkLst>
        </pc:inkChg>
        <pc:inkChg chg="add">
          <ac:chgData name="KOJO NYARKOH" userId="8882f1e9615cf3da" providerId="LiveId" clId="{5572D031-15A4-4903-AC88-3BD00C534BA0}" dt="2023-12-04T17:07:59.377" v="1596" actId="26606"/>
          <ac:inkMkLst>
            <pc:docMk/>
            <pc:sldMk cId="595841269" sldId="260"/>
            <ac:inkMk id="38" creationId="{070477C5-0410-4E4F-97A1-F84C2465C187}"/>
          </ac:inkMkLst>
        </pc:inkChg>
      </pc:sldChg>
      <pc:sldChg chg="addSp delSp modSp mod modAnim">
        <pc:chgData name="KOJO NYARKOH" userId="8882f1e9615cf3da" providerId="LiveId" clId="{5572D031-15A4-4903-AC88-3BD00C534BA0}" dt="2023-12-08T01:24:11.529" v="3789"/>
        <pc:sldMkLst>
          <pc:docMk/>
          <pc:sldMk cId="2006074367" sldId="261"/>
        </pc:sldMkLst>
        <pc:spChg chg="mod">
          <ac:chgData name="KOJO NYARKOH" userId="8882f1e9615cf3da" providerId="LiveId" clId="{5572D031-15A4-4903-AC88-3BD00C534BA0}" dt="2023-12-07T23:16:41.627" v="2826" actId="207"/>
          <ac:spMkLst>
            <pc:docMk/>
            <pc:sldMk cId="2006074367" sldId="261"/>
            <ac:spMk id="2" creationId="{9992259D-64D4-B168-132E-C0627EA72A05}"/>
          </ac:spMkLst>
        </pc:spChg>
        <pc:spChg chg="add del mod">
          <ac:chgData name="KOJO NYARKOH" userId="8882f1e9615cf3da" providerId="LiveId" clId="{5572D031-15A4-4903-AC88-3BD00C534BA0}" dt="2023-12-07T23:23:44.621" v="2892" actId="14100"/>
          <ac:spMkLst>
            <pc:docMk/>
            <pc:sldMk cId="2006074367" sldId="261"/>
            <ac:spMk id="3" creationId="{111727AE-6072-790E-9F19-E4558238B0E0}"/>
          </ac:spMkLst>
        </pc:spChg>
        <pc:spChg chg="del">
          <ac:chgData name="KOJO NYARKOH" userId="8882f1e9615cf3da" providerId="LiveId" clId="{5572D031-15A4-4903-AC88-3BD00C534BA0}" dt="2023-12-04T16:40:02.877" v="1029" actId="26606"/>
          <ac:spMkLst>
            <pc:docMk/>
            <pc:sldMk cId="2006074367" sldId="261"/>
            <ac:spMk id="23" creationId="{2C61293E-6EBE-43EF-A52C-9BEBFD7679D4}"/>
          </ac:spMkLst>
        </pc:spChg>
        <pc:spChg chg="del">
          <ac:chgData name="KOJO NYARKOH" userId="8882f1e9615cf3da" providerId="LiveId" clId="{5572D031-15A4-4903-AC88-3BD00C534BA0}" dt="2023-12-04T16:40:02.877" v="1029" actId="26606"/>
          <ac:spMkLst>
            <pc:docMk/>
            <pc:sldMk cId="2006074367" sldId="261"/>
            <ac:spMk id="24" creationId="{3FCFB1DE-0B7E-48CC-BA90-B2AB0889F9D6}"/>
          </ac:spMkLst>
        </pc:spChg>
        <pc:spChg chg="add del">
          <ac:chgData name="KOJO NYARKOH" userId="8882f1e9615cf3da" providerId="LiveId" clId="{5572D031-15A4-4903-AC88-3BD00C534BA0}" dt="2023-12-04T16:41:33.940" v="1033" actId="26606"/>
          <ac:spMkLst>
            <pc:docMk/>
            <pc:sldMk cId="2006074367" sldId="261"/>
            <ac:spMk id="29" creationId="{2C61293E-6EBE-43EF-A52C-9BEBFD7679D4}"/>
          </ac:spMkLst>
        </pc:spChg>
        <pc:spChg chg="add del">
          <ac:chgData name="KOJO NYARKOH" userId="8882f1e9615cf3da" providerId="LiveId" clId="{5572D031-15A4-4903-AC88-3BD00C534BA0}" dt="2023-12-04T16:41:33.940" v="1033" actId="26606"/>
          <ac:spMkLst>
            <pc:docMk/>
            <pc:sldMk cId="2006074367" sldId="261"/>
            <ac:spMk id="31" creationId="{3FCFB1DE-0B7E-48CC-BA90-B2AB0889F9D6}"/>
          </ac:spMkLst>
        </pc:spChg>
        <pc:spChg chg="add">
          <ac:chgData name="KOJO NYARKOH" userId="8882f1e9615cf3da" providerId="LiveId" clId="{5572D031-15A4-4903-AC88-3BD00C534BA0}" dt="2023-12-04T16:41:33.940" v="1033" actId="26606"/>
          <ac:spMkLst>
            <pc:docMk/>
            <pc:sldMk cId="2006074367" sldId="261"/>
            <ac:spMk id="36" creationId="{45D37F4E-DDB4-456B-97E0-9937730A039F}"/>
          </ac:spMkLst>
        </pc:spChg>
        <pc:spChg chg="add">
          <ac:chgData name="KOJO NYARKOH" userId="8882f1e9615cf3da" providerId="LiveId" clId="{5572D031-15A4-4903-AC88-3BD00C534BA0}" dt="2023-12-04T16:41:33.940" v="1033" actId="26606"/>
          <ac:spMkLst>
            <pc:docMk/>
            <pc:sldMk cId="2006074367" sldId="261"/>
            <ac:spMk id="38" creationId="{3CE8AF5E-D374-4CF1-90CC-35CF73B81C3E}"/>
          </ac:spMkLst>
        </pc:spChg>
        <pc:graphicFrameChg chg="add del mod">
          <ac:chgData name="KOJO NYARKOH" userId="8882f1e9615cf3da" providerId="LiveId" clId="{5572D031-15A4-4903-AC88-3BD00C534BA0}" dt="2023-12-07T23:21:39.730" v="2871" actId="26606"/>
          <ac:graphicFrameMkLst>
            <pc:docMk/>
            <pc:sldMk cId="2006074367" sldId="261"/>
            <ac:graphicFrameMk id="40" creationId="{8AB4B4F7-D9BF-EACA-59D1-E0F5213D5D5D}"/>
          </ac:graphicFrameMkLst>
        </pc:graphicFrameChg>
        <pc:picChg chg="del mod">
          <ac:chgData name="KOJO NYARKOH" userId="8882f1e9615cf3da" providerId="LiveId" clId="{5572D031-15A4-4903-AC88-3BD00C534BA0}" dt="2023-12-07T23:17:00.648" v="2833" actId="478"/>
          <ac:picMkLst>
            <pc:docMk/>
            <pc:sldMk cId="2006074367" sldId="261"/>
            <ac:picMk id="5" creationId="{89F3F04D-7672-446F-EEF1-3DAA086EC326}"/>
          </ac:picMkLst>
        </pc:picChg>
      </pc:sldChg>
      <pc:sldChg chg="modSp del mod">
        <pc:chgData name="KOJO NYARKOH" userId="8882f1e9615cf3da" providerId="LiveId" clId="{5572D031-15A4-4903-AC88-3BD00C534BA0}" dt="2023-12-04T16:52:19.153" v="1420" actId="2696"/>
        <pc:sldMkLst>
          <pc:docMk/>
          <pc:sldMk cId="1858695649" sldId="262"/>
        </pc:sldMkLst>
        <pc:spChg chg="mod">
          <ac:chgData name="KOJO NYARKOH" userId="8882f1e9615cf3da" providerId="LiveId" clId="{5572D031-15A4-4903-AC88-3BD00C534BA0}" dt="2023-12-04T16:33:42.272" v="992" actId="20577"/>
          <ac:spMkLst>
            <pc:docMk/>
            <pc:sldMk cId="1858695649" sldId="262"/>
            <ac:spMk id="2" creationId="{E4F832B2-EAB7-F7D9-4728-066275A920D3}"/>
          </ac:spMkLst>
        </pc:spChg>
        <pc:spChg chg="mod">
          <ac:chgData name="KOJO NYARKOH" userId="8882f1e9615cf3da" providerId="LiveId" clId="{5572D031-15A4-4903-AC88-3BD00C534BA0}" dt="2023-12-04T16:34:41.261" v="1004" actId="12"/>
          <ac:spMkLst>
            <pc:docMk/>
            <pc:sldMk cId="1858695649" sldId="262"/>
            <ac:spMk id="3" creationId="{44934029-76C7-CADF-ECA6-0CDD102815D9}"/>
          </ac:spMkLst>
        </pc:spChg>
        <pc:picChg chg="mod">
          <ac:chgData name="KOJO NYARKOH" userId="8882f1e9615cf3da" providerId="LiveId" clId="{5572D031-15A4-4903-AC88-3BD00C534BA0}" dt="2023-12-04T16:28:24.406" v="974" actId="14100"/>
          <ac:picMkLst>
            <pc:docMk/>
            <pc:sldMk cId="1858695649" sldId="262"/>
            <ac:picMk id="5" creationId="{BDD7B547-AFE1-1A8C-C534-731F2E49A82A}"/>
          </ac:picMkLst>
        </pc:picChg>
      </pc:sldChg>
      <pc:sldChg chg="del">
        <pc:chgData name="KOJO NYARKOH" userId="8882f1e9615cf3da" providerId="LiveId" clId="{5572D031-15A4-4903-AC88-3BD00C534BA0}" dt="2023-12-04T16:26:30.642" v="970" actId="2696"/>
        <pc:sldMkLst>
          <pc:docMk/>
          <pc:sldMk cId="1115146047" sldId="263"/>
        </pc:sldMkLst>
      </pc:sldChg>
      <pc:sldChg chg="del">
        <pc:chgData name="KOJO NYARKOH" userId="8882f1e9615cf3da" providerId="LiveId" clId="{5572D031-15A4-4903-AC88-3BD00C534BA0}" dt="2023-12-04T16:26:35.358" v="971" actId="2696"/>
        <pc:sldMkLst>
          <pc:docMk/>
          <pc:sldMk cId="1895356983" sldId="264"/>
        </pc:sldMkLst>
      </pc:sldChg>
      <pc:sldChg chg="modSp add del mod">
        <pc:chgData name="KOJO NYARKOH" userId="8882f1e9615cf3da" providerId="LiveId" clId="{5572D031-15A4-4903-AC88-3BD00C534BA0}" dt="2023-12-04T16:40:38.156" v="1030" actId="2696"/>
        <pc:sldMkLst>
          <pc:docMk/>
          <pc:sldMk cId="4190986736" sldId="265"/>
        </pc:sldMkLst>
        <pc:spChg chg="mod">
          <ac:chgData name="KOJO NYARKOH" userId="8882f1e9615cf3da" providerId="LiveId" clId="{5572D031-15A4-4903-AC88-3BD00C534BA0}" dt="2023-12-04T16:26:03.964" v="969" actId="12"/>
          <ac:spMkLst>
            <pc:docMk/>
            <pc:sldMk cId="4190986736" sldId="265"/>
            <ac:spMk id="3" creationId="{111727AE-6072-790E-9F19-E4558238B0E0}"/>
          </ac:spMkLst>
        </pc:spChg>
        <pc:picChg chg="mod">
          <ac:chgData name="KOJO NYARKOH" userId="8882f1e9615cf3da" providerId="LiveId" clId="{5572D031-15A4-4903-AC88-3BD00C534BA0}" dt="2023-12-04T16:23:25.731" v="953" actId="14100"/>
          <ac:picMkLst>
            <pc:docMk/>
            <pc:sldMk cId="4190986736" sldId="265"/>
            <ac:picMk id="5" creationId="{89F3F04D-7672-446F-EEF1-3DAA086EC326}"/>
          </ac:picMkLst>
        </pc:picChg>
      </pc:sldChg>
      <pc:sldChg chg="add del">
        <pc:chgData name="KOJO NYARKOH" userId="8882f1e9615cf3da" providerId="LiveId" clId="{5572D031-15A4-4903-AC88-3BD00C534BA0}" dt="2023-12-04T16:52:16.161" v="1419" actId="2696"/>
        <pc:sldMkLst>
          <pc:docMk/>
          <pc:sldMk cId="2907241172" sldId="266"/>
        </pc:sldMkLst>
      </pc:sldChg>
      <pc:sldChg chg="addSp delSp modSp add del mod">
        <pc:chgData name="KOJO NYARKOH" userId="8882f1e9615cf3da" providerId="LiveId" clId="{5572D031-15A4-4903-AC88-3BD00C534BA0}" dt="2023-12-04T17:05:02.949" v="1576" actId="2696"/>
        <pc:sldMkLst>
          <pc:docMk/>
          <pc:sldMk cId="4121890747" sldId="267"/>
        </pc:sldMkLst>
        <pc:spChg chg="mod">
          <ac:chgData name="KOJO NYARKOH" userId="8882f1e9615cf3da" providerId="LiveId" clId="{5572D031-15A4-4903-AC88-3BD00C534BA0}" dt="2023-12-04T17:01:54.323" v="1559" actId="14100"/>
          <ac:spMkLst>
            <pc:docMk/>
            <pc:sldMk cId="4121890747" sldId="267"/>
            <ac:spMk id="2" creationId="{9992259D-64D4-B168-132E-C0627EA72A05}"/>
          </ac:spMkLst>
        </pc:spChg>
        <pc:spChg chg="add del mod ord">
          <ac:chgData name="KOJO NYARKOH" userId="8882f1e9615cf3da" providerId="LiveId" clId="{5572D031-15A4-4903-AC88-3BD00C534BA0}" dt="2023-12-04T17:01:40.364" v="1556" actId="26606"/>
          <ac:spMkLst>
            <pc:docMk/>
            <pc:sldMk cId="4121890747" sldId="267"/>
            <ac:spMk id="3" creationId="{111727AE-6072-790E-9F19-E4558238B0E0}"/>
          </ac:spMkLst>
        </pc:spChg>
        <pc:spChg chg="add del">
          <ac:chgData name="KOJO NYARKOH" userId="8882f1e9615cf3da" providerId="LiveId" clId="{5572D031-15A4-4903-AC88-3BD00C534BA0}" dt="2023-12-04T16:36:55.988" v="1007" actId="22"/>
          <ac:spMkLst>
            <pc:docMk/>
            <pc:sldMk cId="4121890747" sldId="267"/>
            <ac:spMk id="6" creationId="{C4B8DB53-1A74-C2A4-CBCF-2FCCAC2E9C53}"/>
          </ac:spMkLst>
        </pc:spChg>
        <pc:spChg chg="del">
          <ac:chgData name="KOJO NYARKOH" userId="8882f1e9615cf3da" providerId="LiveId" clId="{5572D031-15A4-4903-AC88-3BD00C534BA0}" dt="2023-12-04T16:40:57.831" v="1031" actId="26606"/>
          <ac:spMkLst>
            <pc:docMk/>
            <pc:sldMk cId="4121890747" sldId="267"/>
            <ac:spMk id="23" creationId="{2C61293E-6EBE-43EF-A52C-9BEBFD7679D4}"/>
          </ac:spMkLst>
        </pc:spChg>
        <pc:spChg chg="del">
          <ac:chgData name="KOJO NYARKOH" userId="8882f1e9615cf3da" providerId="LiveId" clId="{5572D031-15A4-4903-AC88-3BD00C534BA0}" dt="2023-12-04T16:40:57.831" v="1031" actId="26606"/>
          <ac:spMkLst>
            <pc:docMk/>
            <pc:sldMk cId="4121890747" sldId="267"/>
            <ac:spMk id="24" creationId="{3FCFB1DE-0B7E-48CC-BA90-B2AB0889F9D6}"/>
          </ac:spMkLst>
        </pc:spChg>
        <pc:spChg chg="add del">
          <ac:chgData name="KOJO NYARKOH" userId="8882f1e9615cf3da" providerId="LiveId" clId="{5572D031-15A4-4903-AC88-3BD00C534BA0}" dt="2023-12-04T16:41:15.293" v="1032" actId="26606"/>
          <ac:spMkLst>
            <pc:docMk/>
            <pc:sldMk cId="4121890747" sldId="267"/>
            <ac:spMk id="29" creationId="{A6D37EE4-EA1B-46EE-A54B-5233C63C9695}"/>
          </ac:spMkLst>
        </pc:spChg>
        <pc:spChg chg="add del">
          <ac:chgData name="KOJO NYARKOH" userId="8882f1e9615cf3da" providerId="LiveId" clId="{5572D031-15A4-4903-AC88-3BD00C534BA0}" dt="2023-12-04T16:41:15.293" v="1032" actId="26606"/>
          <ac:spMkLst>
            <pc:docMk/>
            <pc:sldMk cId="4121890747" sldId="267"/>
            <ac:spMk id="31" creationId="{3EB27620-B0B1-4232-A055-99D3476060CF}"/>
          </ac:spMkLst>
        </pc:spChg>
        <pc:spChg chg="add del">
          <ac:chgData name="KOJO NYARKOH" userId="8882f1e9615cf3da" providerId="LiveId" clId="{5572D031-15A4-4903-AC88-3BD00C534BA0}" dt="2023-12-04T16:58:12.041" v="1535" actId="26606"/>
          <ac:spMkLst>
            <pc:docMk/>
            <pc:sldMk cId="4121890747" sldId="267"/>
            <ac:spMk id="36" creationId="{2C61293E-6EBE-43EF-A52C-9BEBFD7679D4}"/>
          </ac:spMkLst>
        </pc:spChg>
        <pc:spChg chg="add del">
          <ac:chgData name="KOJO NYARKOH" userId="8882f1e9615cf3da" providerId="LiveId" clId="{5572D031-15A4-4903-AC88-3BD00C534BA0}" dt="2023-12-04T16:58:12.041" v="1535" actId="26606"/>
          <ac:spMkLst>
            <pc:docMk/>
            <pc:sldMk cId="4121890747" sldId="267"/>
            <ac:spMk id="38" creationId="{3FCFB1DE-0B7E-48CC-BA90-B2AB0889F9D6}"/>
          </ac:spMkLst>
        </pc:spChg>
        <pc:spChg chg="add del">
          <ac:chgData name="KOJO NYARKOH" userId="8882f1e9615cf3da" providerId="LiveId" clId="{5572D031-15A4-4903-AC88-3BD00C534BA0}" dt="2023-12-04T17:01:40.364" v="1556" actId="26606"/>
          <ac:spMkLst>
            <pc:docMk/>
            <pc:sldMk cId="4121890747" sldId="267"/>
            <ac:spMk id="45" creationId="{743AA782-23D1-4521-8CAD-47662984AA08}"/>
          </ac:spMkLst>
        </pc:spChg>
        <pc:spChg chg="add del">
          <ac:chgData name="KOJO NYARKOH" userId="8882f1e9615cf3da" providerId="LiveId" clId="{5572D031-15A4-4903-AC88-3BD00C534BA0}" dt="2023-12-04T17:01:40.364" v="1556" actId="26606"/>
          <ac:spMkLst>
            <pc:docMk/>
            <pc:sldMk cId="4121890747" sldId="267"/>
            <ac:spMk id="47" creationId="{3CE8AF5E-D374-4CF1-90CC-35CF73B81C3E}"/>
          </ac:spMkLst>
        </pc:spChg>
        <pc:spChg chg="add del">
          <ac:chgData name="KOJO NYARKOH" userId="8882f1e9615cf3da" providerId="LiveId" clId="{5572D031-15A4-4903-AC88-3BD00C534BA0}" dt="2023-12-04T17:01:16.157" v="1551" actId="26606"/>
          <ac:spMkLst>
            <pc:docMk/>
            <pc:sldMk cId="4121890747" sldId="267"/>
            <ac:spMk id="55" creationId="{2C61293E-6EBE-43EF-A52C-9BEBFD7679D4}"/>
          </ac:spMkLst>
        </pc:spChg>
        <pc:spChg chg="add">
          <ac:chgData name="KOJO NYARKOH" userId="8882f1e9615cf3da" providerId="LiveId" clId="{5572D031-15A4-4903-AC88-3BD00C534BA0}" dt="2023-12-04T17:01:40.364" v="1556" actId="26606"/>
          <ac:spMkLst>
            <pc:docMk/>
            <pc:sldMk cId="4121890747" sldId="267"/>
            <ac:spMk id="56" creationId="{743AA782-23D1-4521-8CAD-47662984AA08}"/>
          </ac:spMkLst>
        </pc:spChg>
        <pc:spChg chg="add del">
          <ac:chgData name="KOJO NYARKOH" userId="8882f1e9615cf3da" providerId="LiveId" clId="{5572D031-15A4-4903-AC88-3BD00C534BA0}" dt="2023-12-04T17:01:16.157" v="1551" actId="26606"/>
          <ac:spMkLst>
            <pc:docMk/>
            <pc:sldMk cId="4121890747" sldId="267"/>
            <ac:spMk id="57" creationId="{3FCFB1DE-0B7E-48CC-BA90-B2AB0889F9D6}"/>
          </ac:spMkLst>
        </pc:spChg>
        <pc:spChg chg="add">
          <ac:chgData name="KOJO NYARKOH" userId="8882f1e9615cf3da" providerId="LiveId" clId="{5572D031-15A4-4903-AC88-3BD00C534BA0}" dt="2023-12-04T17:01:40.364" v="1556" actId="26606"/>
          <ac:spMkLst>
            <pc:docMk/>
            <pc:sldMk cId="4121890747" sldId="267"/>
            <ac:spMk id="58" creationId="{3CE8AF5E-D374-4CF1-90CC-35CF73B81C3E}"/>
          </ac:spMkLst>
        </pc:spChg>
        <pc:spChg chg="add del">
          <ac:chgData name="KOJO NYARKOH" userId="8882f1e9615cf3da" providerId="LiveId" clId="{5572D031-15A4-4903-AC88-3BD00C534BA0}" dt="2023-12-04T17:01:22.060" v="1553" actId="26606"/>
          <ac:spMkLst>
            <pc:docMk/>
            <pc:sldMk cId="4121890747" sldId="267"/>
            <ac:spMk id="59" creationId="{F13C74B1-5B17-4795-BED0-7140497B445A}"/>
          </ac:spMkLst>
        </pc:spChg>
        <pc:spChg chg="add del">
          <ac:chgData name="KOJO NYARKOH" userId="8882f1e9615cf3da" providerId="LiveId" clId="{5572D031-15A4-4903-AC88-3BD00C534BA0}" dt="2023-12-04T17:01:22.060" v="1553" actId="26606"/>
          <ac:spMkLst>
            <pc:docMk/>
            <pc:sldMk cId="4121890747" sldId="267"/>
            <ac:spMk id="60" creationId="{3FCFB1DE-0B7E-48CC-BA90-B2AB0889F9D6}"/>
          </ac:spMkLst>
        </pc:spChg>
        <pc:spChg chg="add del">
          <ac:chgData name="KOJO NYARKOH" userId="8882f1e9615cf3da" providerId="LiveId" clId="{5572D031-15A4-4903-AC88-3BD00C534BA0}" dt="2023-12-04T17:01:40.342" v="1555" actId="26606"/>
          <ac:spMkLst>
            <pc:docMk/>
            <pc:sldMk cId="4121890747" sldId="267"/>
            <ac:spMk id="63" creationId="{743AA782-23D1-4521-8CAD-47662984AA08}"/>
          </ac:spMkLst>
        </pc:spChg>
        <pc:spChg chg="add del">
          <ac:chgData name="KOJO NYARKOH" userId="8882f1e9615cf3da" providerId="LiveId" clId="{5572D031-15A4-4903-AC88-3BD00C534BA0}" dt="2023-12-04T17:01:40.342" v="1555" actId="26606"/>
          <ac:spMkLst>
            <pc:docMk/>
            <pc:sldMk cId="4121890747" sldId="267"/>
            <ac:spMk id="64" creationId="{3CE8AF5E-D374-4CF1-90CC-35CF73B81C3E}"/>
          </ac:spMkLst>
        </pc:spChg>
        <pc:spChg chg="add mod">
          <ac:chgData name="KOJO NYARKOH" userId="8882f1e9615cf3da" providerId="LiveId" clId="{5572D031-15A4-4903-AC88-3BD00C534BA0}" dt="2023-12-04T17:02:16.998" v="1562" actId="255"/>
          <ac:spMkLst>
            <pc:docMk/>
            <pc:sldMk cId="4121890747" sldId="267"/>
            <ac:spMk id="68" creationId="{111727AE-6072-790E-9F19-E4558238B0E0}"/>
          </ac:spMkLst>
        </pc:spChg>
        <pc:graphicFrameChg chg="add del">
          <ac:chgData name="KOJO NYARKOH" userId="8882f1e9615cf3da" providerId="LiveId" clId="{5572D031-15A4-4903-AC88-3BD00C534BA0}" dt="2023-12-04T17:01:40.342" v="1555" actId="26606"/>
          <ac:graphicFrameMkLst>
            <pc:docMk/>
            <pc:sldMk cId="4121890747" sldId="267"/>
            <ac:graphicFrameMk id="65" creationId="{665EB955-A8B4-5541-1F04-17711CF1BA80}"/>
          </ac:graphicFrameMkLst>
        </pc:graphicFrameChg>
        <pc:picChg chg="del mod ord">
          <ac:chgData name="KOJO NYARKOH" userId="8882f1e9615cf3da" providerId="LiveId" clId="{5572D031-15A4-4903-AC88-3BD00C534BA0}" dt="2023-12-04T16:41:53.797" v="1034" actId="478"/>
          <ac:picMkLst>
            <pc:docMk/>
            <pc:sldMk cId="4121890747" sldId="267"/>
            <ac:picMk id="5" creationId="{89F3F04D-7672-446F-EEF1-3DAA086EC326}"/>
          </ac:picMkLst>
        </pc:picChg>
        <pc:picChg chg="add del mod">
          <ac:chgData name="KOJO NYARKOH" userId="8882f1e9615cf3da" providerId="LiveId" clId="{5572D031-15A4-4903-AC88-3BD00C534BA0}" dt="2023-12-04T16:58:49.670" v="1540" actId="478"/>
          <ac:picMkLst>
            <pc:docMk/>
            <pc:sldMk cId="4121890747" sldId="267"/>
            <ac:picMk id="42" creationId="{A915F38B-865A-4EC4-EE0C-72446E9052F3}"/>
          </ac:picMkLst>
        </pc:picChg>
        <pc:picChg chg="add del">
          <ac:chgData name="KOJO NYARKOH" userId="8882f1e9615cf3da" providerId="LiveId" clId="{5572D031-15A4-4903-AC88-3BD00C534BA0}" dt="2023-12-04T17:01:16.157" v="1551" actId="26606"/>
          <ac:picMkLst>
            <pc:docMk/>
            <pc:sldMk cId="4121890747" sldId="267"/>
            <ac:picMk id="51" creationId="{5F1C3D24-FA05-C6C1-FF50-7EB1C6FCA4ED}"/>
          </ac:picMkLst>
        </pc:picChg>
        <pc:picChg chg="add del">
          <ac:chgData name="KOJO NYARKOH" userId="8882f1e9615cf3da" providerId="LiveId" clId="{5572D031-15A4-4903-AC88-3BD00C534BA0}" dt="2023-12-04T17:01:45.971" v="1557" actId="478"/>
          <ac:picMkLst>
            <pc:docMk/>
            <pc:sldMk cId="4121890747" sldId="267"/>
            <ac:picMk id="53" creationId="{9585AAC8-8EF0-6192-5F48-CFD5DC46A962}"/>
          </ac:picMkLst>
        </pc:picChg>
        <pc:picChg chg="add del">
          <ac:chgData name="KOJO NYARKOH" userId="8882f1e9615cf3da" providerId="LiveId" clId="{5572D031-15A4-4903-AC88-3BD00C534BA0}" dt="2023-12-04T17:01:22.060" v="1553" actId="26606"/>
          <ac:picMkLst>
            <pc:docMk/>
            <pc:sldMk cId="4121890747" sldId="267"/>
            <ac:picMk id="61" creationId="{FA5153C6-48AF-1F57-073D-F15B5D9CFE7B}"/>
          </ac:picMkLst>
        </pc:picChg>
        <pc:inkChg chg="add del">
          <ac:chgData name="KOJO NYARKOH" userId="8882f1e9615cf3da" providerId="LiveId" clId="{5572D031-15A4-4903-AC88-3BD00C534BA0}" dt="2023-12-04T17:01:40.364" v="1556" actId="26606"/>
          <ac:inkMkLst>
            <pc:docMk/>
            <pc:sldMk cId="4121890747" sldId="267"/>
            <ac:inkMk id="49" creationId="{070477C5-0410-4E4F-97A1-F84C2465C187}"/>
          </ac:inkMkLst>
        </pc:inkChg>
        <pc:inkChg chg="add del">
          <ac:chgData name="KOJO NYARKOH" userId="8882f1e9615cf3da" providerId="LiveId" clId="{5572D031-15A4-4903-AC88-3BD00C534BA0}" dt="2023-12-04T17:01:40.342" v="1555" actId="26606"/>
          <ac:inkMkLst>
            <pc:docMk/>
            <pc:sldMk cId="4121890747" sldId="267"/>
            <ac:inkMk id="66" creationId="{070477C5-0410-4E4F-97A1-F84C2465C187}"/>
          </ac:inkMkLst>
        </pc:inkChg>
        <pc:inkChg chg="add">
          <ac:chgData name="KOJO NYARKOH" userId="8882f1e9615cf3da" providerId="LiveId" clId="{5572D031-15A4-4903-AC88-3BD00C534BA0}" dt="2023-12-04T17:01:40.364" v="1556" actId="26606"/>
          <ac:inkMkLst>
            <pc:docMk/>
            <pc:sldMk cId="4121890747" sldId="267"/>
            <ac:inkMk id="69" creationId="{070477C5-0410-4E4F-97A1-F84C2465C187}"/>
          </ac:inkMkLst>
        </pc:inkChg>
      </pc:sldChg>
      <pc:sldChg chg="modSp new mod ord modAnim">
        <pc:chgData name="KOJO NYARKOH" userId="8882f1e9615cf3da" providerId="LiveId" clId="{5572D031-15A4-4903-AC88-3BD00C534BA0}" dt="2023-12-08T14:33:08.226" v="4107" actId="20577"/>
        <pc:sldMkLst>
          <pc:docMk/>
          <pc:sldMk cId="4241366078" sldId="268"/>
        </pc:sldMkLst>
        <pc:spChg chg="mod">
          <ac:chgData name="KOJO NYARKOH" userId="8882f1e9615cf3da" providerId="LiveId" clId="{5572D031-15A4-4903-AC88-3BD00C534BA0}" dt="2023-12-07T23:25:25.242" v="2903" actId="207"/>
          <ac:spMkLst>
            <pc:docMk/>
            <pc:sldMk cId="4241366078" sldId="268"/>
            <ac:spMk id="2" creationId="{1BC8FFF5-2707-073D-B2FE-FB6C6FFD664C}"/>
          </ac:spMkLst>
        </pc:spChg>
        <pc:spChg chg="mod">
          <ac:chgData name="KOJO NYARKOH" userId="8882f1e9615cf3da" providerId="LiveId" clId="{5572D031-15A4-4903-AC88-3BD00C534BA0}" dt="2023-12-08T14:33:08.226" v="4107" actId="20577"/>
          <ac:spMkLst>
            <pc:docMk/>
            <pc:sldMk cId="4241366078" sldId="268"/>
            <ac:spMk id="3" creationId="{F79A48F9-F77E-D4EE-BEAD-5BDBF0F8DAE6}"/>
          </ac:spMkLst>
        </pc:spChg>
      </pc:sldChg>
      <pc:sldChg chg="addSp delSp modSp new mod setBg modAnim">
        <pc:chgData name="KOJO NYARKOH" userId="8882f1e9615cf3da" providerId="LiveId" clId="{5572D031-15A4-4903-AC88-3BD00C534BA0}" dt="2023-12-07T23:36:39.318" v="2952"/>
        <pc:sldMkLst>
          <pc:docMk/>
          <pc:sldMk cId="790965885" sldId="269"/>
        </pc:sldMkLst>
        <pc:spChg chg="mod">
          <ac:chgData name="KOJO NYARKOH" userId="8882f1e9615cf3da" providerId="LiveId" clId="{5572D031-15A4-4903-AC88-3BD00C534BA0}" dt="2023-12-07T22:58:53.637" v="2791" actId="14100"/>
          <ac:spMkLst>
            <pc:docMk/>
            <pc:sldMk cId="790965885" sldId="269"/>
            <ac:spMk id="2" creationId="{1267961B-B989-B043-0712-9E9C5C973AA3}"/>
          </ac:spMkLst>
        </pc:spChg>
        <pc:spChg chg="del mod">
          <ac:chgData name="KOJO NYARKOH" userId="8882f1e9615cf3da" providerId="LiveId" clId="{5572D031-15A4-4903-AC88-3BD00C534BA0}" dt="2023-12-04T18:37:54.392" v="1625"/>
          <ac:spMkLst>
            <pc:docMk/>
            <pc:sldMk cId="790965885" sldId="269"/>
            <ac:spMk id="3" creationId="{D2DCFEE3-9B62-2154-4155-51FA59EF0EFA}"/>
          </ac:spMkLst>
        </pc:spChg>
        <pc:spChg chg="add del mod">
          <ac:chgData name="KOJO NYARKOH" userId="8882f1e9615cf3da" providerId="LiveId" clId="{5572D031-15A4-4903-AC88-3BD00C534BA0}" dt="2023-12-07T22:53:44.273" v="2755"/>
          <ac:spMkLst>
            <pc:docMk/>
            <pc:sldMk cId="790965885" sldId="269"/>
            <ac:spMk id="5" creationId="{5890DECF-9917-88E8-8C7B-1846BBC4EDDC}"/>
          </ac:spMkLst>
        </pc:spChg>
        <pc:spChg chg="add del">
          <ac:chgData name="KOJO NYARKOH" userId="8882f1e9615cf3da" providerId="LiveId" clId="{5572D031-15A4-4903-AC88-3BD00C534BA0}" dt="2023-12-07T22:53:48.363" v="2756" actId="26606"/>
          <ac:spMkLst>
            <pc:docMk/>
            <pc:sldMk cId="790965885" sldId="269"/>
            <ac:spMk id="9" creationId="{35DB3719-6FDC-4E5D-891D-FF40B7300F64}"/>
          </ac:spMkLst>
        </pc:spChg>
        <pc:spChg chg="add del">
          <ac:chgData name="KOJO NYARKOH" userId="8882f1e9615cf3da" providerId="LiveId" clId="{5572D031-15A4-4903-AC88-3BD00C534BA0}" dt="2023-12-07T22:58:10.686" v="2786" actId="26606"/>
          <ac:spMkLst>
            <pc:docMk/>
            <pc:sldMk cId="790965885" sldId="269"/>
            <ac:spMk id="14" creationId="{35DB3719-6FDC-4E5D-891D-FF40B7300F64}"/>
          </ac:spMkLst>
        </pc:spChg>
        <pc:spChg chg="add del">
          <ac:chgData name="KOJO NYARKOH" userId="8882f1e9615cf3da" providerId="LiveId" clId="{5572D031-15A4-4903-AC88-3BD00C534BA0}" dt="2023-12-07T22:58:30.206" v="2788" actId="26606"/>
          <ac:spMkLst>
            <pc:docMk/>
            <pc:sldMk cId="790965885" sldId="269"/>
            <ac:spMk id="19" creationId="{247B6BBF-09F2-4A29-AE4E-3771E2924817}"/>
          </ac:spMkLst>
        </pc:spChg>
        <pc:spChg chg="add del">
          <ac:chgData name="KOJO NYARKOH" userId="8882f1e9615cf3da" providerId="LiveId" clId="{5572D031-15A4-4903-AC88-3BD00C534BA0}" dt="2023-12-07T22:58:30.206" v="2788" actId="26606"/>
          <ac:spMkLst>
            <pc:docMk/>
            <pc:sldMk cId="790965885" sldId="269"/>
            <ac:spMk id="21" creationId="{535742DD-1B16-4E9D-B715-0D74B4574A68}"/>
          </ac:spMkLst>
        </pc:spChg>
        <pc:spChg chg="add">
          <ac:chgData name="KOJO NYARKOH" userId="8882f1e9615cf3da" providerId="LiveId" clId="{5572D031-15A4-4903-AC88-3BD00C534BA0}" dt="2023-12-07T22:58:30.206" v="2788" actId="26606"/>
          <ac:spMkLst>
            <pc:docMk/>
            <pc:sldMk cId="790965885" sldId="269"/>
            <ac:spMk id="26" creationId="{35DB3719-6FDC-4E5D-891D-FF40B7300F64}"/>
          </ac:spMkLst>
        </pc:spChg>
        <pc:graphicFrameChg chg="add del mod modGraphic">
          <ac:chgData name="KOJO NYARKOH" userId="8882f1e9615cf3da" providerId="LiveId" clId="{5572D031-15A4-4903-AC88-3BD00C534BA0}" dt="2023-12-07T22:53:01.803" v="2753" actId="478"/>
          <ac:graphicFrameMkLst>
            <pc:docMk/>
            <pc:sldMk cId="790965885" sldId="269"/>
            <ac:graphicFrameMk id="4" creationId="{BA71EF3A-0406-FCEE-D0B0-C39393A806B1}"/>
          </ac:graphicFrameMkLst>
        </pc:graphicFrameChg>
        <pc:graphicFrameChg chg="add mod modGraphic">
          <ac:chgData name="KOJO NYARKOH" userId="8882f1e9615cf3da" providerId="LiveId" clId="{5572D031-15A4-4903-AC88-3BD00C534BA0}" dt="2023-12-07T23:36:07.208" v="2951" actId="207"/>
          <ac:graphicFrameMkLst>
            <pc:docMk/>
            <pc:sldMk cId="790965885" sldId="269"/>
            <ac:graphicFrameMk id="6" creationId="{AF19D783-2B1F-FC7D-ACC3-81FA5D152F5E}"/>
          </ac:graphicFrameMkLst>
        </pc:graphicFrameChg>
      </pc:sldChg>
      <pc:sldChg chg="addSp delSp modSp new mod setBg modClrScheme addAnim delAnim modAnim delDesignElem chgLayout">
        <pc:chgData name="KOJO NYARKOH" userId="8882f1e9615cf3da" providerId="LiveId" clId="{5572D031-15A4-4903-AC88-3BD00C534BA0}" dt="2023-12-08T01:47:20.321" v="3906"/>
        <pc:sldMkLst>
          <pc:docMk/>
          <pc:sldMk cId="2639388731" sldId="270"/>
        </pc:sldMkLst>
        <pc:spChg chg="add del mod ord">
          <ac:chgData name="KOJO NYARKOH" userId="8882f1e9615cf3da" providerId="LiveId" clId="{5572D031-15A4-4903-AC88-3BD00C534BA0}" dt="2023-12-08T01:47:04.431" v="3905" actId="2711"/>
          <ac:spMkLst>
            <pc:docMk/>
            <pc:sldMk cId="2639388731" sldId="270"/>
            <ac:spMk id="2" creationId="{A53B758A-1741-EA75-73C4-C4AC044868B5}"/>
          </ac:spMkLst>
        </pc:spChg>
        <pc:spChg chg="del mod ord">
          <ac:chgData name="KOJO NYARKOH" userId="8882f1e9615cf3da" providerId="LiveId" clId="{5572D031-15A4-4903-AC88-3BD00C534BA0}" dt="2023-12-04T20:38:23.535" v="1792" actId="700"/>
          <ac:spMkLst>
            <pc:docMk/>
            <pc:sldMk cId="2639388731" sldId="270"/>
            <ac:spMk id="3" creationId="{67454D25-F304-D69E-54B2-8C04CA76B908}"/>
          </ac:spMkLst>
        </pc:spChg>
        <pc:spChg chg="add del mod ord">
          <ac:chgData name="KOJO NYARKOH" userId="8882f1e9615cf3da" providerId="LiveId" clId="{5572D031-15A4-4903-AC88-3BD00C534BA0}" dt="2023-12-07T23:44:43.353" v="3030" actId="478"/>
          <ac:spMkLst>
            <pc:docMk/>
            <pc:sldMk cId="2639388731" sldId="270"/>
            <ac:spMk id="4" creationId="{81DD7296-68C2-C56A-5245-A9C83C0EA7C6}"/>
          </ac:spMkLst>
        </pc:spChg>
        <pc:spChg chg="add del mod ord">
          <ac:chgData name="KOJO NYARKOH" userId="8882f1e9615cf3da" providerId="LiveId" clId="{5572D031-15A4-4903-AC88-3BD00C534BA0}" dt="2023-12-07T23:44:43.353" v="3030" actId="478"/>
          <ac:spMkLst>
            <pc:docMk/>
            <pc:sldMk cId="2639388731" sldId="270"/>
            <ac:spMk id="5" creationId="{F8164D9B-381A-406C-66D5-2E8C00781819}"/>
          </ac:spMkLst>
        </pc:spChg>
        <pc:spChg chg="add del mod ord">
          <ac:chgData name="KOJO NYARKOH" userId="8882f1e9615cf3da" providerId="LiveId" clId="{5572D031-15A4-4903-AC88-3BD00C534BA0}" dt="2023-12-07T23:44:43.353" v="3030" actId="478"/>
          <ac:spMkLst>
            <pc:docMk/>
            <pc:sldMk cId="2639388731" sldId="270"/>
            <ac:spMk id="7" creationId="{BBF504F1-224C-AE88-1EE5-D0019BB27646}"/>
          </ac:spMkLst>
        </pc:spChg>
        <pc:spChg chg="add del mod ord">
          <ac:chgData name="KOJO NYARKOH" userId="8882f1e9615cf3da" providerId="LiveId" clId="{5572D031-15A4-4903-AC88-3BD00C534BA0}" dt="2023-12-07T23:40:41.215" v="2999"/>
          <ac:spMkLst>
            <pc:docMk/>
            <pc:sldMk cId="2639388731" sldId="270"/>
            <ac:spMk id="8" creationId="{9E433B2B-2F18-21EE-44E1-B8C27B62CB9D}"/>
          </ac:spMkLst>
        </pc:spChg>
        <pc:spChg chg="add del mod">
          <ac:chgData name="KOJO NYARKOH" userId="8882f1e9615cf3da" providerId="LiveId" clId="{5572D031-15A4-4903-AC88-3BD00C534BA0}" dt="2023-12-04T20:40:20.544" v="1805" actId="478"/>
          <ac:spMkLst>
            <pc:docMk/>
            <pc:sldMk cId="2639388731" sldId="270"/>
            <ac:spMk id="9" creationId="{426E87BA-1B79-73A7-8471-3E4A62D5AAC0}"/>
          </ac:spMkLst>
        </pc:spChg>
        <pc:spChg chg="add del mod ord">
          <ac:chgData name="KOJO NYARKOH" userId="8882f1e9615cf3da" providerId="LiveId" clId="{5572D031-15A4-4903-AC88-3BD00C534BA0}" dt="2023-12-07T23:44:43.353" v="3030" actId="478"/>
          <ac:spMkLst>
            <pc:docMk/>
            <pc:sldMk cId="2639388731" sldId="270"/>
            <ac:spMk id="9" creationId="{FC347A5B-FA64-D0B9-6F70-94B5CBB19169}"/>
          </ac:spMkLst>
        </pc:spChg>
        <pc:spChg chg="add del mod ord">
          <ac:chgData name="KOJO NYARKOH" userId="8882f1e9615cf3da" providerId="LiveId" clId="{5572D031-15A4-4903-AC88-3BD00C534BA0}" dt="2023-12-07T23:41:41.801" v="3022"/>
          <ac:spMkLst>
            <pc:docMk/>
            <pc:sldMk cId="2639388731" sldId="270"/>
            <ac:spMk id="10" creationId="{88BC9A1C-9173-B0B2-28B5-CEF45C690457}"/>
          </ac:spMkLst>
        </pc:spChg>
        <pc:spChg chg="add del mod">
          <ac:chgData name="KOJO NYARKOH" userId="8882f1e9615cf3da" providerId="LiveId" clId="{5572D031-15A4-4903-AC88-3BD00C534BA0}" dt="2023-12-07T23:44:43.353" v="3030" actId="478"/>
          <ac:spMkLst>
            <pc:docMk/>
            <pc:sldMk cId="2639388731" sldId="270"/>
            <ac:spMk id="16" creationId="{199E4475-2D1F-6B11-684C-9ACC2AB7D3DF}"/>
          </ac:spMkLst>
        </pc:spChg>
        <pc:spChg chg="add del">
          <ac:chgData name="KOJO NYARKOH" userId="8882f1e9615cf3da" providerId="LiveId" clId="{5572D031-15A4-4903-AC88-3BD00C534BA0}" dt="2023-12-07T23:38:11.069" v="2955" actId="700"/>
          <ac:spMkLst>
            <pc:docMk/>
            <pc:sldMk cId="2639388731" sldId="270"/>
            <ac:spMk id="18" creationId="{EBDD1931-9E86-4402-9A68-33A2D9EFB198}"/>
          </ac:spMkLst>
        </pc:spChg>
        <pc:spChg chg="add del mod">
          <ac:chgData name="KOJO NYARKOH" userId="8882f1e9615cf3da" providerId="LiveId" clId="{5572D031-15A4-4903-AC88-3BD00C534BA0}" dt="2023-12-07T23:44:43.353" v="3030" actId="478"/>
          <ac:spMkLst>
            <pc:docMk/>
            <pc:sldMk cId="2639388731" sldId="270"/>
            <ac:spMk id="19" creationId="{389CFF1B-2229-62FA-0B07-4DBFF8F04BFB}"/>
          </ac:spMkLst>
        </pc:spChg>
        <pc:spChg chg="add del">
          <ac:chgData name="KOJO NYARKOH" userId="8882f1e9615cf3da" providerId="LiveId" clId="{5572D031-15A4-4903-AC88-3BD00C534BA0}" dt="2023-12-07T23:38:11.069" v="2955" actId="700"/>
          <ac:spMkLst>
            <pc:docMk/>
            <pc:sldMk cId="2639388731" sldId="270"/>
            <ac:spMk id="20" creationId="{35DB3719-6FDC-4E5D-891D-FF40B7300F64}"/>
          </ac:spMkLst>
        </pc:spChg>
        <pc:spChg chg="add del mod">
          <ac:chgData name="KOJO NYARKOH" userId="8882f1e9615cf3da" providerId="LiveId" clId="{5572D031-15A4-4903-AC88-3BD00C534BA0}" dt="2023-12-07T23:44:43.353" v="3030" actId="478"/>
          <ac:spMkLst>
            <pc:docMk/>
            <pc:sldMk cId="2639388731" sldId="270"/>
            <ac:spMk id="22" creationId="{7131A368-19DD-2262-B12F-C463C4770D93}"/>
          </ac:spMkLst>
        </pc:spChg>
        <pc:spChg chg="add del mod">
          <ac:chgData name="KOJO NYARKOH" userId="8882f1e9615cf3da" providerId="LiveId" clId="{5572D031-15A4-4903-AC88-3BD00C534BA0}" dt="2023-12-07T23:44:43.353" v="3030" actId="478"/>
          <ac:spMkLst>
            <pc:docMk/>
            <pc:sldMk cId="2639388731" sldId="270"/>
            <ac:spMk id="24" creationId="{DB016270-96BA-C21A-E464-A56896B14956}"/>
          </ac:spMkLst>
        </pc:spChg>
        <pc:spChg chg="add del mod">
          <ac:chgData name="KOJO NYARKOH" userId="8882f1e9615cf3da" providerId="LiveId" clId="{5572D031-15A4-4903-AC88-3BD00C534BA0}" dt="2023-12-07T23:44:43.353" v="3030" actId="478"/>
          <ac:spMkLst>
            <pc:docMk/>
            <pc:sldMk cId="2639388731" sldId="270"/>
            <ac:spMk id="26" creationId="{DDEE961D-D889-FB58-A6CE-D9F170F6DFA2}"/>
          </ac:spMkLst>
        </pc:spChg>
        <pc:picChg chg="add mod">
          <ac:chgData name="KOJO NYARKOH" userId="8882f1e9615cf3da" providerId="LiveId" clId="{5572D031-15A4-4903-AC88-3BD00C534BA0}" dt="2023-12-04T20:39:15.103" v="1795"/>
          <ac:picMkLst>
            <pc:docMk/>
            <pc:sldMk cId="2639388731" sldId="270"/>
            <ac:picMk id="6" creationId="{AA1EBC90-E4AE-8236-1D76-B54BD48EA745}"/>
          </ac:picMkLst>
        </pc:picChg>
        <pc:picChg chg="add del mod">
          <ac:chgData name="KOJO NYARKOH" userId="8882f1e9615cf3da" providerId="LiveId" clId="{5572D031-15A4-4903-AC88-3BD00C534BA0}" dt="2023-12-07T23:40:59.621" v="3002" actId="21"/>
          <ac:picMkLst>
            <pc:docMk/>
            <pc:sldMk cId="2639388731" sldId="270"/>
            <ac:picMk id="6" creationId="{EEDE5C69-729D-3BE9-68AA-9B576B67ABCF}"/>
          </ac:picMkLst>
        </pc:picChg>
        <pc:picChg chg="add del mod">
          <ac:chgData name="KOJO NYARKOH" userId="8882f1e9615cf3da" providerId="LiveId" clId="{5572D031-15A4-4903-AC88-3BD00C534BA0}" dt="2023-12-04T20:40:43.419" v="1808" actId="21"/>
          <ac:picMkLst>
            <pc:docMk/>
            <pc:sldMk cId="2639388731" sldId="270"/>
            <ac:picMk id="7" creationId="{40A883FD-26A8-25ED-7EB3-05BAF456F286}"/>
          </ac:picMkLst>
        </pc:picChg>
        <pc:picChg chg="add del mod">
          <ac:chgData name="KOJO NYARKOH" userId="8882f1e9615cf3da" providerId="LiveId" clId="{5572D031-15A4-4903-AC88-3BD00C534BA0}" dt="2023-12-04T20:48:44.603" v="1864" actId="478"/>
          <ac:picMkLst>
            <pc:docMk/>
            <pc:sldMk cId="2639388731" sldId="270"/>
            <ac:picMk id="10" creationId="{C8E217D5-9989-2554-43DE-156DEAB1BA46}"/>
          </ac:picMkLst>
        </pc:picChg>
        <pc:picChg chg="add del mod">
          <ac:chgData name="KOJO NYARKOH" userId="8882f1e9615cf3da" providerId="LiveId" clId="{5572D031-15A4-4903-AC88-3BD00C534BA0}" dt="2023-12-07T21:36:41.008" v="2651" actId="478"/>
          <ac:picMkLst>
            <pc:docMk/>
            <pc:sldMk cId="2639388731" sldId="270"/>
            <ac:picMk id="11" creationId="{71B1A78A-9B06-F96F-41E6-4187AFE4B605}"/>
          </ac:picMkLst>
        </pc:picChg>
        <pc:picChg chg="add del mod">
          <ac:chgData name="KOJO NYARKOH" userId="8882f1e9615cf3da" providerId="LiveId" clId="{5572D031-15A4-4903-AC88-3BD00C534BA0}" dt="2023-12-07T23:44:43.353" v="3030" actId="478"/>
          <ac:picMkLst>
            <pc:docMk/>
            <pc:sldMk cId="2639388731" sldId="270"/>
            <ac:picMk id="12" creationId="{BBFED812-7256-0557-BAB1-4DFE3D22B59C}"/>
          </ac:picMkLst>
        </pc:picChg>
        <pc:picChg chg="add del mod">
          <ac:chgData name="KOJO NYARKOH" userId="8882f1e9615cf3da" providerId="LiveId" clId="{5572D031-15A4-4903-AC88-3BD00C534BA0}" dt="2023-12-07T23:40:33.791" v="2997" actId="21"/>
          <ac:picMkLst>
            <pc:docMk/>
            <pc:sldMk cId="2639388731" sldId="270"/>
            <ac:picMk id="13" creationId="{0ED6CD44-B463-15C8-EAF9-8706DB210B93}"/>
          </ac:picMkLst>
        </pc:picChg>
        <pc:picChg chg="add del mod">
          <ac:chgData name="KOJO NYARKOH" userId="8882f1e9615cf3da" providerId="LiveId" clId="{5572D031-15A4-4903-AC88-3BD00C534BA0}" dt="2023-12-07T23:44:43.353" v="3030" actId="478"/>
          <ac:picMkLst>
            <pc:docMk/>
            <pc:sldMk cId="2639388731" sldId="270"/>
            <ac:picMk id="14" creationId="{6B025ED2-A638-8ED1-4A77-32FC90C397C9}"/>
          </ac:picMkLst>
        </pc:picChg>
      </pc:sldChg>
      <pc:sldChg chg="addSp delSp modSp new mod setBg modClrScheme modAnim delDesignElem chgLayout">
        <pc:chgData name="KOJO NYARKOH" userId="8882f1e9615cf3da" providerId="LiveId" clId="{5572D031-15A4-4903-AC88-3BD00C534BA0}" dt="2023-12-08T01:50:53.533" v="3916"/>
        <pc:sldMkLst>
          <pc:docMk/>
          <pc:sldMk cId="259221071" sldId="271"/>
        </pc:sldMkLst>
        <pc:spChg chg="mod ord">
          <ac:chgData name="KOJO NYARKOH" userId="8882f1e9615cf3da" providerId="LiveId" clId="{5572D031-15A4-4903-AC88-3BD00C534BA0}" dt="2023-12-08T01:48:22.231" v="3909" actId="2711"/>
          <ac:spMkLst>
            <pc:docMk/>
            <pc:sldMk cId="259221071" sldId="271"/>
            <ac:spMk id="2" creationId="{608808AB-1225-3D77-96FF-AAA8936540E1}"/>
          </ac:spMkLst>
        </pc:spChg>
        <pc:spChg chg="del mod">
          <ac:chgData name="KOJO NYARKOH" userId="8882f1e9615cf3da" providerId="LiveId" clId="{5572D031-15A4-4903-AC88-3BD00C534BA0}" dt="2023-12-07T23:52:11.887" v="3134" actId="478"/>
          <ac:spMkLst>
            <pc:docMk/>
            <pc:sldMk cId="259221071" sldId="271"/>
            <ac:spMk id="3" creationId="{2E86CC59-0960-B0A4-AD56-FB290EF6378A}"/>
          </ac:spMkLst>
        </pc:spChg>
        <pc:spChg chg="del mod">
          <ac:chgData name="KOJO NYARKOH" userId="8882f1e9615cf3da" providerId="LiveId" clId="{5572D031-15A4-4903-AC88-3BD00C534BA0}" dt="2023-12-07T23:52:17.417" v="3135" actId="478"/>
          <ac:spMkLst>
            <pc:docMk/>
            <pc:sldMk cId="259221071" sldId="271"/>
            <ac:spMk id="4" creationId="{DBE1F4D9-F3CA-8233-F77D-6695FE18AA9F}"/>
          </ac:spMkLst>
        </pc:spChg>
        <pc:spChg chg="add del mod ord">
          <ac:chgData name="KOJO NYARKOH" userId="8882f1e9615cf3da" providerId="LiveId" clId="{5572D031-15A4-4903-AC88-3BD00C534BA0}" dt="2023-12-07T23:53:07.818" v="3142" actId="478"/>
          <ac:spMkLst>
            <pc:docMk/>
            <pc:sldMk cId="259221071" sldId="271"/>
            <ac:spMk id="9" creationId="{52116758-D397-190E-056F-0D9E5768A97E}"/>
          </ac:spMkLst>
        </pc:spChg>
        <pc:spChg chg="add del mod ord">
          <ac:chgData name="KOJO NYARKOH" userId="8882f1e9615cf3da" providerId="LiveId" clId="{5572D031-15A4-4903-AC88-3BD00C534BA0}" dt="2023-12-07T23:53:00.607" v="3140" actId="478"/>
          <ac:spMkLst>
            <pc:docMk/>
            <pc:sldMk cId="259221071" sldId="271"/>
            <ac:spMk id="10" creationId="{F41FFA41-1EB8-C5E4-5CD7-5CDE667C2C73}"/>
          </ac:spMkLst>
        </pc:spChg>
        <pc:spChg chg="add del mod ord">
          <ac:chgData name="KOJO NYARKOH" userId="8882f1e9615cf3da" providerId="LiveId" clId="{5572D031-15A4-4903-AC88-3BD00C534BA0}" dt="2023-12-07T23:53:36.838" v="3148"/>
          <ac:spMkLst>
            <pc:docMk/>
            <pc:sldMk cId="259221071" sldId="271"/>
            <ac:spMk id="11" creationId="{0DF6E080-41AE-E030-A98A-02C97194F2FC}"/>
          </ac:spMkLst>
        </pc:spChg>
        <pc:spChg chg="add del">
          <ac:chgData name="KOJO NYARKOH" userId="8882f1e9615cf3da" providerId="LiveId" clId="{5572D031-15A4-4903-AC88-3BD00C534BA0}" dt="2023-12-07T23:52:27.712" v="3136" actId="700"/>
          <ac:spMkLst>
            <pc:docMk/>
            <pc:sldMk cId="259221071" sldId="271"/>
            <ac:spMk id="12" creationId="{EBDD1931-9E86-4402-9A68-33A2D9EFB198}"/>
          </ac:spMkLst>
        </pc:spChg>
        <pc:spChg chg="add del mod ord">
          <ac:chgData name="KOJO NYARKOH" userId="8882f1e9615cf3da" providerId="LiveId" clId="{5572D031-15A4-4903-AC88-3BD00C534BA0}" dt="2023-12-07T23:53:55.578" v="3149" actId="700"/>
          <ac:spMkLst>
            <pc:docMk/>
            <pc:sldMk cId="259221071" sldId="271"/>
            <ac:spMk id="13" creationId="{81351A87-E095-3E92-E3E5-DF8FBBA5EBFF}"/>
          </ac:spMkLst>
        </pc:spChg>
        <pc:spChg chg="add del">
          <ac:chgData name="KOJO NYARKOH" userId="8882f1e9615cf3da" providerId="LiveId" clId="{5572D031-15A4-4903-AC88-3BD00C534BA0}" dt="2023-12-07T23:52:27.712" v="3136" actId="700"/>
          <ac:spMkLst>
            <pc:docMk/>
            <pc:sldMk cId="259221071" sldId="271"/>
            <ac:spMk id="14" creationId="{35DB3719-6FDC-4E5D-891D-FF40B7300F64}"/>
          </ac:spMkLst>
        </pc:spChg>
        <pc:spChg chg="add del">
          <ac:chgData name="KOJO NYARKOH" userId="8882f1e9615cf3da" providerId="LiveId" clId="{5572D031-15A4-4903-AC88-3BD00C534BA0}" dt="2023-12-07T23:52:48.257" v="3138" actId="26606"/>
          <ac:spMkLst>
            <pc:docMk/>
            <pc:sldMk cId="259221071" sldId="271"/>
            <ac:spMk id="15" creationId="{EBDD1931-9E86-4402-9A68-33A2D9EFB198}"/>
          </ac:spMkLst>
        </pc:spChg>
        <pc:spChg chg="add del">
          <ac:chgData name="KOJO NYARKOH" userId="8882f1e9615cf3da" providerId="LiveId" clId="{5572D031-15A4-4903-AC88-3BD00C534BA0}" dt="2023-12-07T23:52:48.257" v="3138" actId="26606"/>
          <ac:spMkLst>
            <pc:docMk/>
            <pc:sldMk cId="259221071" sldId="271"/>
            <ac:spMk id="17" creationId="{35DB3719-6FDC-4E5D-891D-FF40B7300F64}"/>
          </ac:spMkLst>
        </pc:spChg>
        <pc:spChg chg="add mod ord">
          <ac:chgData name="KOJO NYARKOH" userId="8882f1e9615cf3da" providerId="LiveId" clId="{5572D031-15A4-4903-AC88-3BD00C534BA0}" dt="2023-12-07T23:55:15.789" v="3203" actId="2711"/>
          <ac:spMkLst>
            <pc:docMk/>
            <pc:sldMk cId="259221071" sldId="271"/>
            <ac:spMk id="18" creationId="{640F8190-06C7-A5BD-44E8-27E0C91A64C0}"/>
          </ac:spMkLst>
        </pc:spChg>
        <pc:spChg chg="add mod ord">
          <ac:chgData name="KOJO NYARKOH" userId="8882f1e9615cf3da" providerId="LiveId" clId="{5572D031-15A4-4903-AC88-3BD00C534BA0}" dt="2023-12-07T23:55:23.019" v="3204" actId="2711"/>
          <ac:spMkLst>
            <pc:docMk/>
            <pc:sldMk cId="259221071" sldId="271"/>
            <ac:spMk id="19" creationId="{E8C7D2F5-441C-A3ED-C809-83EA11968FD8}"/>
          </ac:spMkLst>
        </pc:spChg>
        <pc:spChg chg="add del mod ord">
          <ac:chgData name="KOJO NYARKOH" userId="8882f1e9615cf3da" providerId="LiveId" clId="{5572D031-15A4-4903-AC88-3BD00C534BA0}" dt="2023-12-07T23:54:08.903" v="3152"/>
          <ac:spMkLst>
            <pc:docMk/>
            <pc:sldMk cId="259221071" sldId="271"/>
            <ac:spMk id="20" creationId="{ACF74682-F06B-8C93-3BD6-5BEED76C36CB}"/>
          </ac:spMkLst>
        </pc:spChg>
        <pc:picChg chg="add del mod">
          <ac:chgData name="KOJO NYARKOH" userId="8882f1e9615cf3da" providerId="LiveId" clId="{5572D031-15A4-4903-AC88-3BD00C534BA0}" dt="2023-12-07T23:53:24.608" v="3144" actId="21"/>
          <ac:picMkLst>
            <pc:docMk/>
            <pc:sldMk cId="259221071" sldId="271"/>
            <ac:picMk id="5" creationId="{BE4C55CE-9FF9-5E78-21B9-06A2FD20BFF1}"/>
          </ac:picMkLst>
        </pc:picChg>
        <pc:picChg chg="add del mod">
          <ac:chgData name="KOJO NYARKOH" userId="8882f1e9615cf3da" providerId="LiveId" clId="{5572D031-15A4-4903-AC88-3BD00C534BA0}" dt="2023-12-07T21:40:16.551" v="2665" actId="478"/>
          <ac:picMkLst>
            <pc:docMk/>
            <pc:sldMk cId="259221071" sldId="271"/>
            <ac:picMk id="6" creationId="{0CB89F70-E23E-0C9A-F8A6-14CB28F012F8}"/>
          </ac:picMkLst>
        </pc:picChg>
        <pc:picChg chg="add del mod">
          <ac:chgData name="KOJO NYARKOH" userId="8882f1e9615cf3da" providerId="LiveId" clId="{5572D031-15A4-4903-AC88-3BD00C534BA0}" dt="2023-12-07T23:54:07.058" v="3151" actId="21"/>
          <ac:picMkLst>
            <pc:docMk/>
            <pc:sldMk cId="259221071" sldId="271"/>
            <ac:picMk id="8" creationId="{3D42F922-818D-72F3-570E-F1644CC78378}"/>
          </ac:picMkLst>
        </pc:picChg>
        <pc:picChg chg="add mod ord">
          <ac:chgData name="KOJO NYARKOH" userId="8882f1e9615cf3da" providerId="LiveId" clId="{5572D031-15A4-4903-AC88-3BD00C534BA0}" dt="2023-12-07T23:54:32.258" v="3159" actId="14100"/>
          <ac:picMkLst>
            <pc:docMk/>
            <pc:sldMk cId="259221071" sldId="271"/>
            <ac:picMk id="16" creationId="{E1BDB55E-7EB9-27D8-8148-D848CFC5C2C7}"/>
          </ac:picMkLst>
        </pc:picChg>
        <pc:picChg chg="add mod">
          <ac:chgData name="KOJO NYARKOH" userId="8882f1e9615cf3da" providerId="LiveId" clId="{5572D031-15A4-4903-AC88-3BD00C534BA0}" dt="2023-12-07T23:56:47.900" v="3212" actId="14100"/>
          <ac:picMkLst>
            <pc:docMk/>
            <pc:sldMk cId="259221071" sldId="271"/>
            <ac:picMk id="21" creationId="{E971C17F-19DD-2CD2-D473-0D3CDA3B5F1B}"/>
          </ac:picMkLst>
        </pc:picChg>
      </pc:sldChg>
      <pc:sldChg chg="addSp delSp modSp new mod setBg modClrScheme modAnim delDesignElem chgLayout">
        <pc:chgData name="KOJO NYARKOH" userId="8882f1e9615cf3da" providerId="LiveId" clId="{5572D031-15A4-4903-AC88-3BD00C534BA0}" dt="2023-12-08T01:54:07.965" v="3938" actId="20577"/>
        <pc:sldMkLst>
          <pc:docMk/>
          <pc:sldMk cId="2894538481" sldId="272"/>
        </pc:sldMkLst>
        <pc:spChg chg="mod ord">
          <ac:chgData name="KOJO NYARKOH" userId="8882f1e9615cf3da" providerId="LiveId" clId="{5572D031-15A4-4903-AC88-3BD00C534BA0}" dt="2023-12-08T01:54:07.965" v="3938" actId="20577"/>
          <ac:spMkLst>
            <pc:docMk/>
            <pc:sldMk cId="2894538481" sldId="272"/>
            <ac:spMk id="2" creationId="{B31DB13D-32A3-90C1-1B1C-AEA0082FEB96}"/>
          </ac:spMkLst>
        </pc:spChg>
        <pc:spChg chg="del mod">
          <ac:chgData name="KOJO NYARKOH" userId="8882f1e9615cf3da" providerId="LiveId" clId="{5572D031-15A4-4903-AC88-3BD00C534BA0}" dt="2023-12-07T23:47:14.384" v="3075" actId="478"/>
          <ac:spMkLst>
            <pc:docMk/>
            <pc:sldMk cId="2894538481" sldId="272"/>
            <ac:spMk id="3" creationId="{6A5996E5-2292-E66D-ED49-2BD25D3A68ED}"/>
          </ac:spMkLst>
        </pc:spChg>
        <pc:spChg chg="mod">
          <ac:chgData name="KOJO NYARKOH" userId="8882f1e9615cf3da" providerId="LiveId" clId="{5572D031-15A4-4903-AC88-3BD00C534BA0}" dt="2023-12-07T23:45:29.713" v="3062" actId="20577"/>
          <ac:spMkLst>
            <pc:docMk/>
            <pc:sldMk cId="2894538481" sldId="272"/>
            <ac:spMk id="4" creationId="{1E2937B6-483B-D439-BF6F-F14BB8295037}"/>
          </ac:spMkLst>
        </pc:spChg>
        <pc:spChg chg="add mod ord">
          <ac:chgData name="KOJO NYARKOH" userId="8882f1e9615cf3da" providerId="LiveId" clId="{5572D031-15A4-4903-AC88-3BD00C534BA0}" dt="2023-12-07T23:49:08.266" v="3120" actId="2711"/>
          <ac:spMkLst>
            <pc:docMk/>
            <pc:sldMk cId="2894538481" sldId="272"/>
            <ac:spMk id="10" creationId="{EC301807-854A-94A1-AC9A-7AD94690C100}"/>
          </ac:spMkLst>
        </pc:spChg>
        <pc:spChg chg="add del">
          <ac:chgData name="KOJO NYARKOH" userId="8882f1e9615cf3da" providerId="LiveId" clId="{5572D031-15A4-4903-AC88-3BD00C534BA0}" dt="2023-12-07T23:46:53.334" v="3069" actId="700"/>
          <ac:spMkLst>
            <pc:docMk/>
            <pc:sldMk cId="2894538481" sldId="272"/>
            <ac:spMk id="11" creationId="{EBDD1931-9E86-4402-9A68-33A2D9EFB198}"/>
          </ac:spMkLst>
        </pc:spChg>
        <pc:spChg chg="add del mod ord">
          <ac:chgData name="KOJO NYARKOH" userId="8882f1e9615cf3da" providerId="LiveId" clId="{5572D031-15A4-4903-AC88-3BD00C534BA0}" dt="2023-12-07T23:49:31.496" v="3123" actId="478"/>
          <ac:spMkLst>
            <pc:docMk/>
            <pc:sldMk cId="2894538481" sldId="272"/>
            <ac:spMk id="12" creationId="{6578B854-DEE0-8EAA-8E2C-1858C2EA0C3C}"/>
          </ac:spMkLst>
        </pc:spChg>
        <pc:spChg chg="add del">
          <ac:chgData name="KOJO NYARKOH" userId="8882f1e9615cf3da" providerId="LiveId" clId="{5572D031-15A4-4903-AC88-3BD00C534BA0}" dt="2023-12-07T23:46:53.334" v="3069" actId="700"/>
          <ac:spMkLst>
            <pc:docMk/>
            <pc:sldMk cId="2894538481" sldId="272"/>
            <ac:spMk id="13" creationId="{35DB3719-6FDC-4E5D-891D-FF40B7300F64}"/>
          </ac:spMkLst>
        </pc:spChg>
        <pc:spChg chg="add mod ord">
          <ac:chgData name="KOJO NYARKOH" userId="8882f1e9615cf3da" providerId="LiveId" clId="{5572D031-15A4-4903-AC88-3BD00C534BA0}" dt="2023-12-07T23:48:25.095" v="3119" actId="2711"/>
          <ac:spMkLst>
            <pc:docMk/>
            <pc:sldMk cId="2894538481" sldId="272"/>
            <ac:spMk id="14" creationId="{8AA0AE6D-70CE-412E-DB6A-B824D4F47360}"/>
          </ac:spMkLst>
        </pc:spChg>
        <pc:spChg chg="add del mod ord">
          <ac:chgData name="KOJO NYARKOH" userId="8882f1e9615cf3da" providerId="LiveId" clId="{5572D031-15A4-4903-AC88-3BD00C534BA0}" dt="2023-12-07T23:47:25.204" v="3076" actId="478"/>
          <ac:spMkLst>
            <pc:docMk/>
            <pc:sldMk cId="2894538481" sldId="272"/>
            <ac:spMk id="15" creationId="{31DDABCA-4D39-23C6-A9DC-F22A79DC9183}"/>
          </ac:spMkLst>
        </pc:spChg>
        <pc:picChg chg="add del mod">
          <ac:chgData name="KOJO NYARKOH" userId="8882f1e9615cf3da" providerId="LiveId" clId="{5572D031-15A4-4903-AC88-3BD00C534BA0}" dt="2023-12-07T23:45:42.823" v="3063" actId="21"/>
          <ac:picMkLst>
            <pc:docMk/>
            <pc:sldMk cId="2894538481" sldId="272"/>
            <ac:picMk id="5" creationId="{CEBD66C1-DE67-85E6-D16A-969136138908}"/>
          </ac:picMkLst>
        </pc:picChg>
        <pc:picChg chg="add del mod">
          <ac:chgData name="KOJO NYARKOH" userId="8882f1e9615cf3da" providerId="LiveId" clId="{5572D031-15A4-4903-AC88-3BD00C534BA0}" dt="2023-12-07T21:39:31.551" v="2663" actId="478"/>
          <ac:picMkLst>
            <pc:docMk/>
            <pc:sldMk cId="2894538481" sldId="272"/>
            <ac:picMk id="6" creationId="{844F250D-DAD5-01C9-FC9C-13B0B3E41702}"/>
          </ac:picMkLst>
        </pc:picChg>
        <pc:picChg chg="add mod">
          <ac:chgData name="KOJO NYARKOH" userId="8882f1e9615cf3da" providerId="LiveId" clId="{5572D031-15A4-4903-AC88-3BD00C534BA0}" dt="2023-12-07T23:49:41.026" v="3125" actId="1076"/>
          <ac:picMkLst>
            <pc:docMk/>
            <pc:sldMk cId="2894538481" sldId="272"/>
            <ac:picMk id="8" creationId="{E5D4F45C-59CD-A7F5-42BA-ACBAB41A9ACD}"/>
          </ac:picMkLst>
        </pc:picChg>
        <pc:picChg chg="add mod">
          <ac:chgData name="KOJO NYARKOH" userId="8882f1e9615cf3da" providerId="LiveId" clId="{5572D031-15A4-4903-AC88-3BD00C534BA0}" dt="2023-12-07T23:49:36.141" v="3124" actId="14100"/>
          <ac:picMkLst>
            <pc:docMk/>
            <pc:sldMk cId="2894538481" sldId="272"/>
            <ac:picMk id="9" creationId="{0FC480D0-9162-070F-C446-D120A09BF0C8}"/>
          </ac:picMkLst>
        </pc:picChg>
      </pc:sldChg>
      <pc:sldChg chg="addSp delSp modSp add mod setBg modClrScheme modAnim delDesignElem chgLayout">
        <pc:chgData name="KOJO NYARKOH" userId="8882f1e9615cf3da" providerId="LiveId" clId="{5572D031-15A4-4903-AC88-3BD00C534BA0}" dt="2023-12-08T01:54:55.796" v="3956"/>
        <pc:sldMkLst>
          <pc:docMk/>
          <pc:sldMk cId="3606909634" sldId="273"/>
        </pc:sldMkLst>
        <pc:spChg chg="mod ord">
          <ac:chgData name="KOJO NYARKOH" userId="8882f1e9615cf3da" providerId="LiveId" clId="{5572D031-15A4-4903-AC88-3BD00C534BA0}" dt="2023-12-08T01:54:30.165" v="3954" actId="20577"/>
          <ac:spMkLst>
            <pc:docMk/>
            <pc:sldMk cId="3606909634" sldId="273"/>
            <ac:spMk id="2" creationId="{B31DB13D-32A3-90C1-1B1C-AEA0082FEB96}"/>
          </ac:spMkLst>
        </pc:spChg>
        <pc:spChg chg="del mod">
          <ac:chgData name="KOJO NYARKOH" userId="8882f1e9615cf3da" providerId="LiveId" clId="{5572D031-15A4-4903-AC88-3BD00C534BA0}" dt="2023-12-07T23:51:36.897" v="3131" actId="478"/>
          <ac:spMkLst>
            <pc:docMk/>
            <pc:sldMk cId="3606909634" sldId="273"/>
            <ac:spMk id="3" creationId="{6A5996E5-2292-E66D-ED49-2BD25D3A68ED}"/>
          </ac:spMkLst>
        </pc:spChg>
        <pc:spChg chg="del mod">
          <ac:chgData name="KOJO NYARKOH" userId="8882f1e9615cf3da" providerId="LiveId" clId="{5572D031-15A4-4903-AC88-3BD00C534BA0}" dt="2023-12-07T23:51:46.037" v="3133" actId="478"/>
          <ac:spMkLst>
            <pc:docMk/>
            <pc:sldMk cId="3606909634" sldId="273"/>
            <ac:spMk id="4" creationId="{1E2937B6-483B-D439-BF6F-F14BB8295037}"/>
          </ac:spMkLst>
        </pc:spChg>
        <pc:spChg chg="add mod ord">
          <ac:chgData name="KOJO NYARKOH" userId="8882f1e9615cf3da" providerId="LiveId" clId="{5572D031-15A4-4903-AC88-3BD00C534BA0}" dt="2023-12-08T00:00:46.062" v="3261" actId="2711"/>
          <ac:spMkLst>
            <pc:docMk/>
            <pc:sldMk cId="3606909634" sldId="273"/>
            <ac:spMk id="9" creationId="{465BAA68-1512-5080-24FE-7E2AC5EB241B}"/>
          </ac:spMkLst>
        </pc:spChg>
        <pc:spChg chg="add del mod ord">
          <ac:chgData name="KOJO NYARKOH" userId="8882f1e9615cf3da" providerId="LiveId" clId="{5572D031-15A4-4903-AC88-3BD00C534BA0}" dt="2023-12-07T23:58:32.211" v="3215"/>
          <ac:spMkLst>
            <pc:docMk/>
            <pc:sldMk cId="3606909634" sldId="273"/>
            <ac:spMk id="10" creationId="{FB74AE86-2302-B293-3901-4F220B35D33B}"/>
          </ac:spMkLst>
        </pc:spChg>
        <pc:spChg chg="add mod ord">
          <ac:chgData name="KOJO NYARKOH" userId="8882f1e9615cf3da" providerId="LiveId" clId="{5572D031-15A4-4903-AC88-3BD00C534BA0}" dt="2023-12-08T00:00:53.652" v="3262" actId="2711"/>
          <ac:spMkLst>
            <pc:docMk/>
            <pc:sldMk cId="3606909634" sldId="273"/>
            <ac:spMk id="11" creationId="{F104EAA9-99B7-1101-D3C1-D6B0915C9CCC}"/>
          </ac:spMkLst>
        </pc:spChg>
        <pc:spChg chg="add del mod ord">
          <ac:chgData name="KOJO NYARKOH" userId="8882f1e9615cf3da" providerId="LiveId" clId="{5572D031-15A4-4903-AC88-3BD00C534BA0}" dt="2023-12-07T23:58:46.591" v="3221"/>
          <ac:spMkLst>
            <pc:docMk/>
            <pc:sldMk cId="3606909634" sldId="273"/>
            <ac:spMk id="12" creationId="{85937CD3-EBBE-A15C-0555-919D720981A4}"/>
          </ac:spMkLst>
        </pc:spChg>
        <pc:spChg chg="add del">
          <ac:chgData name="KOJO NYARKOH" userId="8882f1e9615cf3da" providerId="LiveId" clId="{5572D031-15A4-4903-AC88-3BD00C534BA0}" dt="2023-12-07T23:58:25.631" v="3213" actId="700"/>
          <ac:spMkLst>
            <pc:docMk/>
            <pc:sldMk cId="3606909634" sldId="273"/>
            <ac:spMk id="13" creationId="{EBDD1931-9E86-4402-9A68-33A2D9EFB198}"/>
          </ac:spMkLst>
        </pc:spChg>
        <pc:spChg chg="add del">
          <ac:chgData name="KOJO NYARKOH" userId="8882f1e9615cf3da" providerId="LiveId" clId="{5572D031-15A4-4903-AC88-3BD00C534BA0}" dt="2023-12-07T23:58:25.631" v="3213" actId="700"/>
          <ac:spMkLst>
            <pc:docMk/>
            <pc:sldMk cId="3606909634" sldId="273"/>
            <ac:spMk id="15" creationId="{35DB3719-6FDC-4E5D-891D-FF40B7300F64}"/>
          </ac:spMkLst>
        </pc:spChg>
        <pc:picChg chg="del">
          <ac:chgData name="KOJO NYARKOH" userId="8882f1e9615cf3da" providerId="LiveId" clId="{5572D031-15A4-4903-AC88-3BD00C534BA0}" dt="2023-12-04T21:00:10.910" v="2037" actId="478"/>
          <ac:picMkLst>
            <pc:docMk/>
            <pc:sldMk cId="3606909634" sldId="273"/>
            <ac:picMk id="5" creationId="{CEBD66C1-DE67-85E6-D16A-969136138908}"/>
          </ac:picMkLst>
        </pc:picChg>
        <pc:picChg chg="del">
          <ac:chgData name="KOJO NYARKOH" userId="8882f1e9615cf3da" providerId="LiveId" clId="{5572D031-15A4-4903-AC88-3BD00C534BA0}" dt="2023-12-04T21:00:14.281" v="2038" actId="478"/>
          <ac:picMkLst>
            <pc:docMk/>
            <pc:sldMk cId="3606909634" sldId="273"/>
            <ac:picMk id="6" creationId="{844F250D-DAD5-01C9-FC9C-13B0B3E41702}"/>
          </ac:picMkLst>
        </pc:picChg>
        <pc:picChg chg="add del mod">
          <ac:chgData name="KOJO NYARKOH" userId="8882f1e9615cf3da" providerId="LiveId" clId="{5572D031-15A4-4903-AC88-3BD00C534BA0}" dt="2023-12-07T23:58:44.561" v="3220" actId="21"/>
          <ac:picMkLst>
            <pc:docMk/>
            <pc:sldMk cId="3606909634" sldId="273"/>
            <ac:picMk id="6" creationId="{CD74C224-1462-52DE-641C-24D7CC60AA34}"/>
          </ac:picMkLst>
        </pc:picChg>
        <pc:picChg chg="add del mod">
          <ac:chgData name="KOJO NYARKOH" userId="8882f1e9615cf3da" providerId="LiveId" clId="{5572D031-15A4-4903-AC88-3BD00C534BA0}" dt="2023-12-07T23:58:29.941" v="3214" actId="21"/>
          <ac:picMkLst>
            <pc:docMk/>
            <pc:sldMk cId="3606909634" sldId="273"/>
            <ac:picMk id="7" creationId="{FBDC49BF-5D4D-B3BA-90A3-EB4D2AD8B77E}"/>
          </ac:picMkLst>
        </pc:picChg>
        <pc:picChg chg="add del mod">
          <ac:chgData name="KOJO NYARKOH" userId="8882f1e9615cf3da" providerId="LiveId" clId="{5572D031-15A4-4903-AC88-3BD00C534BA0}" dt="2023-12-07T21:43:24.062" v="2683" actId="478"/>
          <ac:picMkLst>
            <pc:docMk/>
            <pc:sldMk cId="3606909634" sldId="273"/>
            <ac:picMk id="8" creationId="{BB2B2E39-1919-D49A-6916-5375B8BA6263}"/>
          </ac:picMkLst>
        </pc:picChg>
        <pc:picChg chg="add mod">
          <ac:chgData name="KOJO NYARKOH" userId="8882f1e9615cf3da" providerId="LiveId" clId="{5572D031-15A4-4903-AC88-3BD00C534BA0}" dt="2023-12-07T23:59:11.031" v="3228" actId="14100"/>
          <ac:picMkLst>
            <pc:docMk/>
            <pc:sldMk cId="3606909634" sldId="273"/>
            <ac:picMk id="14" creationId="{6FEAB445-2067-868D-08A1-7EDD2018EC50}"/>
          </ac:picMkLst>
        </pc:picChg>
        <pc:picChg chg="add mod">
          <ac:chgData name="KOJO NYARKOH" userId="8882f1e9615cf3da" providerId="LiveId" clId="{5572D031-15A4-4903-AC88-3BD00C534BA0}" dt="2023-12-07T23:59:17.711" v="3229" actId="14100"/>
          <ac:picMkLst>
            <pc:docMk/>
            <pc:sldMk cId="3606909634" sldId="273"/>
            <ac:picMk id="16" creationId="{357B7B86-DCE0-6638-5CFB-44DF1FC47ED0}"/>
          </ac:picMkLst>
        </pc:picChg>
      </pc:sldChg>
      <pc:sldChg chg="addSp delSp modSp new mod setBg modClrScheme modAnim chgLayout">
        <pc:chgData name="KOJO NYARKOH" userId="8882f1e9615cf3da" providerId="LiveId" clId="{5572D031-15A4-4903-AC88-3BD00C534BA0}" dt="2023-12-08T00:08:32.297" v="3274"/>
        <pc:sldMkLst>
          <pc:docMk/>
          <pc:sldMk cId="1631006199" sldId="274"/>
        </pc:sldMkLst>
        <pc:spChg chg="del mod ord">
          <ac:chgData name="KOJO NYARKOH" userId="8882f1e9615cf3da" providerId="LiveId" clId="{5572D031-15A4-4903-AC88-3BD00C534BA0}" dt="2023-12-04T21:04:57.475" v="2051" actId="700"/>
          <ac:spMkLst>
            <pc:docMk/>
            <pc:sldMk cId="1631006199" sldId="274"/>
            <ac:spMk id="2" creationId="{C026296C-83EC-41B2-1860-794AE74006A3}"/>
          </ac:spMkLst>
        </pc:spChg>
        <pc:spChg chg="del mod ord">
          <ac:chgData name="KOJO NYARKOH" userId="8882f1e9615cf3da" providerId="LiveId" clId="{5572D031-15A4-4903-AC88-3BD00C534BA0}" dt="2023-12-04T21:04:57.475" v="2051" actId="700"/>
          <ac:spMkLst>
            <pc:docMk/>
            <pc:sldMk cId="1631006199" sldId="274"/>
            <ac:spMk id="3" creationId="{0A623CF8-3581-1A2B-43D3-05E08CF63272}"/>
          </ac:spMkLst>
        </pc:spChg>
        <pc:spChg chg="del">
          <ac:chgData name="KOJO NYARKOH" userId="8882f1e9615cf3da" providerId="LiveId" clId="{5572D031-15A4-4903-AC88-3BD00C534BA0}" dt="2023-12-04T21:04:57.475" v="2051" actId="700"/>
          <ac:spMkLst>
            <pc:docMk/>
            <pc:sldMk cId="1631006199" sldId="274"/>
            <ac:spMk id="4" creationId="{7E0CA1AA-C1DE-0FD4-357F-3B5CDC3336CC}"/>
          </ac:spMkLst>
        </pc:spChg>
        <pc:spChg chg="add mod ord">
          <ac:chgData name="KOJO NYARKOH" userId="8882f1e9615cf3da" providerId="LiveId" clId="{5572D031-15A4-4903-AC88-3BD00C534BA0}" dt="2023-12-04T23:33:52.707" v="2623" actId="26606"/>
          <ac:spMkLst>
            <pc:docMk/>
            <pc:sldMk cId="1631006199" sldId="274"/>
            <ac:spMk id="5" creationId="{2E0EC512-BDB1-A71D-503C-C8E76F800F6A}"/>
          </ac:spMkLst>
        </pc:spChg>
        <pc:spChg chg="add mod ord">
          <ac:chgData name="KOJO NYARKOH" userId="8882f1e9615cf3da" providerId="LiveId" clId="{5572D031-15A4-4903-AC88-3BD00C534BA0}" dt="2023-12-08T00:06:58.257" v="3267" actId="14100"/>
          <ac:spMkLst>
            <pc:docMk/>
            <pc:sldMk cId="1631006199" sldId="274"/>
            <ac:spMk id="6" creationId="{6126F2DD-EB59-413C-6707-CB8D6B6E260D}"/>
          </ac:spMkLst>
        </pc:spChg>
        <pc:spChg chg="add del">
          <ac:chgData name="KOJO NYARKOH" userId="8882f1e9615cf3da" providerId="LiveId" clId="{5572D031-15A4-4903-AC88-3BD00C534BA0}" dt="2023-12-04T21:07:15.247" v="2182" actId="26606"/>
          <ac:spMkLst>
            <pc:docMk/>
            <pc:sldMk cId="1631006199" sldId="274"/>
            <ac:spMk id="12" creationId="{2B97F24A-32CE-4C1C-A50D-3016B394DCFB}"/>
          </ac:spMkLst>
        </pc:spChg>
        <pc:spChg chg="add del">
          <ac:chgData name="KOJO NYARKOH" userId="8882f1e9615cf3da" providerId="LiveId" clId="{5572D031-15A4-4903-AC88-3BD00C534BA0}" dt="2023-12-04T21:07:15.247" v="2182" actId="26606"/>
          <ac:spMkLst>
            <pc:docMk/>
            <pc:sldMk cId="1631006199" sldId="274"/>
            <ac:spMk id="14" creationId="{3CE8AF5E-D374-4CF1-90CC-35CF73B81C3E}"/>
          </ac:spMkLst>
        </pc:spChg>
        <pc:spChg chg="add del">
          <ac:chgData name="KOJO NYARKOH" userId="8882f1e9615cf3da" providerId="LiveId" clId="{5572D031-15A4-4903-AC88-3BD00C534BA0}" dt="2023-12-04T21:11:08.711" v="2190" actId="26606"/>
          <ac:spMkLst>
            <pc:docMk/>
            <pc:sldMk cId="1631006199" sldId="274"/>
            <ac:spMk id="18" creationId="{32AEEBC8-9D30-42EF-95F2-386C2653FBF0}"/>
          </ac:spMkLst>
        </pc:spChg>
        <pc:spChg chg="add del">
          <ac:chgData name="KOJO NYARKOH" userId="8882f1e9615cf3da" providerId="LiveId" clId="{5572D031-15A4-4903-AC88-3BD00C534BA0}" dt="2023-12-04T21:11:08.711" v="2190" actId="26606"/>
          <ac:spMkLst>
            <pc:docMk/>
            <pc:sldMk cId="1631006199" sldId="274"/>
            <ac:spMk id="20" creationId="{535742DD-1B16-4E9D-B715-0D74B4574A68}"/>
          </ac:spMkLst>
        </pc:spChg>
        <pc:spChg chg="add del">
          <ac:chgData name="KOJO NYARKOH" userId="8882f1e9615cf3da" providerId="LiveId" clId="{5572D031-15A4-4903-AC88-3BD00C534BA0}" dt="2023-12-04T23:33:52.707" v="2623" actId="26606"/>
          <ac:spMkLst>
            <pc:docMk/>
            <pc:sldMk cId="1631006199" sldId="274"/>
            <ac:spMk id="25" creationId="{32AEEBC8-9D30-42EF-95F2-386C2653FBF0}"/>
          </ac:spMkLst>
        </pc:spChg>
        <pc:spChg chg="add del">
          <ac:chgData name="KOJO NYARKOH" userId="8882f1e9615cf3da" providerId="LiveId" clId="{5572D031-15A4-4903-AC88-3BD00C534BA0}" dt="2023-12-04T23:33:52.707" v="2623" actId="26606"/>
          <ac:spMkLst>
            <pc:docMk/>
            <pc:sldMk cId="1631006199" sldId="274"/>
            <ac:spMk id="29" creationId="{535742DD-1B16-4E9D-B715-0D74B4574A68}"/>
          </ac:spMkLst>
        </pc:spChg>
        <pc:spChg chg="add">
          <ac:chgData name="KOJO NYARKOH" userId="8882f1e9615cf3da" providerId="LiveId" clId="{5572D031-15A4-4903-AC88-3BD00C534BA0}" dt="2023-12-04T23:33:52.707" v="2623" actId="26606"/>
          <ac:spMkLst>
            <pc:docMk/>
            <pc:sldMk cId="1631006199" sldId="274"/>
            <ac:spMk id="34" creationId="{2B97F24A-32CE-4C1C-A50D-3016B394DCFB}"/>
          </ac:spMkLst>
        </pc:spChg>
        <pc:spChg chg="add">
          <ac:chgData name="KOJO NYARKOH" userId="8882f1e9615cf3da" providerId="LiveId" clId="{5572D031-15A4-4903-AC88-3BD00C534BA0}" dt="2023-12-04T23:33:52.707" v="2623" actId="26606"/>
          <ac:spMkLst>
            <pc:docMk/>
            <pc:sldMk cId="1631006199" sldId="274"/>
            <ac:spMk id="36" creationId="{3CE8AF5E-D374-4CF1-90CC-35CF73B81C3E}"/>
          </ac:spMkLst>
        </pc:spChg>
        <pc:graphicFrameChg chg="add mod modGraphic">
          <ac:chgData name="KOJO NYARKOH" userId="8882f1e9615cf3da" providerId="LiveId" clId="{5572D031-15A4-4903-AC88-3BD00C534BA0}" dt="2023-12-08T00:08:06.007" v="3273" actId="255"/>
          <ac:graphicFrameMkLst>
            <pc:docMk/>
            <pc:sldMk cId="1631006199" sldId="274"/>
            <ac:graphicFrameMk id="7" creationId="{C81F5698-77FE-E5DA-C07E-E8FE07E27958}"/>
          </ac:graphicFrameMkLst>
        </pc:graphicFrameChg>
        <pc:inkChg chg="add del">
          <ac:chgData name="KOJO NYARKOH" userId="8882f1e9615cf3da" providerId="LiveId" clId="{5572D031-15A4-4903-AC88-3BD00C534BA0}" dt="2023-12-04T21:07:15.247" v="2182" actId="26606"/>
          <ac:inkMkLst>
            <pc:docMk/>
            <pc:sldMk cId="1631006199" sldId="274"/>
            <ac:inkMk id="16" creationId="{070477C5-0410-4E4F-97A1-F84C2465C187}"/>
          </ac:inkMkLst>
        </pc:inkChg>
        <pc:inkChg chg="add del">
          <ac:chgData name="KOJO NYARKOH" userId="8882f1e9615cf3da" providerId="LiveId" clId="{5572D031-15A4-4903-AC88-3BD00C534BA0}" dt="2023-12-04T21:11:08.711" v="2190" actId="26606"/>
          <ac:inkMkLst>
            <pc:docMk/>
            <pc:sldMk cId="1631006199" sldId="274"/>
            <ac:inkMk id="19" creationId="{070477C5-0410-4E4F-97A1-F84C2465C187}"/>
          </ac:inkMkLst>
        </pc:inkChg>
        <pc:inkChg chg="add del">
          <ac:chgData name="KOJO NYARKOH" userId="8882f1e9615cf3da" providerId="LiveId" clId="{5572D031-15A4-4903-AC88-3BD00C534BA0}" dt="2023-12-04T23:33:52.707" v="2623" actId="26606"/>
          <ac:inkMkLst>
            <pc:docMk/>
            <pc:sldMk cId="1631006199" sldId="274"/>
            <ac:inkMk id="27" creationId="{070477C5-0410-4E4F-97A1-F84C2465C187}"/>
          </ac:inkMkLst>
        </pc:inkChg>
        <pc:inkChg chg="add">
          <ac:chgData name="KOJO NYARKOH" userId="8882f1e9615cf3da" providerId="LiveId" clId="{5572D031-15A4-4903-AC88-3BD00C534BA0}" dt="2023-12-04T23:33:52.707" v="2623" actId="26606"/>
          <ac:inkMkLst>
            <pc:docMk/>
            <pc:sldMk cId="1631006199" sldId="274"/>
            <ac:inkMk id="38" creationId="{070477C5-0410-4E4F-97A1-F84C2465C187}"/>
          </ac:inkMkLst>
        </pc:inkChg>
      </pc:sldChg>
      <pc:sldChg chg="addSp delSp modSp new del mod modClrScheme chgLayout">
        <pc:chgData name="KOJO NYARKOH" userId="8882f1e9615cf3da" providerId="LiveId" clId="{5572D031-15A4-4903-AC88-3BD00C534BA0}" dt="2023-12-04T21:25:48.426" v="2253" actId="2696"/>
        <pc:sldMkLst>
          <pc:docMk/>
          <pc:sldMk cId="458337527" sldId="275"/>
        </pc:sldMkLst>
        <pc:spChg chg="del mod ord">
          <ac:chgData name="KOJO NYARKOH" userId="8882f1e9615cf3da" providerId="LiveId" clId="{5572D031-15A4-4903-AC88-3BD00C534BA0}" dt="2023-12-04T21:15:22.528" v="2193" actId="700"/>
          <ac:spMkLst>
            <pc:docMk/>
            <pc:sldMk cId="458337527" sldId="275"/>
            <ac:spMk id="2" creationId="{86D2A0C2-1EF4-D0AB-EEC5-8A160B2F17D9}"/>
          </ac:spMkLst>
        </pc:spChg>
        <pc:spChg chg="del mod ord">
          <ac:chgData name="KOJO NYARKOH" userId="8882f1e9615cf3da" providerId="LiveId" clId="{5572D031-15A4-4903-AC88-3BD00C534BA0}" dt="2023-12-04T21:15:22.528" v="2193" actId="700"/>
          <ac:spMkLst>
            <pc:docMk/>
            <pc:sldMk cId="458337527" sldId="275"/>
            <ac:spMk id="3" creationId="{0E4C96C7-7A64-F864-460E-9897C79AD484}"/>
          </ac:spMkLst>
        </pc:spChg>
        <pc:spChg chg="add mod ord">
          <ac:chgData name="KOJO NYARKOH" userId="8882f1e9615cf3da" providerId="LiveId" clId="{5572D031-15A4-4903-AC88-3BD00C534BA0}" dt="2023-12-04T21:15:22.528" v="2193" actId="700"/>
          <ac:spMkLst>
            <pc:docMk/>
            <pc:sldMk cId="458337527" sldId="275"/>
            <ac:spMk id="4" creationId="{367F0656-4FEA-10B8-4BAC-536122AA61ED}"/>
          </ac:spMkLst>
        </pc:spChg>
        <pc:spChg chg="add mod ord">
          <ac:chgData name="KOJO NYARKOH" userId="8882f1e9615cf3da" providerId="LiveId" clId="{5572D031-15A4-4903-AC88-3BD00C534BA0}" dt="2023-12-04T21:16:17.922" v="2246" actId="2711"/>
          <ac:spMkLst>
            <pc:docMk/>
            <pc:sldMk cId="458337527" sldId="275"/>
            <ac:spMk id="5" creationId="{2B612B41-6200-B38E-E5A4-0475B37C2870}"/>
          </ac:spMkLst>
        </pc:spChg>
        <pc:spChg chg="add del mod ord">
          <ac:chgData name="KOJO NYARKOH" userId="8882f1e9615cf3da" providerId="LiveId" clId="{5572D031-15A4-4903-AC88-3BD00C534BA0}" dt="2023-12-04T21:22:43.772" v="2249"/>
          <ac:spMkLst>
            <pc:docMk/>
            <pc:sldMk cId="458337527" sldId="275"/>
            <ac:spMk id="6" creationId="{61B25530-046C-ECC7-6A2E-33FD6138FCE1}"/>
          </ac:spMkLst>
        </pc:spChg>
        <pc:spChg chg="add mod ord">
          <ac:chgData name="KOJO NYARKOH" userId="8882f1e9615cf3da" providerId="LiveId" clId="{5572D031-15A4-4903-AC88-3BD00C534BA0}" dt="2023-12-04T21:16:10.769" v="2245" actId="27636"/>
          <ac:spMkLst>
            <pc:docMk/>
            <pc:sldMk cId="458337527" sldId="275"/>
            <ac:spMk id="7" creationId="{3339C210-6C6D-5390-74AC-3527191F4CA6}"/>
          </ac:spMkLst>
        </pc:spChg>
        <pc:spChg chg="add mod ord">
          <ac:chgData name="KOJO NYARKOH" userId="8882f1e9615cf3da" providerId="LiveId" clId="{5572D031-15A4-4903-AC88-3BD00C534BA0}" dt="2023-12-04T21:16:38.079" v="2248" actId="2711"/>
          <ac:spMkLst>
            <pc:docMk/>
            <pc:sldMk cId="458337527" sldId="275"/>
            <ac:spMk id="8" creationId="{24683B97-8ADB-D14B-907A-9A502556FFEF}"/>
          </ac:spMkLst>
        </pc:spChg>
        <pc:spChg chg="add mod">
          <ac:chgData name="KOJO NYARKOH" userId="8882f1e9615cf3da" providerId="LiveId" clId="{5572D031-15A4-4903-AC88-3BD00C534BA0}" dt="2023-12-04T21:23:17.452" v="2252" actId="478"/>
          <ac:spMkLst>
            <pc:docMk/>
            <pc:sldMk cId="458337527" sldId="275"/>
            <ac:spMk id="11" creationId="{A2933FC0-2723-4AE1-1D11-4D81D198A351}"/>
          </ac:spMkLst>
        </pc:spChg>
        <pc:graphicFrameChg chg="add del mod modGraphic">
          <ac:chgData name="KOJO NYARKOH" userId="8882f1e9615cf3da" providerId="LiveId" clId="{5572D031-15A4-4903-AC88-3BD00C534BA0}" dt="2023-12-04T21:23:17.452" v="2252" actId="478"/>
          <ac:graphicFrameMkLst>
            <pc:docMk/>
            <pc:sldMk cId="458337527" sldId="275"/>
            <ac:graphicFrameMk id="9" creationId="{FB1010AE-D4D8-DFB0-A144-3E57BD2CF947}"/>
          </ac:graphicFrameMkLst>
        </pc:graphicFrameChg>
      </pc:sldChg>
      <pc:sldChg chg="addSp delSp modSp new mod setBg modAnim">
        <pc:chgData name="KOJO NYARKOH" userId="8882f1e9615cf3da" providerId="LiveId" clId="{5572D031-15A4-4903-AC88-3BD00C534BA0}" dt="2023-12-08T01:49:51.222" v="3915"/>
        <pc:sldMkLst>
          <pc:docMk/>
          <pc:sldMk cId="1689240627" sldId="275"/>
        </pc:sldMkLst>
        <pc:spChg chg="mod">
          <ac:chgData name="KOJO NYARKOH" userId="8882f1e9615cf3da" providerId="LiveId" clId="{5572D031-15A4-4903-AC88-3BD00C534BA0}" dt="2023-12-04T23:33:24.637" v="2622" actId="26606"/>
          <ac:spMkLst>
            <pc:docMk/>
            <pc:sldMk cId="1689240627" sldId="275"/>
            <ac:spMk id="2" creationId="{A0B5E965-B085-EA94-C4ED-EB656E194D1E}"/>
          </ac:spMkLst>
        </pc:spChg>
        <pc:spChg chg="del mod">
          <ac:chgData name="KOJO NYARKOH" userId="8882f1e9615cf3da" providerId="LiveId" clId="{5572D031-15A4-4903-AC88-3BD00C534BA0}" dt="2023-12-04T21:35:30.547" v="2272"/>
          <ac:spMkLst>
            <pc:docMk/>
            <pc:sldMk cId="1689240627" sldId="275"/>
            <ac:spMk id="3" creationId="{3896E180-2F9E-260C-08F6-74EBC3BB7BB9}"/>
          </ac:spMkLst>
        </pc:spChg>
        <pc:spChg chg="add del mod">
          <ac:chgData name="KOJO NYARKOH" userId="8882f1e9615cf3da" providerId="LiveId" clId="{5572D031-15A4-4903-AC88-3BD00C534BA0}" dt="2023-12-04T21:43:52.891" v="2295"/>
          <ac:spMkLst>
            <pc:docMk/>
            <pc:sldMk cId="1689240627" sldId="275"/>
            <ac:spMk id="6" creationId="{DB71DFB8-887F-E056-1DFC-768F390FB6EB}"/>
          </ac:spMkLst>
        </pc:spChg>
        <pc:spChg chg="add">
          <ac:chgData name="KOJO NYARKOH" userId="8882f1e9615cf3da" providerId="LiveId" clId="{5572D031-15A4-4903-AC88-3BD00C534BA0}" dt="2023-12-04T23:33:24.637" v="2622" actId="26606"/>
          <ac:spMkLst>
            <pc:docMk/>
            <pc:sldMk cId="1689240627" sldId="275"/>
            <ac:spMk id="12" creationId="{AC17DE74-01C9-4859-B65A-85CF999E8580}"/>
          </ac:spMkLst>
        </pc:spChg>
        <pc:spChg chg="add">
          <ac:chgData name="KOJO NYARKOH" userId="8882f1e9615cf3da" providerId="LiveId" clId="{5572D031-15A4-4903-AC88-3BD00C534BA0}" dt="2023-12-04T23:33:24.637" v="2622" actId="26606"/>
          <ac:spMkLst>
            <pc:docMk/>
            <pc:sldMk cId="1689240627" sldId="275"/>
            <ac:spMk id="14" creationId="{068C0432-0E90-4CC1-8CD3-D44A90DF07EF}"/>
          </ac:spMkLst>
        </pc:spChg>
        <pc:graphicFrameChg chg="add del mod modGraphic">
          <ac:chgData name="KOJO NYARKOH" userId="8882f1e9615cf3da" providerId="LiveId" clId="{5572D031-15A4-4903-AC88-3BD00C534BA0}" dt="2023-12-04T21:42:33.493" v="2294" actId="478"/>
          <ac:graphicFrameMkLst>
            <pc:docMk/>
            <pc:sldMk cId="1689240627" sldId="275"/>
            <ac:graphicFrameMk id="4" creationId="{E28C10E2-0A23-4378-FC21-CC69E97A0338}"/>
          </ac:graphicFrameMkLst>
        </pc:graphicFrameChg>
        <pc:graphicFrameChg chg="add mod modGraphic">
          <ac:chgData name="KOJO NYARKOH" userId="8882f1e9615cf3da" providerId="LiveId" clId="{5572D031-15A4-4903-AC88-3BD00C534BA0}" dt="2023-12-07T22:47:00.849" v="2745" actId="20577"/>
          <ac:graphicFrameMkLst>
            <pc:docMk/>
            <pc:sldMk cId="1689240627" sldId="275"/>
            <ac:graphicFrameMk id="7" creationId="{305057C8-4FD8-519A-4A1C-73CE2D8CBCE0}"/>
          </ac:graphicFrameMkLst>
        </pc:graphicFrameChg>
      </pc:sldChg>
      <pc:sldChg chg="addSp delSp modSp new del mod setBg">
        <pc:chgData name="KOJO NYARKOH" userId="8882f1e9615cf3da" providerId="LiveId" clId="{5572D031-15A4-4903-AC88-3BD00C534BA0}" dt="2023-12-08T00:57:22.073" v="3362" actId="2696"/>
        <pc:sldMkLst>
          <pc:docMk/>
          <pc:sldMk cId="1578143723" sldId="276"/>
        </pc:sldMkLst>
        <pc:spChg chg="mod">
          <ac:chgData name="KOJO NYARKOH" userId="8882f1e9615cf3da" providerId="LiveId" clId="{5572D031-15A4-4903-AC88-3BD00C534BA0}" dt="2023-12-08T00:10:54.439" v="3285" actId="26606"/>
          <ac:spMkLst>
            <pc:docMk/>
            <pc:sldMk cId="1578143723" sldId="276"/>
            <ac:spMk id="2" creationId="{9EDFD567-45BB-B7D6-A440-A1EDF9A6C802}"/>
          </ac:spMkLst>
        </pc:spChg>
        <pc:spChg chg="add del mod">
          <ac:chgData name="KOJO NYARKOH" userId="8882f1e9615cf3da" providerId="LiveId" clId="{5572D031-15A4-4903-AC88-3BD00C534BA0}" dt="2023-12-04T23:32:07.901" v="2612" actId="26606"/>
          <ac:spMkLst>
            <pc:docMk/>
            <pc:sldMk cId="1578143723" sldId="276"/>
            <ac:spMk id="3" creationId="{CF19293A-1442-DC5E-79B7-B78D5ED195D9}"/>
          </ac:spMkLst>
        </pc:spChg>
        <pc:spChg chg="add del">
          <ac:chgData name="KOJO NYARKOH" userId="8882f1e9615cf3da" providerId="LiveId" clId="{5572D031-15A4-4903-AC88-3BD00C534BA0}" dt="2023-12-08T00:10:16.779" v="3282" actId="22"/>
          <ac:spMkLst>
            <pc:docMk/>
            <pc:sldMk cId="1578143723" sldId="276"/>
            <ac:spMk id="4" creationId="{862024E9-EA86-E3D6-16BB-20D7E0E6490D}"/>
          </ac:spMkLst>
        </pc:spChg>
        <pc:spChg chg="add del">
          <ac:chgData name="KOJO NYARKOH" userId="8882f1e9615cf3da" providerId="LiveId" clId="{5572D031-15A4-4903-AC88-3BD00C534BA0}" dt="2023-12-04T23:32:07.857" v="2611" actId="26606"/>
          <ac:spMkLst>
            <pc:docMk/>
            <pc:sldMk cId="1578143723" sldId="276"/>
            <ac:spMk id="9" creationId="{247B6BBF-09F2-4A29-AE4E-3771E2924817}"/>
          </ac:spMkLst>
        </pc:spChg>
        <pc:spChg chg="add del">
          <ac:chgData name="KOJO NYARKOH" userId="8882f1e9615cf3da" providerId="LiveId" clId="{5572D031-15A4-4903-AC88-3BD00C534BA0}" dt="2023-12-04T23:32:07.857" v="2611" actId="26606"/>
          <ac:spMkLst>
            <pc:docMk/>
            <pc:sldMk cId="1578143723" sldId="276"/>
            <ac:spMk id="11" creationId="{535742DD-1B16-4E9D-B715-0D74B4574A68}"/>
          </ac:spMkLst>
        </pc:spChg>
        <pc:spChg chg="add del">
          <ac:chgData name="KOJO NYARKOH" userId="8882f1e9615cf3da" providerId="LiveId" clId="{5572D031-15A4-4903-AC88-3BD00C534BA0}" dt="2023-12-04T23:32:38.838" v="2617" actId="26606"/>
          <ac:spMkLst>
            <pc:docMk/>
            <pc:sldMk cId="1578143723" sldId="276"/>
            <ac:spMk id="13" creationId="{247B6BBF-09F2-4A29-AE4E-3771E2924817}"/>
          </ac:spMkLst>
        </pc:spChg>
        <pc:spChg chg="add del">
          <ac:chgData name="KOJO NYARKOH" userId="8882f1e9615cf3da" providerId="LiveId" clId="{5572D031-15A4-4903-AC88-3BD00C534BA0}" dt="2023-12-04T23:32:38.838" v="2617" actId="26606"/>
          <ac:spMkLst>
            <pc:docMk/>
            <pc:sldMk cId="1578143723" sldId="276"/>
            <ac:spMk id="14" creationId="{535742DD-1B16-4E9D-B715-0D74B4574A68}"/>
          </ac:spMkLst>
        </pc:spChg>
        <pc:spChg chg="add del">
          <ac:chgData name="KOJO NYARKOH" userId="8882f1e9615cf3da" providerId="LiveId" clId="{5572D031-15A4-4903-AC88-3BD00C534BA0}" dt="2023-12-04T23:32:35.698" v="2614" actId="26606"/>
          <ac:spMkLst>
            <pc:docMk/>
            <pc:sldMk cId="1578143723" sldId="276"/>
            <ac:spMk id="20" creationId="{247B6BBF-09F2-4A29-AE4E-3771E2924817}"/>
          </ac:spMkLst>
        </pc:spChg>
        <pc:spChg chg="add del">
          <ac:chgData name="KOJO NYARKOH" userId="8882f1e9615cf3da" providerId="LiveId" clId="{5572D031-15A4-4903-AC88-3BD00C534BA0}" dt="2023-12-04T23:32:35.698" v="2614" actId="26606"/>
          <ac:spMkLst>
            <pc:docMk/>
            <pc:sldMk cId="1578143723" sldId="276"/>
            <ac:spMk id="22" creationId="{535742DD-1B16-4E9D-B715-0D74B4574A68}"/>
          </ac:spMkLst>
        </pc:spChg>
        <pc:spChg chg="add del">
          <ac:chgData name="KOJO NYARKOH" userId="8882f1e9615cf3da" providerId="LiveId" clId="{5572D031-15A4-4903-AC88-3BD00C534BA0}" dt="2023-12-04T23:32:38.776" v="2616" actId="26606"/>
          <ac:spMkLst>
            <pc:docMk/>
            <pc:sldMk cId="1578143723" sldId="276"/>
            <ac:spMk id="24" creationId="{43DAA0EF-336D-4CDC-A9A2-8460363E27FE}"/>
          </ac:spMkLst>
        </pc:spChg>
        <pc:spChg chg="add del">
          <ac:chgData name="KOJO NYARKOH" userId="8882f1e9615cf3da" providerId="LiveId" clId="{5572D031-15A4-4903-AC88-3BD00C534BA0}" dt="2023-12-04T23:32:38.776" v="2616" actId="26606"/>
          <ac:spMkLst>
            <pc:docMk/>
            <pc:sldMk cId="1578143723" sldId="276"/>
            <ac:spMk id="25" creationId="{FD079A19-B31E-4129-A464-7547FF05AE33}"/>
          </ac:spMkLst>
        </pc:spChg>
        <pc:spChg chg="add del">
          <ac:chgData name="KOJO NYARKOH" userId="8882f1e9615cf3da" providerId="LiveId" clId="{5572D031-15A4-4903-AC88-3BD00C534BA0}" dt="2023-12-08T00:10:54.439" v="3285" actId="26606"/>
          <ac:spMkLst>
            <pc:docMk/>
            <pc:sldMk cId="1578143723" sldId="276"/>
            <ac:spMk id="27" creationId="{AC17DE74-01C9-4859-B65A-85CF999E8580}"/>
          </ac:spMkLst>
        </pc:spChg>
        <pc:spChg chg="add del">
          <ac:chgData name="KOJO NYARKOH" userId="8882f1e9615cf3da" providerId="LiveId" clId="{5572D031-15A4-4903-AC88-3BD00C534BA0}" dt="2023-12-08T00:10:54.439" v="3285" actId="26606"/>
          <ac:spMkLst>
            <pc:docMk/>
            <pc:sldMk cId="1578143723" sldId="276"/>
            <ac:spMk id="28" creationId="{068C0432-0E90-4CC1-8CD3-D44A90DF07EF}"/>
          </ac:spMkLst>
        </pc:spChg>
        <pc:spChg chg="add del">
          <ac:chgData name="KOJO NYARKOH" userId="8882f1e9615cf3da" providerId="LiveId" clId="{5572D031-15A4-4903-AC88-3BD00C534BA0}" dt="2023-12-08T00:10:54.349" v="3284" actId="26606"/>
          <ac:spMkLst>
            <pc:docMk/>
            <pc:sldMk cId="1578143723" sldId="276"/>
            <ac:spMk id="33" creationId="{35DB3719-6FDC-4E5D-891D-FF40B7300F64}"/>
          </ac:spMkLst>
        </pc:spChg>
        <pc:spChg chg="add">
          <ac:chgData name="KOJO NYARKOH" userId="8882f1e9615cf3da" providerId="LiveId" clId="{5572D031-15A4-4903-AC88-3BD00C534BA0}" dt="2023-12-08T00:10:54.439" v="3285" actId="26606"/>
          <ac:spMkLst>
            <pc:docMk/>
            <pc:sldMk cId="1578143723" sldId="276"/>
            <ac:spMk id="35" creationId="{535742DD-1B16-4E9D-B715-0D74B4574A68}"/>
          </ac:spMkLst>
        </pc:spChg>
        <pc:spChg chg="add">
          <ac:chgData name="KOJO NYARKOH" userId="8882f1e9615cf3da" providerId="LiveId" clId="{5572D031-15A4-4903-AC88-3BD00C534BA0}" dt="2023-12-08T00:10:54.439" v="3285" actId="26606"/>
          <ac:spMkLst>
            <pc:docMk/>
            <pc:sldMk cId="1578143723" sldId="276"/>
            <ac:spMk id="36" creationId="{247B6BBF-09F2-4A29-AE4E-3771E2924817}"/>
          </ac:spMkLst>
        </pc:spChg>
        <pc:graphicFrameChg chg="add del">
          <ac:chgData name="KOJO NYARKOH" userId="8882f1e9615cf3da" providerId="LiveId" clId="{5572D031-15A4-4903-AC88-3BD00C534BA0}" dt="2023-12-04T23:32:07.857" v="2611" actId="26606"/>
          <ac:graphicFrameMkLst>
            <pc:docMk/>
            <pc:sldMk cId="1578143723" sldId="276"/>
            <ac:graphicFrameMk id="5" creationId="{649C89E4-0976-67E4-B5C8-49D364FAE67F}"/>
          </ac:graphicFrameMkLst>
        </pc:graphicFrameChg>
        <pc:graphicFrameChg chg="add mod modGraphic">
          <ac:chgData name="KOJO NYARKOH" userId="8882f1e9615cf3da" providerId="LiveId" clId="{5572D031-15A4-4903-AC88-3BD00C534BA0}" dt="2023-12-08T00:57:06.793" v="3359" actId="20577"/>
          <ac:graphicFrameMkLst>
            <pc:docMk/>
            <pc:sldMk cId="1578143723" sldId="276"/>
            <ac:graphicFrameMk id="15" creationId="{1CC0ADC7-F4AD-F195-41E7-4B03E261A3CF}"/>
          </ac:graphicFrameMkLst>
        </pc:graphicFrameChg>
      </pc:sldChg>
      <pc:sldChg chg="addSp delSp modSp new del mod setBg">
        <pc:chgData name="KOJO NYARKOH" userId="8882f1e9615cf3da" providerId="LiveId" clId="{5572D031-15A4-4903-AC88-3BD00C534BA0}" dt="2023-12-08T00:58:24.134" v="3371" actId="2696"/>
        <pc:sldMkLst>
          <pc:docMk/>
          <pc:sldMk cId="1701522654" sldId="277"/>
        </pc:sldMkLst>
        <pc:spChg chg="mod">
          <ac:chgData name="KOJO NYARKOH" userId="8882f1e9615cf3da" providerId="LiveId" clId="{5572D031-15A4-4903-AC88-3BD00C534BA0}" dt="2023-12-04T23:30:29.694" v="2598" actId="26606"/>
          <ac:spMkLst>
            <pc:docMk/>
            <pc:sldMk cId="1701522654" sldId="277"/>
            <ac:spMk id="2" creationId="{E9F6ABE1-17FA-26E2-7A01-89D01CFC3065}"/>
          </ac:spMkLst>
        </pc:spChg>
        <pc:spChg chg="del mod">
          <ac:chgData name="KOJO NYARKOH" userId="8882f1e9615cf3da" providerId="LiveId" clId="{5572D031-15A4-4903-AC88-3BD00C534BA0}" dt="2023-12-04T23:30:29.694" v="2598" actId="26606"/>
          <ac:spMkLst>
            <pc:docMk/>
            <pc:sldMk cId="1701522654" sldId="277"/>
            <ac:spMk id="3" creationId="{3AC87635-ABCF-88AA-5255-422B29CEB45B}"/>
          </ac:spMkLst>
        </pc:spChg>
        <pc:spChg chg="add del">
          <ac:chgData name="KOJO NYARKOH" userId="8882f1e9615cf3da" providerId="LiveId" clId="{5572D031-15A4-4903-AC88-3BD00C534BA0}" dt="2023-12-04T23:31:47.760" v="2609" actId="26606"/>
          <ac:spMkLst>
            <pc:docMk/>
            <pc:sldMk cId="1701522654" sldId="277"/>
            <ac:spMk id="9" creationId="{247B6BBF-09F2-4A29-AE4E-3771E2924817}"/>
          </ac:spMkLst>
        </pc:spChg>
        <pc:spChg chg="add del">
          <ac:chgData name="KOJO NYARKOH" userId="8882f1e9615cf3da" providerId="LiveId" clId="{5572D031-15A4-4903-AC88-3BD00C534BA0}" dt="2023-12-04T23:31:47.760" v="2609" actId="26606"/>
          <ac:spMkLst>
            <pc:docMk/>
            <pc:sldMk cId="1701522654" sldId="277"/>
            <ac:spMk id="11" creationId="{535742DD-1B16-4E9D-B715-0D74B4574A68}"/>
          </ac:spMkLst>
        </pc:spChg>
        <pc:spChg chg="add">
          <ac:chgData name="KOJO NYARKOH" userId="8882f1e9615cf3da" providerId="LiveId" clId="{5572D031-15A4-4903-AC88-3BD00C534BA0}" dt="2023-12-04T23:31:47.760" v="2609" actId="26606"/>
          <ac:spMkLst>
            <pc:docMk/>
            <pc:sldMk cId="1701522654" sldId="277"/>
            <ac:spMk id="16" creationId="{247B6BBF-09F2-4A29-AE4E-3771E2924817}"/>
          </ac:spMkLst>
        </pc:spChg>
        <pc:spChg chg="add">
          <ac:chgData name="KOJO NYARKOH" userId="8882f1e9615cf3da" providerId="LiveId" clId="{5572D031-15A4-4903-AC88-3BD00C534BA0}" dt="2023-12-04T23:31:47.760" v="2609" actId="26606"/>
          <ac:spMkLst>
            <pc:docMk/>
            <pc:sldMk cId="1701522654" sldId="277"/>
            <ac:spMk id="18" creationId="{535742DD-1B16-4E9D-B715-0D74B4574A68}"/>
          </ac:spMkLst>
        </pc:spChg>
        <pc:graphicFrameChg chg="add mod modGraphic">
          <ac:chgData name="KOJO NYARKOH" userId="8882f1e9615cf3da" providerId="LiveId" clId="{5572D031-15A4-4903-AC88-3BD00C534BA0}" dt="2023-12-08T00:58:14.424" v="3369"/>
          <ac:graphicFrameMkLst>
            <pc:docMk/>
            <pc:sldMk cId="1701522654" sldId="277"/>
            <ac:graphicFrameMk id="5" creationId="{B801A0D2-9C32-DE5A-3429-B19FC88033B2}"/>
          </ac:graphicFrameMkLst>
        </pc:graphicFrameChg>
      </pc:sldChg>
      <pc:sldChg chg="addSp delSp modSp new mod setBg modClrScheme modAnim chgLayout">
        <pc:chgData name="KOJO NYARKOH" userId="8882f1e9615cf3da" providerId="LiveId" clId="{5572D031-15A4-4903-AC88-3BD00C534BA0}" dt="2023-12-08T01:03:02.756" v="3405"/>
        <pc:sldMkLst>
          <pc:docMk/>
          <pc:sldMk cId="2047454214" sldId="278"/>
        </pc:sldMkLst>
        <pc:spChg chg="del mod ord">
          <ac:chgData name="KOJO NYARKOH" userId="8882f1e9615cf3da" providerId="LiveId" clId="{5572D031-15A4-4903-AC88-3BD00C534BA0}" dt="2023-12-04T23:30:05.375" v="2571" actId="700"/>
          <ac:spMkLst>
            <pc:docMk/>
            <pc:sldMk cId="2047454214" sldId="278"/>
            <ac:spMk id="2" creationId="{AA06F8DE-A473-F4B6-3BA7-7EF8A3E8A29B}"/>
          </ac:spMkLst>
        </pc:spChg>
        <pc:spChg chg="del">
          <ac:chgData name="KOJO NYARKOH" userId="8882f1e9615cf3da" providerId="LiveId" clId="{5572D031-15A4-4903-AC88-3BD00C534BA0}" dt="2023-12-04T23:30:05.375" v="2571" actId="700"/>
          <ac:spMkLst>
            <pc:docMk/>
            <pc:sldMk cId="2047454214" sldId="278"/>
            <ac:spMk id="3" creationId="{E2F74338-81B2-7E24-674F-51832A2A12E1}"/>
          </ac:spMkLst>
        </pc:spChg>
        <pc:spChg chg="add mod ord">
          <ac:chgData name="KOJO NYARKOH" userId="8882f1e9615cf3da" providerId="LiveId" clId="{5572D031-15A4-4903-AC88-3BD00C534BA0}" dt="2023-12-04T23:30:21.973" v="2597" actId="20577"/>
          <ac:spMkLst>
            <pc:docMk/>
            <pc:sldMk cId="2047454214" sldId="278"/>
            <ac:spMk id="4" creationId="{788E1086-7E4B-C496-B269-AE1926AA9650}"/>
          </ac:spMkLst>
        </pc:spChg>
        <pc:spChg chg="add">
          <ac:chgData name="KOJO NYARKOH" userId="8882f1e9615cf3da" providerId="LiveId" clId="{5572D031-15A4-4903-AC88-3BD00C534BA0}" dt="2023-12-04T23:30:11.105" v="2572" actId="26606"/>
          <ac:spMkLst>
            <pc:docMk/>
            <pc:sldMk cId="2047454214" sldId="278"/>
            <ac:spMk id="10" creationId="{DA381740-063A-41A4-836D-85D14980EEF0}"/>
          </ac:spMkLst>
        </pc:spChg>
        <pc:spChg chg="add">
          <ac:chgData name="KOJO NYARKOH" userId="8882f1e9615cf3da" providerId="LiveId" clId="{5572D031-15A4-4903-AC88-3BD00C534BA0}" dt="2023-12-04T23:30:11.105" v="2572" actId="26606"/>
          <ac:spMkLst>
            <pc:docMk/>
            <pc:sldMk cId="2047454214" sldId="278"/>
            <ac:spMk id="12" creationId="{007891EC-4501-44ED-A8C8-B11B6DB767AB}"/>
          </ac:spMkLst>
        </pc:spChg>
        <pc:picChg chg="add">
          <ac:chgData name="KOJO NYARKOH" userId="8882f1e9615cf3da" providerId="LiveId" clId="{5572D031-15A4-4903-AC88-3BD00C534BA0}" dt="2023-12-04T23:30:11.105" v="2572" actId="26606"/>
          <ac:picMkLst>
            <pc:docMk/>
            <pc:sldMk cId="2047454214" sldId="278"/>
            <ac:picMk id="6" creationId="{CA67E7DE-D3CE-8787-E4DD-9BD1A15852E1}"/>
          </ac:picMkLst>
        </pc:picChg>
        <pc:cxnChg chg="add">
          <ac:chgData name="KOJO NYARKOH" userId="8882f1e9615cf3da" providerId="LiveId" clId="{5572D031-15A4-4903-AC88-3BD00C534BA0}" dt="2023-12-04T23:30:11.105" v="2572" actId="26606"/>
          <ac:cxnSpMkLst>
            <pc:docMk/>
            <pc:sldMk cId="2047454214" sldId="278"/>
            <ac:cxnSpMk id="14" creationId="{34E5597F-CE67-4085-9548-E6A8036DA3BB}"/>
          </ac:cxnSpMkLst>
        </pc:cxnChg>
      </pc:sldChg>
      <pc:sldChg chg="addSp modSp new mod setBg modAnim">
        <pc:chgData name="KOJO NYARKOH" userId="8882f1e9615cf3da" providerId="LiveId" clId="{5572D031-15A4-4903-AC88-3BD00C534BA0}" dt="2023-12-08T01:48:57.772" v="3912" actId="2711"/>
        <pc:sldMkLst>
          <pc:docMk/>
          <pc:sldMk cId="915052011" sldId="279"/>
        </pc:sldMkLst>
        <pc:spChg chg="mod">
          <ac:chgData name="KOJO NYARKOH" userId="8882f1e9615cf3da" providerId="LiveId" clId="{5572D031-15A4-4903-AC88-3BD00C534BA0}" dt="2023-12-08T01:48:57.772" v="3912" actId="2711"/>
          <ac:spMkLst>
            <pc:docMk/>
            <pc:sldMk cId="915052011" sldId="279"/>
            <ac:spMk id="2" creationId="{6D24242A-2EFF-ABBD-35A5-A577CF3574BE}"/>
          </ac:spMkLst>
        </pc:spChg>
        <pc:spChg chg="mod">
          <ac:chgData name="KOJO NYARKOH" userId="8882f1e9615cf3da" providerId="LiveId" clId="{5572D031-15A4-4903-AC88-3BD00C534BA0}" dt="2023-12-08T01:00:47.165" v="3394" actId="20577"/>
          <ac:spMkLst>
            <pc:docMk/>
            <pc:sldMk cId="915052011" sldId="279"/>
            <ac:spMk id="3" creationId="{688CACBA-DE8E-B8CD-89C7-86F8E0F92287}"/>
          </ac:spMkLst>
        </pc:spChg>
        <pc:spChg chg="add mod">
          <ac:chgData name="KOJO NYARKOH" userId="8882f1e9615cf3da" providerId="LiveId" clId="{5572D031-15A4-4903-AC88-3BD00C534BA0}" dt="2023-12-08T00:57:17.793" v="3361"/>
          <ac:spMkLst>
            <pc:docMk/>
            <pc:sldMk cId="915052011" sldId="279"/>
            <ac:spMk id="4" creationId="{E00D5F7D-C290-F5B6-2242-E7C66651EABA}"/>
          </ac:spMkLst>
        </pc:spChg>
        <pc:spChg chg="add">
          <ac:chgData name="KOJO NYARKOH" userId="8882f1e9615cf3da" providerId="LiveId" clId="{5572D031-15A4-4903-AC88-3BD00C534BA0}" dt="2023-12-08T00:52:23.540" v="3287" actId="26606"/>
          <ac:spMkLst>
            <pc:docMk/>
            <pc:sldMk cId="915052011" sldId="279"/>
            <ac:spMk id="8" creationId="{100EDD19-6802-4EC3-95CE-CFFAB042CFD6}"/>
          </ac:spMkLst>
        </pc:spChg>
        <pc:spChg chg="add">
          <ac:chgData name="KOJO NYARKOH" userId="8882f1e9615cf3da" providerId="LiveId" clId="{5572D031-15A4-4903-AC88-3BD00C534BA0}" dt="2023-12-08T00:52:23.540" v="3287" actId="26606"/>
          <ac:spMkLst>
            <pc:docMk/>
            <pc:sldMk cId="915052011" sldId="279"/>
            <ac:spMk id="10" creationId="{DB17E863-922E-4C26-BD64-E8FD41D28661}"/>
          </ac:spMkLst>
        </pc:spChg>
      </pc:sldChg>
      <pc:sldChg chg="modSp add mod modAnim">
        <pc:chgData name="KOJO NYARKOH" userId="8882f1e9615cf3da" providerId="LiveId" clId="{5572D031-15A4-4903-AC88-3BD00C534BA0}" dt="2023-12-08T01:49:33.462" v="3914"/>
        <pc:sldMkLst>
          <pc:docMk/>
          <pc:sldMk cId="506099642" sldId="280"/>
        </pc:sldMkLst>
        <pc:spChg chg="mod">
          <ac:chgData name="KOJO NYARKOH" userId="8882f1e9615cf3da" providerId="LiveId" clId="{5572D031-15A4-4903-AC88-3BD00C534BA0}" dt="2023-12-08T01:49:12.262" v="3913" actId="2711"/>
          <ac:spMkLst>
            <pc:docMk/>
            <pc:sldMk cId="506099642" sldId="280"/>
            <ac:spMk id="2" creationId="{6D24242A-2EFF-ABBD-35A5-A577CF3574BE}"/>
          </ac:spMkLst>
        </pc:spChg>
        <pc:spChg chg="mod">
          <ac:chgData name="KOJO NYARKOH" userId="8882f1e9615cf3da" providerId="LiveId" clId="{5572D031-15A4-4903-AC88-3BD00C534BA0}" dt="2023-12-08T00:59:33.725" v="3379" actId="12"/>
          <ac:spMkLst>
            <pc:docMk/>
            <pc:sldMk cId="506099642" sldId="280"/>
            <ac:spMk id="3" creationId="{688CACBA-DE8E-B8CD-89C7-86F8E0F92287}"/>
          </ac:spMkLst>
        </pc:spChg>
      </pc:sldChg>
      <pc:sldChg chg="modSp new mod modAnim modNotesTx">
        <pc:chgData name="KOJO NYARKOH" userId="8882f1e9615cf3da" providerId="LiveId" clId="{5572D031-15A4-4903-AC88-3BD00C534BA0}" dt="2023-12-08T01:19:59.716" v="3782" actId="20577"/>
        <pc:sldMkLst>
          <pc:docMk/>
          <pc:sldMk cId="1966485050" sldId="281"/>
        </pc:sldMkLst>
        <pc:spChg chg="mod">
          <ac:chgData name="KOJO NYARKOH" userId="8882f1e9615cf3da" providerId="LiveId" clId="{5572D031-15A4-4903-AC88-3BD00C534BA0}" dt="2023-12-08T01:08:11.675" v="3431" actId="207"/>
          <ac:spMkLst>
            <pc:docMk/>
            <pc:sldMk cId="1966485050" sldId="281"/>
            <ac:spMk id="2" creationId="{A44453F3-4611-0664-30F0-77931B887E9A}"/>
          </ac:spMkLst>
        </pc:spChg>
        <pc:spChg chg="mod">
          <ac:chgData name="KOJO NYARKOH" userId="8882f1e9615cf3da" providerId="LiveId" clId="{5572D031-15A4-4903-AC88-3BD00C534BA0}" dt="2023-12-08T01:19:59.716" v="3782" actId="20577"/>
          <ac:spMkLst>
            <pc:docMk/>
            <pc:sldMk cId="1966485050" sldId="281"/>
            <ac:spMk id="3" creationId="{B4F522B3-1CB3-CBFC-CD6A-AFDCF559A4C2}"/>
          </ac:spMkLst>
        </pc:spChg>
      </pc:sldChg>
      <pc:sldChg chg="modSp new mod ord modAnim">
        <pc:chgData name="KOJO NYARKOH" userId="8882f1e9615cf3da" providerId="LiveId" clId="{5572D031-15A4-4903-AC88-3BD00C534BA0}" dt="2023-12-08T14:14:23.204" v="3999"/>
        <pc:sldMkLst>
          <pc:docMk/>
          <pc:sldMk cId="3269954060" sldId="282"/>
        </pc:sldMkLst>
        <pc:spChg chg="mod">
          <ac:chgData name="KOJO NYARKOH" userId="8882f1e9615cf3da" providerId="LiveId" clId="{5572D031-15A4-4903-AC88-3BD00C534BA0}" dt="2023-12-08T01:13:46.342" v="3451"/>
          <ac:spMkLst>
            <pc:docMk/>
            <pc:sldMk cId="3269954060" sldId="282"/>
            <ac:spMk id="2" creationId="{1E47DB5B-7EE5-60DA-3E43-A0D2B6B0A843}"/>
          </ac:spMkLst>
        </pc:spChg>
        <pc:spChg chg="mod">
          <ac:chgData name="KOJO NYARKOH" userId="8882f1e9615cf3da" providerId="LiveId" clId="{5572D031-15A4-4903-AC88-3BD00C534BA0}" dt="2023-12-08T01:34:17.984" v="3827" actId="12"/>
          <ac:spMkLst>
            <pc:docMk/>
            <pc:sldMk cId="3269954060" sldId="282"/>
            <ac:spMk id="3" creationId="{58365204-6BEF-9ABA-0C2E-9870A897C68B}"/>
          </ac:spMkLst>
        </pc:spChg>
      </pc:sldChg>
      <pc:sldChg chg="addSp delSp modSp new mod setBg modClrScheme modAnim chgLayout">
        <pc:chgData name="KOJO NYARKOH" userId="8882f1e9615cf3da" providerId="LiveId" clId="{5572D031-15A4-4903-AC88-3BD00C534BA0}" dt="2023-12-08T01:40:42.787" v="3895"/>
        <pc:sldMkLst>
          <pc:docMk/>
          <pc:sldMk cId="3484500947" sldId="283"/>
        </pc:sldMkLst>
        <pc:spChg chg="del mod ord">
          <ac:chgData name="KOJO NYARKOH" userId="8882f1e9615cf3da" providerId="LiveId" clId="{5572D031-15A4-4903-AC88-3BD00C534BA0}" dt="2023-12-08T01:36:17.665" v="3834" actId="700"/>
          <ac:spMkLst>
            <pc:docMk/>
            <pc:sldMk cId="3484500947" sldId="283"/>
            <ac:spMk id="2" creationId="{8E008F4F-0C64-299D-C9A1-8F67D83EB19A}"/>
          </ac:spMkLst>
        </pc:spChg>
        <pc:spChg chg="del mod ord">
          <ac:chgData name="KOJO NYARKOH" userId="8882f1e9615cf3da" providerId="LiveId" clId="{5572D031-15A4-4903-AC88-3BD00C534BA0}" dt="2023-12-08T01:36:17.665" v="3834" actId="700"/>
          <ac:spMkLst>
            <pc:docMk/>
            <pc:sldMk cId="3484500947" sldId="283"/>
            <ac:spMk id="3" creationId="{CF69A2A8-7C7F-9A4A-E70E-1C97010DFA0A}"/>
          </ac:spMkLst>
        </pc:spChg>
        <pc:spChg chg="add mod ord">
          <ac:chgData name="KOJO NYARKOH" userId="8882f1e9615cf3da" providerId="LiveId" clId="{5572D031-15A4-4903-AC88-3BD00C534BA0}" dt="2023-12-08T01:39:18.336" v="3890" actId="26606"/>
          <ac:spMkLst>
            <pc:docMk/>
            <pc:sldMk cId="3484500947" sldId="283"/>
            <ac:spMk id="4" creationId="{7FB924CA-5E6F-DAF3-FB86-5F9C49E9692B}"/>
          </ac:spMkLst>
        </pc:spChg>
        <pc:spChg chg="add mod ord">
          <ac:chgData name="KOJO NYARKOH" userId="8882f1e9615cf3da" providerId="LiveId" clId="{5572D031-15A4-4903-AC88-3BD00C534BA0}" dt="2023-12-08T01:39:18.336" v="3890" actId="26606"/>
          <ac:spMkLst>
            <pc:docMk/>
            <pc:sldMk cId="3484500947" sldId="283"/>
            <ac:spMk id="5" creationId="{725BC010-F003-E27B-5C59-C51A46A0C2A8}"/>
          </ac:spMkLst>
        </pc:spChg>
        <pc:spChg chg="add del">
          <ac:chgData name="KOJO NYARKOH" userId="8882f1e9615cf3da" providerId="LiveId" clId="{5572D031-15A4-4903-AC88-3BD00C534BA0}" dt="2023-12-08T01:39:18.336" v="3890" actId="26606"/>
          <ac:spMkLst>
            <pc:docMk/>
            <pc:sldMk cId="3484500947" sldId="283"/>
            <ac:spMk id="10" creationId="{943CAA20-3569-4189-9E48-239A229A86CA}"/>
          </ac:spMkLst>
        </pc:spChg>
        <pc:spChg chg="add del">
          <ac:chgData name="KOJO NYARKOH" userId="8882f1e9615cf3da" providerId="LiveId" clId="{5572D031-15A4-4903-AC88-3BD00C534BA0}" dt="2023-12-08T01:38:33.631" v="3881" actId="26606"/>
          <ac:spMkLst>
            <pc:docMk/>
            <pc:sldMk cId="3484500947" sldId="283"/>
            <ac:spMk id="11" creationId="{007891EC-4501-44ED-A8C8-B11B6DB767AB}"/>
          </ac:spMkLst>
        </pc:spChg>
        <pc:spChg chg="add del">
          <ac:chgData name="KOJO NYARKOH" userId="8882f1e9615cf3da" providerId="LiveId" clId="{5572D031-15A4-4903-AC88-3BD00C534BA0}" dt="2023-12-08T01:39:18.336" v="3890" actId="26606"/>
          <ac:spMkLst>
            <pc:docMk/>
            <pc:sldMk cId="3484500947" sldId="283"/>
            <ac:spMk id="12" creationId="{DA542B6D-E775-4832-91DC-2D20F857813A}"/>
          </ac:spMkLst>
        </pc:spChg>
        <pc:spChg chg="add">
          <ac:chgData name="KOJO NYARKOH" userId="8882f1e9615cf3da" providerId="LiveId" clId="{5572D031-15A4-4903-AC88-3BD00C534BA0}" dt="2023-12-08T01:39:18.336" v="3890" actId="26606"/>
          <ac:spMkLst>
            <pc:docMk/>
            <pc:sldMk cId="3484500947" sldId="283"/>
            <ac:spMk id="19" creationId="{93245F62-CCC4-49E4-B95B-EA6C1E790510}"/>
          </ac:spMkLst>
        </pc:spChg>
        <pc:spChg chg="add">
          <ac:chgData name="KOJO NYARKOH" userId="8882f1e9615cf3da" providerId="LiveId" clId="{5572D031-15A4-4903-AC88-3BD00C534BA0}" dt="2023-12-08T01:39:18.336" v="3890" actId="26606"/>
          <ac:spMkLst>
            <pc:docMk/>
            <pc:sldMk cId="3484500947" sldId="283"/>
            <ac:spMk id="21" creationId="{E6C0DD6B-6AA3-448F-9B99-8386295BC1B4}"/>
          </ac:spMkLst>
        </pc:spChg>
        <pc:spChg chg="add">
          <ac:chgData name="KOJO NYARKOH" userId="8882f1e9615cf3da" providerId="LiveId" clId="{5572D031-15A4-4903-AC88-3BD00C534BA0}" dt="2023-12-08T01:39:18.336" v="3890" actId="26606"/>
          <ac:spMkLst>
            <pc:docMk/>
            <pc:sldMk cId="3484500947" sldId="283"/>
            <ac:spMk id="23" creationId="{F28B82B1-E269-4325-A665-6CFE5DEE5DE5}"/>
          </ac:spMkLst>
        </pc:spChg>
        <pc:spChg chg="add">
          <ac:chgData name="KOJO NYARKOH" userId="8882f1e9615cf3da" providerId="LiveId" clId="{5572D031-15A4-4903-AC88-3BD00C534BA0}" dt="2023-12-08T01:39:18.336" v="3890" actId="26606"/>
          <ac:spMkLst>
            <pc:docMk/>
            <pc:sldMk cId="3484500947" sldId="283"/>
            <ac:spMk id="25" creationId="{7C700527-76FD-4DF4-A597-6F5E089CA0C2}"/>
          </ac:spMkLst>
        </pc:spChg>
        <pc:spChg chg="add">
          <ac:chgData name="KOJO NYARKOH" userId="8882f1e9615cf3da" providerId="LiveId" clId="{5572D031-15A4-4903-AC88-3BD00C534BA0}" dt="2023-12-08T01:39:18.336" v="3890" actId="26606"/>
          <ac:spMkLst>
            <pc:docMk/>
            <pc:sldMk cId="3484500947" sldId="283"/>
            <ac:spMk id="27" creationId="{B5EA49A9-01EB-4D60-A392-7DC9B625D67D}"/>
          </ac:spMkLst>
        </pc:spChg>
        <pc:picChg chg="add del">
          <ac:chgData name="KOJO NYARKOH" userId="8882f1e9615cf3da" providerId="LiveId" clId="{5572D031-15A4-4903-AC88-3BD00C534BA0}" dt="2023-12-08T01:38:33.631" v="3881" actId="26606"/>
          <ac:picMkLst>
            <pc:docMk/>
            <pc:sldMk cId="3484500947" sldId="283"/>
            <ac:picMk id="7" creationId="{F8559D21-0A01-FECB-66FB-13476E30ED93}"/>
          </ac:picMkLst>
        </pc:picChg>
        <pc:picChg chg="add">
          <ac:chgData name="KOJO NYARKOH" userId="8882f1e9615cf3da" providerId="LiveId" clId="{5572D031-15A4-4903-AC88-3BD00C534BA0}" dt="2023-12-08T01:39:18.336" v="3890" actId="26606"/>
          <ac:picMkLst>
            <pc:docMk/>
            <pc:sldMk cId="3484500947" sldId="283"/>
            <ac:picMk id="16" creationId="{F8498B7D-E422-F903-98B5-2B7D9105DCAF}"/>
          </ac:picMkLst>
        </pc:picChg>
        <pc:cxnChg chg="add del">
          <ac:chgData name="KOJO NYARKOH" userId="8882f1e9615cf3da" providerId="LiveId" clId="{5572D031-15A4-4903-AC88-3BD00C534BA0}" dt="2023-12-08T01:38:33.631" v="3881" actId="26606"/>
          <ac:cxnSpMkLst>
            <pc:docMk/>
            <pc:sldMk cId="3484500947" sldId="283"/>
            <ac:cxnSpMk id="13" creationId="{34E5597F-CE67-4085-9548-E6A8036DA3BB}"/>
          </ac:cxnSpMkLst>
        </pc:cxnChg>
      </pc:sldChg>
      <pc:sldChg chg="modSp new mod modAnim">
        <pc:chgData name="KOJO NYARKOH" userId="8882f1e9615cf3da" providerId="LiveId" clId="{5572D031-15A4-4903-AC88-3BD00C534BA0}" dt="2023-12-08T14:40:47.311" v="4394"/>
        <pc:sldMkLst>
          <pc:docMk/>
          <pc:sldMk cId="898510667" sldId="284"/>
        </pc:sldMkLst>
        <pc:spChg chg="mod">
          <ac:chgData name="KOJO NYARKOH" userId="8882f1e9615cf3da" providerId="LiveId" clId="{5572D031-15A4-4903-AC88-3BD00C534BA0}" dt="2023-12-08T14:38:29.149" v="4388" actId="207"/>
          <ac:spMkLst>
            <pc:docMk/>
            <pc:sldMk cId="898510667" sldId="284"/>
            <ac:spMk id="2" creationId="{C220A883-A65B-8EC6-4C19-92DE82199AE3}"/>
          </ac:spMkLst>
        </pc:spChg>
        <pc:spChg chg="mod">
          <ac:chgData name="KOJO NYARKOH" userId="8882f1e9615cf3da" providerId="LiveId" clId="{5572D031-15A4-4903-AC88-3BD00C534BA0}" dt="2023-12-08T14:38:47.785" v="4389" actId="12"/>
          <ac:spMkLst>
            <pc:docMk/>
            <pc:sldMk cId="898510667" sldId="284"/>
            <ac:spMk id="3" creationId="{67A8C3C2-F3F0-B76C-7B81-DCA69A1673BA}"/>
          </ac:spMkLst>
        </pc:spChg>
      </pc:sldChg>
    </pc:docChg>
  </pc:docChgLst>
  <pc:docChgLst>
    <pc:chgData name="KOJO NYARKOH" userId="8882f1e9615cf3da" providerId="LiveId" clId="{CE4AA1D1-ED26-4DFE-BCD0-CDCCB8EC0FDE}"/>
    <pc:docChg chg="undo custSel addSld delSld modSld addSection modSection">
      <pc:chgData name="KOJO NYARKOH" userId="8882f1e9615cf3da" providerId="LiveId" clId="{CE4AA1D1-ED26-4DFE-BCD0-CDCCB8EC0FDE}" dt="2023-10-20T08:29:16.104" v="421" actId="26606"/>
      <pc:docMkLst>
        <pc:docMk/>
      </pc:docMkLst>
      <pc:sldChg chg="addSp delSp modSp new mod setBg addAnim">
        <pc:chgData name="KOJO NYARKOH" userId="8882f1e9615cf3da" providerId="LiveId" clId="{CE4AA1D1-ED26-4DFE-BCD0-CDCCB8EC0FDE}" dt="2023-10-20T07:52:21.723" v="57" actId="20577"/>
        <pc:sldMkLst>
          <pc:docMk/>
          <pc:sldMk cId="160652098" sldId="257"/>
        </pc:sldMkLst>
        <pc:spChg chg="mod">
          <ac:chgData name="KOJO NYARKOH" userId="8882f1e9615cf3da" providerId="LiveId" clId="{CE4AA1D1-ED26-4DFE-BCD0-CDCCB8EC0FDE}" dt="2023-10-20T07:47:23.922" v="26" actId="26606"/>
          <ac:spMkLst>
            <pc:docMk/>
            <pc:sldMk cId="160652098" sldId="257"/>
            <ac:spMk id="2" creationId="{A4A90638-CEE3-A54F-AC74-954A8484AC6B}"/>
          </ac:spMkLst>
        </pc:spChg>
        <pc:spChg chg="mod">
          <ac:chgData name="KOJO NYARKOH" userId="8882f1e9615cf3da" providerId="LiveId" clId="{CE4AA1D1-ED26-4DFE-BCD0-CDCCB8EC0FDE}" dt="2023-10-20T07:52:21.723" v="57" actId="20577"/>
          <ac:spMkLst>
            <pc:docMk/>
            <pc:sldMk cId="160652098" sldId="257"/>
            <ac:spMk id="3" creationId="{17D8B452-7F94-DEC0-97D4-224FF7E8DCB9}"/>
          </ac:spMkLst>
        </pc:spChg>
        <pc:spChg chg="add del">
          <ac:chgData name="KOJO NYARKOH" userId="8882f1e9615cf3da" providerId="LiveId" clId="{CE4AA1D1-ED26-4DFE-BCD0-CDCCB8EC0FDE}" dt="2023-10-20T07:45:38.680" v="16" actId="26606"/>
          <ac:spMkLst>
            <pc:docMk/>
            <pc:sldMk cId="160652098" sldId="257"/>
            <ac:spMk id="8" creationId="{777A147A-9ED8-46B4-8660-1B3C2AA880B5}"/>
          </ac:spMkLst>
        </pc:spChg>
        <pc:spChg chg="add del">
          <ac:chgData name="KOJO NYARKOH" userId="8882f1e9615cf3da" providerId="LiveId" clId="{CE4AA1D1-ED26-4DFE-BCD0-CDCCB8EC0FDE}" dt="2023-10-20T07:45:38.680" v="16" actId="26606"/>
          <ac:spMkLst>
            <pc:docMk/>
            <pc:sldMk cId="160652098" sldId="257"/>
            <ac:spMk id="10" creationId="{5D6C15A0-C087-4593-8414-2B4EC1CDC3DE}"/>
          </ac:spMkLst>
        </pc:spChg>
        <pc:spChg chg="add del">
          <ac:chgData name="KOJO NYARKOH" userId="8882f1e9615cf3da" providerId="LiveId" clId="{CE4AA1D1-ED26-4DFE-BCD0-CDCCB8EC0FDE}" dt="2023-10-20T07:45:57.866" v="21" actId="26606"/>
          <ac:spMkLst>
            <pc:docMk/>
            <pc:sldMk cId="160652098" sldId="257"/>
            <ac:spMk id="15" creationId="{777A147A-9ED8-46B4-8660-1B3C2AA880B5}"/>
          </ac:spMkLst>
        </pc:spChg>
        <pc:spChg chg="add del">
          <ac:chgData name="KOJO NYARKOH" userId="8882f1e9615cf3da" providerId="LiveId" clId="{CE4AA1D1-ED26-4DFE-BCD0-CDCCB8EC0FDE}" dt="2023-10-20T07:45:57.866" v="21" actId="26606"/>
          <ac:spMkLst>
            <pc:docMk/>
            <pc:sldMk cId="160652098" sldId="257"/>
            <ac:spMk id="17" creationId="{5D6C15A0-C087-4593-8414-2B4EC1CDC3DE}"/>
          </ac:spMkLst>
        </pc:spChg>
        <pc:spChg chg="add del">
          <ac:chgData name="KOJO NYARKOH" userId="8882f1e9615cf3da" providerId="LiveId" clId="{CE4AA1D1-ED26-4DFE-BCD0-CDCCB8EC0FDE}" dt="2023-10-20T07:45:57.850" v="20" actId="26606"/>
          <ac:spMkLst>
            <pc:docMk/>
            <pc:sldMk cId="160652098" sldId="257"/>
            <ac:spMk id="23" creationId="{F13C74B1-5B17-4795-BED0-7140497B445A}"/>
          </ac:spMkLst>
        </pc:spChg>
        <pc:spChg chg="add del">
          <ac:chgData name="KOJO NYARKOH" userId="8882f1e9615cf3da" providerId="LiveId" clId="{CE4AA1D1-ED26-4DFE-BCD0-CDCCB8EC0FDE}" dt="2023-10-20T07:45:57.850" v="20" actId="26606"/>
          <ac:spMkLst>
            <pc:docMk/>
            <pc:sldMk cId="160652098" sldId="257"/>
            <ac:spMk id="25" creationId="{3FCFB1DE-0B7E-48CC-BA90-B2AB0889F9D6}"/>
          </ac:spMkLst>
        </pc:spChg>
        <pc:spChg chg="add del">
          <ac:chgData name="KOJO NYARKOH" userId="8882f1e9615cf3da" providerId="LiveId" clId="{CE4AA1D1-ED26-4DFE-BCD0-CDCCB8EC0FDE}" dt="2023-10-20T07:47:23.922" v="26" actId="26606"/>
          <ac:spMkLst>
            <pc:docMk/>
            <pc:sldMk cId="160652098" sldId="257"/>
            <ac:spMk id="27" creationId="{F13C74B1-5B17-4795-BED0-7140497B445A}"/>
          </ac:spMkLst>
        </pc:spChg>
        <pc:spChg chg="add del">
          <ac:chgData name="KOJO NYARKOH" userId="8882f1e9615cf3da" providerId="LiveId" clId="{CE4AA1D1-ED26-4DFE-BCD0-CDCCB8EC0FDE}" dt="2023-10-20T07:47:23.922" v="26" actId="26606"/>
          <ac:spMkLst>
            <pc:docMk/>
            <pc:sldMk cId="160652098" sldId="257"/>
            <ac:spMk id="28" creationId="{3FCFB1DE-0B7E-48CC-BA90-B2AB0889F9D6}"/>
          </ac:spMkLst>
        </pc:spChg>
        <pc:spChg chg="add">
          <ac:chgData name="KOJO NYARKOH" userId="8882f1e9615cf3da" providerId="LiveId" clId="{CE4AA1D1-ED26-4DFE-BCD0-CDCCB8EC0FDE}" dt="2023-10-20T07:47:23.922" v="26" actId="26606"/>
          <ac:spMkLst>
            <pc:docMk/>
            <pc:sldMk cId="160652098" sldId="257"/>
            <ac:spMk id="34" creationId="{2C61293E-6EBE-43EF-A52C-9BEBFD7679D4}"/>
          </ac:spMkLst>
        </pc:spChg>
        <pc:spChg chg="add">
          <ac:chgData name="KOJO NYARKOH" userId="8882f1e9615cf3da" providerId="LiveId" clId="{CE4AA1D1-ED26-4DFE-BCD0-CDCCB8EC0FDE}" dt="2023-10-20T07:47:23.922" v="26" actId="26606"/>
          <ac:spMkLst>
            <pc:docMk/>
            <pc:sldMk cId="160652098" sldId="257"/>
            <ac:spMk id="36" creationId="{3FCFB1DE-0B7E-48CC-BA90-B2AB0889F9D6}"/>
          </ac:spMkLst>
        </pc:spChg>
        <pc:picChg chg="add del">
          <ac:chgData name="KOJO NYARKOH" userId="8882f1e9615cf3da" providerId="LiveId" clId="{CE4AA1D1-ED26-4DFE-BCD0-CDCCB8EC0FDE}" dt="2023-10-20T07:45:57.850" v="20" actId="26606"/>
          <ac:picMkLst>
            <pc:docMk/>
            <pc:sldMk cId="160652098" sldId="257"/>
            <ac:picMk id="19" creationId="{40C18D6D-3D86-94EB-0049-A20C7E7C7975}"/>
          </ac:picMkLst>
        </pc:picChg>
        <pc:picChg chg="add mod">
          <ac:chgData name="KOJO NYARKOH" userId="8882f1e9615cf3da" providerId="LiveId" clId="{CE4AA1D1-ED26-4DFE-BCD0-CDCCB8EC0FDE}" dt="2023-10-20T07:47:23.922" v="26" actId="26606"/>
          <ac:picMkLst>
            <pc:docMk/>
            <pc:sldMk cId="160652098" sldId="257"/>
            <ac:picMk id="29" creationId="{607AF3C2-7A63-492F-1B4F-2400D1C63F33}"/>
          </ac:picMkLst>
        </pc:picChg>
      </pc:sldChg>
      <pc:sldChg chg="addSp delSp modSp add mod">
        <pc:chgData name="KOJO NYARKOH" userId="8882f1e9615cf3da" providerId="LiveId" clId="{CE4AA1D1-ED26-4DFE-BCD0-CDCCB8EC0FDE}" dt="2023-10-20T07:55:07.412" v="95" actId="255"/>
        <pc:sldMkLst>
          <pc:docMk/>
          <pc:sldMk cId="2915750075" sldId="258"/>
        </pc:sldMkLst>
        <pc:spChg chg="mod">
          <ac:chgData name="KOJO NYARKOH" userId="8882f1e9615cf3da" providerId="LiveId" clId="{CE4AA1D1-ED26-4DFE-BCD0-CDCCB8EC0FDE}" dt="2023-10-20T07:47:48.639" v="29" actId="26606"/>
          <ac:spMkLst>
            <pc:docMk/>
            <pc:sldMk cId="2915750075" sldId="258"/>
            <ac:spMk id="2" creationId="{A4A90638-CEE3-A54F-AC74-954A8484AC6B}"/>
          </ac:spMkLst>
        </pc:spChg>
        <pc:spChg chg="mod">
          <ac:chgData name="KOJO NYARKOH" userId="8882f1e9615cf3da" providerId="LiveId" clId="{CE4AA1D1-ED26-4DFE-BCD0-CDCCB8EC0FDE}" dt="2023-10-20T07:55:07.412" v="95" actId="255"/>
          <ac:spMkLst>
            <pc:docMk/>
            <pc:sldMk cId="2915750075" sldId="258"/>
            <ac:spMk id="3" creationId="{17D8B452-7F94-DEC0-97D4-224FF7E8DCB9}"/>
          </ac:spMkLst>
        </pc:spChg>
        <pc:spChg chg="del">
          <ac:chgData name="KOJO NYARKOH" userId="8882f1e9615cf3da" providerId="LiveId" clId="{CE4AA1D1-ED26-4DFE-BCD0-CDCCB8EC0FDE}" dt="2023-10-20T07:47:13.579" v="25" actId="26606"/>
          <ac:spMkLst>
            <pc:docMk/>
            <pc:sldMk cId="2915750075" sldId="258"/>
            <ac:spMk id="27" creationId="{F13C74B1-5B17-4795-BED0-7140497B445A}"/>
          </ac:spMkLst>
        </pc:spChg>
        <pc:spChg chg="del">
          <ac:chgData name="KOJO NYARKOH" userId="8882f1e9615cf3da" providerId="LiveId" clId="{CE4AA1D1-ED26-4DFE-BCD0-CDCCB8EC0FDE}" dt="2023-10-20T07:47:13.579" v="25" actId="26606"/>
          <ac:spMkLst>
            <pc:docMk/>
            <pc:sldMk cId="2915750075" sldId="258"/>
            <ac:spMk id="28" creationId="{3FCFB1DE-0B7E-48CC-BA90-B2AB0889F9D6}"/>
          </ac:spMkLst>
        </pc:spChg>
        <pc:spChg chg="add del">
          <ac:chgData name="KOJO NYARKOH" userId="8882f1e9615cf3da" providerId="LiveId" clId="{CE4AA1D1-ED26-4DFE-BCD0-CDCCB8EC0FDE}" dt="2023-10-20T07:47:48.639" v="29" actId="26606"/>
          <ac:spMkLst>
            <pc:docMk/>
            <pc:sldMk cId="2915750075" sldId="258"/>
            <ac:spMk id="34" creationId="{2C61293E-6EBE-43EF-A52C-9BEBFD7679D4}"/>
          </ac:spMkLst>
        </pc:spChg>
        <pc:spChg chg="add del">
          <ac:chgData name="KOJO NYARKOH" userId="8882f1e9615cf3da" providerId="LiveId" clId="{CE4AA1D1-ED26-4DFE-BCD0-CDCCB8EC0FDE}" dt="2023-10-20T07:47:48.639" v="29" actId="26606"/>
          <ac:spMkLst>
            <pc:docMk/>
            <pc:sldMk cId="2915750075" sldId="258"/>
            <ac:spMk id="36" creationId="{3FCFB1DE-0B7E-48CC-BA90-B2AB0889F9D6}"/>
          </ac:spMkLst>
        </pc:spChg>
        <pc:spChg chg="add del">
          <ac:chgData name="KOJO NYARKOH" userId="8882f1e9615cf3da" providerId="LiveId" clId="{CE4AA1D1-ED26-4DFE-BCD0-CDCCB8EC0FDE}" dt="2023-10-20T07:47:48.639" v="28" actId="26606"/>
          <ac:spMkLst>
            <pc:docMk/>
            <pc:sldMk cId="2915750075" sldId="258"/>
            <ac:spMk id="41" creationId="{F13C74B1-5B17-4795-BED0-7140497B445A}"/>
          </ac:spMkLst>
        </pc:spChg>
        <pc:spChg chg="add del">
          <ac:chgData name="KOJO NYARKOH" userId="8882f1e9615cf3da" providerId="LiveId" clId="{CE4AA1D1-ED26-4DFE-BCD0-CDCCB8EC0FDE}" dt="2023-10-20T07:47:48.639" v="28" actId="26606"/>
          <ac:spMkLst>
            <pc:docMk/>
            <pc:sldMk cId="2915750075" sldId="258"/>
            <ac:spMk id="43" creationId="{3FCFB1DE-0B7E-48CC-BA90-B2AB0889F9D6}"/>
          </ac:spMkLst>
        </pc:spChg>
        <pc:spChg chg="add">
          <ac:chgData name="KOJO NYARKOH" userId="8882f1e9615cf3da" providerId="LiveId" clId="{CE4AA1D1-ED26-4DFE-BCD0-CDCCB8EC0FDE}" dt="2023-10-20T07:47:48.639" v="29" actId="26606"/>
          <ac:spMkLst>
            <pc:docMk/>
            <pc:sldMk cId="2915750075" sldId="258"/>
            <ac:spMk id="46" creationId="{743AA782-23D1-4521-8CAD-47662984AA08}"/>
          </ac:spMkLst>
        </pc:spChg>
        <pc:spChg chg="add">
          <ac:chgData name="KOJO NYARKOH" userId="8882f1e9615cf3da" providerId="LiveId" clId="{CE4AA1D1-ED26-4DFE-BCD0-CDCCB8EC0FDE}" dt="2023-10-20T07:47:48.639" v="29" actId="26606"/>
          <ac:spMkLst>
            <pc:docMk/>
            <pc:sldMk cId="2915750075" sldId="258"/>
            <ac:spMk id="47" creationId="{3CE8AF5E-D374-4CF1-90CC-35CF73B81C3E}"/>
          </ac:spMkLst>
        </pc:spChg>
        <pc:picChg chg="mod">
          <ac:chgData name="KOJO NYARKOH" userId="8882f1e9615cf3da" providerId="LiveId" clId="{CE4AA1D1-ED26-4DFE-BCD0-CDCCB8EC0FDE}" dt="2023-10-20T07:47:48.639" v="29" actId="26606"/>
          <ac:picMkLst>
            <pc:docMk/>
            <pc:sldMk cId="2915750075" sldId="258"/>
            <ac:picMk id="29" creationId="{607AF3C2-7A63-492F-1B4F-2400D1C63F33}"/>
          </ac:picMkLst>
        </pc:picChg>
        <pc:inkChg chg="add">
          <ac:chgData name="KOJO NYARKOH" userId="8882f1e9615cf3da" providerId="LiveId" clId="{CE4AA1D1-ED26-4DFE-BCD0-CDCCB8EC0FDE}" dt="2023-10-20T07:47:48.639" v="29" actId="26606"/>
          <ac:inkMkLst>
            <pc:docMk/>
            <pc:sldMk cId="2915750075" sldId="258"/>
            <ac:inkMk id="45" creationId="{070477C5-0410-4E4F-97A1-F84C2465C187}"/>
          </ac:inkMkLst>
        </pc:inkChg>
      </pc:sldChg>
      <pc:sldChg chg="addSp delSp modSp new mod setBg">
        <pc:chgData name="KOJO NYARKOH" userId="8882f1e9615cf3da" providerId="LiveId" clId="{CE4AA1D1-ED26-4DFE-BCD0-CDCCB8EC0FDE}" dt="2023-10-20T08:04:09.462" v="144" actId="26606"/>
        <pc:sldMkLst>
          <pc:docMk/>
          <pc:sldMk cId="3801480302" sldId="259"/>
        </pc:sldMkLst>
        <pc:spChg chg="mod">
          <ac:chgData name="KOJO NYARKOH" userId="8882f1e9615cf3da" providerId="LiveId" clId="{CE4AA1D1-ED26-4DFE-BCD0-CDCCB8EC0FDE}" dt="2023-10-20T08:04:09.462" v="144" actId="26606"/>
          <ac:spMkLst>
            <pc:docMk/>
            <pc:sldMk cId="3801480302" sldId="259"/>
            <ac:spMk id="2" creationId="{202AF106-A02A-44F2-7E76-C7EFB07DCFF8}"/>
          </ac:spMkLst>
        </pc:spChg>
        <pc:spChg chg="del mod">
          <ac:chgData name="KOJO NYARKOH" userId="8882f1e9615cf3da" providerId="LiveId" clId="{CE4AA1D1-ED26-4DFE-BCD0-CDCCB8EC0FDE}" dt="2023-10-20T08:00:36.724" v="124" actId="26606"/>
          <ac:spMkLst>
            <pc:docMk/>
            <pc:sldMk cId="3801480302" sldId="259"/>
            <ac:spMk id="3" creationId="{A762D3BC-7D9F-D71A-BA23-D01842170A37}"/>
          </ac:spMkLst>
        </pc:spChg>
        <pc:spChg chg="add del">
          <ac:chgData name="KOJO NYARKOH" userId="8882f1e9615cf3da" providerId="LiveId" clId="{CE4AA1D1-ED26-4DFE-BCD0-CDCCB8EC0FDE}" dt="2023-10-20T08:04:09.462" v="144" actId="26606"/>
          <ac:spMkLst>
            <pc:docMk/>
            <pc:sldMk cId="3801480302" sldId="259"/>
            <ac:spMk id="7" creationId="{45D37F4E-DDB4-456B-97E0-9937730A039F}"/>
          </ac:spMkLst>
        </pc:spChg>
        <pc:spChg chg="add del">
          <ac:chgData name="KOJO NYARKOH" userId="8882f1e9615cf3da" providerId="LiveId" clId="{CE4AA1D1-ED26-4DFE-BCD0-CDCCB8EC0FDE}" dt="2023-10-20T08:04:09.462" v="144" actId="26606"/>
          <ac:spMkLst>
            <pc:docMk/>
            <pc:sldMk cId="3801480302" sldId="259"/>
            <ac:spMk id="8" creationId="{3CE8AF5E-D374-4CF1-90CC-35CF73B81C3E}"/>
          </ac:spMkLst>
        </pc:spChg>
        <pc:spChg chg="add del">
          <ac:chgData name="KOJO NYARKOH" userId="8882f1e9615cf3da" providerId="LiveId" clId="{CE4AA1D1-ED26-4DFE-BCD0-CDCCB8EC0FDE}" dt="2023-10-20T08:03:08.967" v="133" actId="26606"/>
          <ac:spMkLst>
            <pc:docMk/>
            <pc:sldMk cId="3801480302" sldId="259"/>
            <ac:spMk id="10" creationId="{2E442304-DDBD-4F7B-8017-36BCC863FB40}"/>
          </ac:spMkLst>
        </pc:spChg>
        <pc:spChg chg="add">
          <ac:chgData name="KOJO NYARKOH" userId="8882f1e9615cf3da" providerId="LiveId" clId="{CE4AA1D1-ED26-4DFE-BCD0-CDCCB8EC0FDE}" dt="2023-10-20T08:04:09.462" v="144" actId="26606"/>
          <ac:spMkLst>
            <pc:docMk/>
            <pc:sldMk cId="3801480302" sldId="259"/>
            <ac:spMk id="11" creationId="{535742DD-1B16-4E9D-B715-0D74B4574A68}"/>
          </ac:spMkLst>
        </pc:spChg>
        <pc:spChg chg="add del">
          <ac:chgData name="KOJO NYARKOH" userId="8882f1e9615cf3da" providerId="LiveId" clId="{CE4AA1D1-ED26-4DFE-BCD0-CDCCB8EC0FDE}" dt="2023-10-20T08:03:08.967" v="133" actId="26606"/>
          <ac:spMkLst>
            <pc:docMk/>
            <pc:sldMk cId="3801480302" sldId="259"/>
            <ac:spMk id="12" creationId="{535742DD-1B16-4E9D-B715-0D74B4574A68}"/>
          </ac:spMkLst>
        </pc:spChg>
        <pc:spChg chg="add">
          <ac:chgData name="KOJO NYARKOH" userId="8882f1e9615cf3da" providerId="LiveId" clId="{CE4AA1D1-ED26-4DFE-BCD0-CDCCB8EC0FDE}" dt="2023-10-20T08:04:09.462" v="144" actId="26606"/>
          <ac:spMkLst>
            <pc:docMk/>
            <pc:sldMk cId="3801480302" sldId="259"/>
            <ac:spMk id="13" creationId="{247B6BBF-09F2-4A29-AE4E-3771E2924817}"/>
          </ac:spMkLst>
        </pc:spChg>
        <pc:spChg chg="add del">
          <ac:chgData name="KOJO NYARKOH" userId="8882f1e9615cf3da" providerId="LiveId" clId="{CE4AA1D1-ED26-4DFE-BCD0-CDCCB8EC0FDE}" dt="2023-10-20T08:03:28.543" v="135" actId="26606"/>
          <ac:spMkLst>
            <pc:docMk/>
            <pc:sldMk cId="3801480302" sldId="259"/>
            <ac:spMk id="14" creationId="{247B6BBF-09F2-4A29-AE4E-3771E2924817}"/>
          </ac:spMkLst>
        </pc:spChg>
        <pc:spChg chg="add del">
          <ac:chgData name="KOJO NYARKOH" userId="8882f1e9615cf3da" providerId="LiveId" clId="{CE4AA1D1-ED26-4DFE-BCD0-CDCCB8EC0FDE}" dt="2023-10-20T08:03:28.543" v="135" actId="26606"/>
          <ac:spMkLst>
            <pc:docMk/>
            <pc:sldMk cId="3801480302" sldId="259"/>
            <ac:spMk id="15" creationId="{535742DD-1B16-4E9D-B715-0D74B4574A68}"/>
          </ac:spMkLst>
        </pc:spChg>
        <pc:spChg chg="add del">
          <ac:chgData name="KOJO NYARKOH" userId="8882f1e9615cf3da" providerId="LiveId" clId="{CE4AA1D1-ED26-4DFE-BCD0-CDCCB8EC0FDE}" dt="2023-10-20T08:03:34.902" v="137" actId="26606"/>
          <ac:spMkLst>
            <pc:docMk/>
            <pc:sldMk cId="3801480302" sldId="259"/>
            <ac:spMk id="17" creationId="{2E442304-DDBD-4F7B-8017-36BCC863FB40}"/>
          </ac:spMkLst>
        </pc:spChg>
        <pc:spChg chg="add del">
          <ac:chgData name="KOJO NYARKOH" userId="8882f1e9615cf3da" providerId="LiveId" clId="{CE4AA1D1-ED26-4DFE-BCD0-CDCCB8EC0FDE}" dt="2023-10-20T08:03:34.902" v="137" actId="26606"/>
          <ac:spMkLst>
            <pc:docMk/>
            <pc:sldMk cId="3801480302" sldId="259"/>
            <ac:spMk id="18" creationId="{535742DD-1B16-4E9D-B715-0D74B4574A68}"/>
          </ac:spMkLst>
        </pc:spChg>
        <pc:graphicFrameChg chg="add mod modGraphic">
          <ac:chgData name="KOJO NYARKOH" userId="8882f1e9615cf3da" providerId="LiveId" clId="{CE4AA1D1-ED26-4DFE-BCD0-CDCCB8EC0FDE}" dt="2023-10-20T08:04:09.462" v="144" actId="26606"/>
          <ac:graphicFrameMkLst>
            <pc:docMk/>
            <pc:sldMk cId="3801480302" sldId="259"/>
            <ac:graphicFrameMk id="5" creationId="{36B06C1C-82E5-56B8-52E8-E129663259DA}"/>
          </ac:graphicFrameMkLst>
        </pc:graphicFrameChg>
      </pc:sldChg>
      <pc:sldChg chg="addSp delSp modSp new mod setBg">
        <pc:chgData name="KOJO NYARKOH" userId="8882f1e9615cf3da" providerId="LiveId" clId="{CE4AA1D1-ED26-4DFE-BCD0-CDCCB8EC0FDE}" dt="2023-10-20T08:12:59.869" v="196" actId="26606"/>
        <pc:sldMkLst>
          <pc:docMk/>
          <pc:sldMk cId="595841269" sldId="260"/>
        </pc:sldMkLst>
        <pc:spChg chg="mod">
          <ac:chgData name="KOJO NYARKOH" userId="8882f1e9615cf3da" providerId="LiveId" clId="{CE4AA1D1-ED26-4DFE-BCD0-CDCCB8EC0FDE}" dt="2023-10-20T08:12:59.869" v="196" actId="26606"/>
          <ac:spMkLst>
            <pc:docMk/>
            <pc:sldMk cId="595841269" sldId="260"/>
            <ac:spMk id="2" creationId="{294E8E9F-9D2A-BE72-1481-1374799440D2}"/>
          </ac:spMkLst>
        </pc:spChg>
        <pc:spChg chg="add del mod">
          <ac:chgData name="KOJO NYARKOH" userId="8882f1e9615cf3da" providerId="LiveId" clId="{CE4AA1D1-ED26-4DFE-BCD0-CDCCB8EC0FDE}" dt="2023-10-20T08:12:59.869" v="196" actId="26606"/>
          <ac:spMkLst>
            <pc:docMk/>
            <pc:sldMk cId="595841269" sldId="260"/>
            <ac:spMk id="3" creationId="{1AF1113E-625D-81A0-9910-87C882E24CD7}"/>
          </ac:spMkLst>
        </pc:spChg>
        <pc:spChg chg="add del">
          <ac:chgData name="KOJO NYARKOH" userId="8882f1e9615cf3da" providerId="LiveId" clId="{CE4AA1D1-ED26-4DFE-BCD0-CDCCB8EC0FDE}" dt="2023-10-20T08:12:48.448" v="193" actId="26606"/>
          <ac:spMkLst>
            <pc:docMk/>
            <pc:sldMk cId="595841269" sldId="260"/>
            <ac:spMk id="9" creationId="{35DB3719-6FDC-4E5D-891D-FF40B7300F64}"/>
          </ac:spMkLst>
        </pc:spChg>
        <pc:spChg chg="add">
          <ac:chgData name="KOJO NYARKOH" userId="8882f1e9615cf3da" providerId="LiveId" clId="{CE4AA1D1-ED26-4DFE-BCD0-CDCCB8EC0FDE}" dt="2023-10-20T08:12:59.869" v="196" actId="26606"/>
          <ac:spMkLst>
            <pc:docMk/>
            <pc:sldMk cId="595841269" sldId="260"/>
            <ac:spMk id="10" creationId="{743AA782-23D1-4521-8CAD-47662984AA08}"/>
          </ac:spMkLst>
        </pc:spChg>
        <pc:spChg chg="add del">
          <ac:chgData name="KOJO NYARKOH" userId="8882f1e9615cf3da" providerId="LiveId" clId="{CE4AA1D1-ED26-4DFE-BCD0-CDCCB8EC0FDE}" dt="2023-10-20T08:12:59.854" v="195" actId="26606"/>
          <ac:spMkLst>
            <pc:docMk/>
            <pc:sldMk cId="595841269" sldId="260"/>
            <ac:spMk id="11" creationId="{3FCFB1DE-0B7E-48CC-BA90-B2AB0889F9D6}"/>
          </ac:spMkLst>
        </pc:spChg>
        <pc:spChg chg="add del">
          <ac:chgData name="KOJO NYARKOH" userId="8882f1e9615cf3da" providerId="LiveId" clId="{CE4AA1D1-ED26-4DFE-BCD0-CDCCB8EC0FDE}" dt="2023-10-20T08:12:59.854" v="195" actId="26606"/>
          <ac:spMkLst>
            <pc:docMk/>
            <pc:sldMk cId="595841269" sldId="260"/>
            <ac:spMk id="12" creationId="{F13C74B1-5B17-4795-BED0-7140497B445A}"/>
          </ac:spMkLst>
        </pc:spChg>
        <pc:spChg chg="add del">
          <ac:chgData name="KOJO NYARKOH" userId="8882f1e9615cf3da" providerId="LiveId" clId="{CE4AA1D1-ED26-4DFE-BCD0-CDCCB8EC0FDE}" dt="2023-10-20T08:12:59.854" v="195" actId="26606"/>
          <ac:spMkLst>
            <pc:docMk/>
            <pc:sldMk cId="595841269" sldId="260"/>
            <ac:spMk id="13" creationId="{1AF1113E-625D-81A0-9910-87C882E24CD7}"/>
          </ac:spMkLst>
        </pc:spChg>
        <pc:spChg chg="add">
          <ac:chgData name="KOJO NYARKOH" userId="8882f1e9615cf3da" providerId="LiveId" clId="{CE4AA1D1-ED26-4DFE-BCD0-CDCCB8EC0FDE}" dt="2023-10-20T08:12:59.869" v="196" actId="26606"/>
          <ac:spMkLst>
            <pc:docMk/>
            <pc:sldMk cId="595841269" sldId="260"/>
            <ac:spMk id="16" creationId="{3CE8AF5E-D374-4CF1-90CC-35CF73B81C3E}"/>
          </ac:spMkLst>
        </pc:spChg>
        <pc:spChg chg="add">
          <ac:chgData name="KOJO NYARKOH" userId="8882f1e9615cf3da" providerId="LiveId" clId="{CE4AA1D1-ED26-4DFE-BCD0-CDCCB8EC0FDE}" dt="2023-10-20T08:12:59.869" v="196" actId="26606"/>
          <ac:spMkLst>
            <pc:docMk/>
            <pc:sldMk cId="595841269" sldId="260"/>
            <ac:spMk id="17" creationId="{1AF1113E-625D-81A0-9910-87C882E24CD7}"/>
          </ac:spMkLst>
        </pc:spChg>
        <pc:graphicFrameChg chg="add del">
          <ac:chgData name="KOJO NYARKOH" userId="8882f1e9615cf3da" providerId="LiveId" clId="{CE4AA1D1-ED26-4DFE-BCD0-CDCCB8EC0FDE}" dt="2023-10-20T08:12:48.448" v="193" actId="26606"/>
          <ac:graphicFrameMkLst>
            <pc:docMk/>
            <pc:sldMk cId="595841269" sldId="260"/>
            <ac:graphicFrameMk id="5" creationId="{25640F1A-4A2C-72B2-B3B8-9228D282F924}"/>
          </ac:graphicFrameMkLst>
        </pc:graphicFrameChg>
        <pc:picChg chg="add">
          <ac:chgData name="KOJO NYARKOH" userId="8882f1e9615cf3da" providerId="LiveId" clId="{CE4AA1D1-ED26-4DFE-BCD0-CDCCB8EC0FDE}" dt="2023-10-20T08:12:59.869" v="196" actId="26606"/>
          <ac:picMkLst>
            <pc:docMk/>
            <pc:sldMk cId="595841269" sldId="260"/>
            <ac:picMk id="7" creationId="{F58FE25E-6AA1-C917-E2F7-729A2A18ED85}"/>
          </ac:picMkLst>
        </pc:picChg>
        <pc:picChg chg="add del">
          <ac:chgData name="KOJO NYARKOH" userId="8882f1e9615cf3da" providerId="LiveId" clId="{CE4AA1D1-ED26-4DFE-BCD0-CDCCB8EC0FDE}" dt="2023-10-20T08:12:59.854" v="195" actId="26606"/>
          <ac:picMkLst>
            <pc:docMk/>
            <pc:sldMk cId="595841269" sldId="260"/>
            <ac:picMk id="14" creationId="{7EEA3A78-8B80-F06E-481B-6D735FFF977F}"/>
          </ac:picMkLst>
        </pc:picChg>
        <pc:inkChg chg="add">
          <ac:chgData name="KOJO NYARKOH" userId="8882f1e9615cf3da" providerId="LiveId" clId="{CE4AA1D1-ED26-4DFE-BCD0-CDCCB8EC0FDE}" dt="2023-10-20T08:12:59.869" v="196" actId="26606"/>
          <ac:inkMkLst>
            <pc:docMk/>
            <pc:sldMk cId="595841269" sldId="260"/>
            <ac:inkMk id="18" creationId="{070477C5-0410-4E4F-97A1-F84C2465C187}"/>
          </ac:inkMkLst>
        </pc:inkChg>
      </pc:sldChg>
      <pc:sldChg chg="addSp delSp modSp new mod setBg">
        <pc:chgData name="KOJO NYARKOH" userId="8882f1e9615cf3da" providerId="LiveId" clId="{CE4AA1D1-ED26-4DFE-BCD0-CDCCB8EC0FDE}" dt="2023-10-20T08:20:27.128" v="229" actId="26606"/>
        <pc:sldMkLst>
          <pc:docMk/>
          <pc:sldMk cId="2006074367" sldId="261"/>
        </pc:sldMkLst>
        <pc:spChg chg="mod">
          <ac:chgData name="KOJO NYARKOH" userId="8882f1e9615cf3da" providerId="LiveId" clId="{CE4AA1D1-ED26-4DFE-BCD0-CDCCB8EC0FDE}" dt="2023-10-20T08:20:27.113" v="228" actId="26606"/>
          <ac:spMkLst>
            <pc:docMk/>
            <pc:sldMk cId="2006074367" sldId="261"/>
            <ac:spMk id="2" creationId="{9992259D-64D4-B168-132E-C0627EA72A05}"/>
          </ac:spMkLst>
        </pc:spChg>
        <pc:spChg chg="mod">
          <ac:chgData name="KOJO NYARKOH" userId="8882f1e9615cf3da" providerId="LiveId" clId="{CE4AA1D1-ED26-4DFE-BCD0-CDCCB8EC0FDE}" dt="2023-10-20T08:20:27.128" v="229" actId="26606"/>
          <ac:spMkLst>
            <pc:docMk/>
            <pc:sldMk cId="2006074367" sldId="261"/>
            <ac:spMk id="3" creationId="{111727AE-6072-790E-9F19-E4558238B0E0}"/>
          </ac:spMkLst>
        </pc:spChg>
        <pc:spChg chg="add del">
          <ac:chgData name="KOJO NYARKOH" userId="8882f1e9615cf3da" providerId="LiveId" clId="{CE4AA1D1-ED26-4DFE-BCD0-CDCCB8EC0FDE}" dt="2023-10-20T08:20:27.128" v="229" actId="26606"/>
          <ac:spMkLst>
            <pc:docMk/>
            <pc:sldMk cId="2006074367" sldId="261"/>
            <ac:spMk id="9" creationId="{2C61293E-6EBE-43EF-A52C-9BEBFD7679D4}"/>
          </ac:spMkLst>
        </pc:spChg>
        <pc:spChg chg="add del">
          <ac:chgData name="KOJO NYARKOH" userId="8882f1e9615cf3da" providerId="LiveId" clId="{CE4AA1D1-ED26-4DFE-BCD0-CDCCB8EC0FDE}" dt="2023-10-20T08:20:27.128" v="229" actId="26606"/>
          <ac:spMkLst>
            <pc:docMk/>
            <pc:sldMk cId="2006074367" sldId="261"/>
            <ac:spMk id="11" creationId="{3FCFB1DE-0B7E-48CC-BA90-B2AB0889F9D6}"/>
          </ac:spMkLst>
        </pc:spChg>
        <pc:spChg chg="add del">
          <ac:chgData name="KOJO NYARKOH" userId="8882f1e9615cf3da" providerId="LiveId" clId="{CE4AA1D1-ED26-4DFE-BCD0-CDCCB8EC0FDE}" dt="2023-10-20T08:20:25.128" v="226" actId="26606"/>
          <ac:spMkLst>
            <pc:docMk/>
            <pc:sldMk cId="2006074367" sldId="261"/>
            <ac:spMk id="16" creationId="{2C61293E-6EBE-43EF-A52C-9BEBFD7679D4}"/>
          </ac:spMkLst>
        </pc:spChg>
        <pc:spChg chg="add del">
          <ac:chgData name="KOJO NYARKOH" userId="8882f1e9615cf3da" providerId="LiveId" clId="{CE4AA1D1-ED26-4DFE-BCD0-CDCCB8EC0FDE}" dt="2023-10-20T08:20:25.128" v="226" actId="26606"/>
          <ac:spMkLst>
            <pc:docMk/>
            <pc:sldMk cId="2006074367" sldId="261"/>
            <ac:spMk id="18" creationId="{3FCFB1DE-0B7E-48CC-BA90-B2AB0889F9D6}"/>
          </ac:spMkLst>
        </pc:spChg>
        <pc:spChg chg="add del">
          <ac:chgData name="KOJO NYARKOH" userId="8882f1e9615cf3da" providerId="LiveId" clId="{CE4AA1D1-ED26-4DFE-BCD0-CDCCB8EC0FDE}" dt="2023-10-20T08:20:27.113" v="228" actId="26606"/>
          <ac:spMkLst>
            <pc:docMk/>
            <pc:sldMk cId="2006074367" sldId="261"/>
            <ac:spMk id="20" creationId="{F13C74B1-5B17-4795-BED0-7140497B445A}"/>
          </ac:spMkLst>
        </pc:spChg>
        <pc:spChg chg="add del">
          <ac:chgData name="KOJO NYARKOH" userId="8882f1e9615cf3da" providerId="LiveId" clId="{CE4AA1D1-ED26-4DFE-BCD0-CDCCB8EC0FDE}" dt="2023-10-20T08:20:27.113" v="228" actId="26606"/>
          <ac:spMkLst>
            <pc:docMk/>
            <pc:sldMk cId="2006074367" sldId="261"/>
            <ac:spMk id="21" creationId="{3FCFB1DE-0B7E-48CC-BA90-B2AB0889F9D6}"/>
          </ac:spMkLst>
        </pc:spChg>
        <pc:spChg chg="add">
          <ac:chgData name="KOJO NYARKOH" userId="8882f1e9615cf3da" providerId="LiveId" clId="{CE4AA1D1-ED26-4DFE-BCD0-CDCCB8EC0FDE}" dt="2023-10-20T08:20:27.128" v="229" actId="26606"/>
          <ac:spMkLst>
            <pc:docMk/>
            <pc:sldMk cId="2006074367" sldId="261"/>
            <ac:spMk id="23" creationId="{2C61293E-6EBE-43EF-A52C-9BEBFD7679D4}"/>
          </ac:spMkLst>
        </pc:spChg>
        <pc:spChg chg="add">
          <ac:chgData name="KOJO NYARKOH" userId="8882f1e9615cf3da" providerId="LiveId" clId="{CE4AA1D1-ED26-4DFE-BCD0-CDCCB8EC0FDE}" dt="2023-10-20T08:20:27.128" v="229" actId="26606"/>
          <ac:spMkLst>
            <pc:docMk/>
            <pc:sldMk cId="2006074367" sldId="261"/>
            <ac:spMk id="24" creationId="{3FCFB1DE-0B7E-48CC-BA90-B2AB0889F9D6}"/>
          </ac:spMkLst>
        </pc:spChg>
        <pc:picChg chg="add mod">
          <ac:chgData name="KOJO NYARKOH" userId="8882f1e9615cf3da" providerId="LiveId" clId="{CE4AA1D1-ED26-4DFE-BCD0-CDCCB8EC0FDE}" dt="2023-10-20T08:20:27.113" v="228" actId="26606"/>
          <ac:picMkLst>
            <pc:docMk/>
            <pc:sldMk cId="2006074367" sldId="261"/>
            <ac:picMk id="5" creationId="{89F3F04D-7672-446F-EEF1-3DAA086EC326}"/>
          </ac:picMkLst>
        </pc:picChg>
      </pc:sldChg>
      <pc:sldChg chg="add del">
        <pc:chgData name="KOJO NYARKOH" userId="8882f1e9615cf3da" providerId="LiveId" clId="{CE4AA1D1-ED26-4DFE-BCD0-CDCCB8EC0FDE}" dt="2023-10-20T08:20:52.033" v="231" actId="2696"/>
        <pc:sldMkLst>
          <pc:docMk/>
          <pc:sldMk cId="1607485811" sldId="262"/>
        </pc:sldMkLst>
      </pc:sldChg>
      <pc:sldChg chg="addSp modSp new mod setBg">
        <pc:chgData name="KOJO NYARKOH" userId="8882f1e9615cf3da" providerId="LiveId" clId="{CE4AA1D1-ED26-4DFE-BCD0-CDCCB8EC0FDE}" dt="2023-10-20T08:23:31.570" v="273" actId="26606"/>
        <pc:sldMkLst>
          <pc:docMk/>
          <pc:sldMk cId="1858695649" sldId="262"/>
        </pc:sldMkLst>
        <pc:spChg chg="mod">
          <ac:chgData name="KOJO NYARKOH" userId="8882f1e9615cf3da" providerId="LiveId" clId="{CE4AA1D1-ED26-4DFE-BCD0-CDCCB8EC0FDE}" dt="2023-10-20T08:23:31.570" v="273" actId="26606"/>
          <ac:spMkLst>
            <pc:docMk/>
            <pc:sldMk cId="1858695649" sldId="262"/>
            <ac:spMk id="2" creationId="{E4F832B2-EAB7-F7D9-4728-066275A920D3}"/>
          </ac:spMkLst>
        </pc:spChg>
        <pc:spChg chg="mod">
          <ac:chgData name="KOJO NYARKOH" userId="8882f1e9615cf3da" providerId="LiveId" clId="{CE4AA1D1-ED26-4DFE-BCD0-CDCCB8EC0FDE}" dt="2023-10-20T08:23:31.570" v="273" actId="26606"/>
          <ac:spMkLst>
            <pc:docMk/>
            <pc:sldMk cId="1858695649" sldId="262"/>
            <ac:spMk id="3" creationId="{44934029-76C7-CADF-ECA6-0CDD102815D9}"/>
          </ac:spMkLst>
        </pc:spChg>
        <pc:spChg chg="add">
          <ac:chgData name="KOJO NYARKOH" userId="8882f1e9615cf3da" providerId="LiveId" clId="{CE4AA1D1-ED26-4DFE-BCD0-CDCCB8EC0FDE}" dt="2023-10-20T08:23:31.570" v="273" actId="26606"/>
          <ac:spMkLst>
            <pc:docMk/>
            <pc:sldMk cId="1858695649" sldId="262"/>
            <ac:spMk id="9" creationId="{2C61293E-6EBE-43EF-A52C-9BEBFD7679D4}"/>
          </ac:spMkLst>
        </pc:spChg>
        <pc:spChg chg="add">
          <ac:chgData name="KOJO NYARKOH" userId="8882f1e9615cf3da" providerId="LiveId" clId="{CE4AA1D1-ED26-4DFE-BCD0-CDCCB8EC0FDE}" dt="2023-10-20T08:23:31.570" v="273" actId="26606"/>
          <ac:spMkLst>
            <pc:docMk/>
            <pc:sldMk cId="1858695649" sldId="262"/>
            <ac:spMk id="11" creationId="{3FCFB1DE-0B7E-48CC-BA90-B2AB0889F9D6}"/>
          </ac:spMkLst>
        </pc:spChg>
        <pc:picChg chg="add">
          <ac:chgData name="KOJO NYARKOH" userId="8882f1e9615cf3da" providerId="LiveId" clId="{CE4AA1D1-ED26-4DFE-BCD0-CDCCB8EC0FDE}" dt="2023-10-20T08:23:31.570" v="273" actId="26606"/>
          <ac:picMkLst>
            <pc:docMk/>
            <pc:sldMk cId="1858695649" sldId="262"/>
            <ac:picMk id="5" creationId="{BDD7B547-AFE1-1A8C-C534-731F2E49A82A}"/>
          </ac:picMkLst>
        </pc:picChg>
      </pc:sldChg>
      <pc:sldChg chg="addSp delSp modSp new mod setBg addAnim">
        <pc:chgData name="KOJO NYARKOH" userId="8882f1e9615cf3da" providerId="LiveId" clId="{CE4AA1D1-ED26-4DFE-BCD0-CDCCB8EC0FDE}" dt="2023-10-20T08:25:06.390" v="300"/>
        <pc:sldMkLst>
          <pc:docMk/>
          <pc:sldMk cId="1115146047" sldId="263"/>
        </pc:sldMkLst>
        <pc:spChg chg="mod">
          <ac:chgData name="KOJO NYARKOH" userId="8882f1e9615cf3da" providerId="LiveId" clId="{CE4AA1D1-ED26-4DFE-BCD0-CDCCB8EC0FDE}" dt="2023-10-20T08:25:06.390" v="299" actId="26606"/>
          <ac:spMkLst>
            <pc:docMk/>
            <pc:sldMk cId="1115146047" sldId="263"/>
            <ac:spMk id="2" creationId="{EF8CC60C-BC9D-53C2-7D84-17D1AD34E29B}"/>
          </ac:spMkLst>
        </pc:spChg>
        <pc:spChg chg="del">
          <ac:chgData name="KOJO NYARKOH" userId="8882f1e9615cf3da" providerId="LiveId" clId="{CE4AA1D1-ED26-4DFE-BCD0-CDCCB8EC0FDE}" dt="2023-10-20T08:24:40.361" v="295" actId="478"/>
          <ac:spMkLst>
            <pc:docMk/>
            <pc:sldMk cId="1115146047" sldId="263"/>
            <ac:spMk id="3" creationId="{236445B7-A776-8157-34D8-44931B0C7094}"/>
          </ac:spMkLst>
        </pc:spChg>
        <pc:spChg chg="add">
          <ac:chgData name="KOJO NYARKOH" userId="8882f1e9615cf3da" providerId="LiveId" clId="{CE4AA1D1-ED26-4DFE-BCD0-CDCCB8EC0FDE}" dt="2023-10-20T08:25:06.390" v="299" actId="26606"/>
          <ac:spMkLst>
            <pc:docMk/>
            <pc:sldMk cId="1115146047" sldId="263"/>
            <ac:spMk id="8" creationId="{DA381740-063A-41A4-836D-85D14980EEF0}"/>
          </ac:spMkLst>
        </pc:spChg>
        <pc:spChg chg="add del">
          <ac:chgData name="KOJO NYARKOH" userId="8882f1e9615cf3da" providerId="LiveId" clId="{CE4AA1D1-ED26-4DFE-BCD0-CDCCB8EC0FDE}" dt="2023-10-20T08:25:06.375" v="298" actId="26606"/>
          <ac:spMkLst>
            <pc:docMk/>
            <pc:sldMk cId="1115146047" sldId="263"/>
            <ac:spMk id="9" creationId="{DA381740-063A-41A4-836D-85D14980EEF0}"/>
          </ac:spMkLst>
        </pc:spChg>
        <pc:spChg chg="add">
          <ac:chgData name="KOJO NYARKOH" userId="8882f1e9615cf3da" providerId="LiveId" clId="{CE4AA1D1-ED26-4DFE-BCD0-CDCCB8EC0FDE}" dt="2023-10-20T08:25:06.390" v="299" actId="26606"/>
          <ac:spMkLst>
            <pc:docMk/>
            <pc:sldMk cId="1115146047" sldId="263"/>
            <ac:spMk id="10" creationId="{9B7AD9F6-8CE7-4299-8FC6-328F4DCD3FF9}"/>
          </ac:spMkLst>
        </pc:spChg>
        <pc:spChg chg="add del">
          <ac:chgData name="KOJO NYARKOH" userId="8882f1e9615cf3da" providerId="LiveId" clId="{CE4AA1D1-ED26-4DFE-BCD0-CDCCB8EC0FDE}" dt="2023-10-20T08:25:06.375" v="298" actId="26606"/>
          <ac:spMkLst>
            <pc:docMk/>
            <pc:sldMk cId="1115146047" sldId="263"/>
            <ac:spMk id="11" creationId="{337940BB-FBC4-492E-BD92-3B7B914D0EAE}"/>
          </ac:spMkLst>
        </pc:spChg>
        <pc:spChg chg="add">
          <ac:chgData name="KOJO NYARKOH" userId="8882f1e9615cf3da" providerId="LiveId" clId="{CE4AA1D1-ED26-4DFE-BCD0-CDCCB8EC0FDE}" dt="2023-10-20T08:25:06.390" v="299" actId="26606"/>
          <ac:spMkLst>
            <pc:docMk/>
            <pc:sldMk cId="1115146047" sldId="263"/>
            <ac:spMk id="12" creationId="{F49775AF-8896-43EE-92C6-83497D6DC56F}"/>
          </ac:spMkLst>
        </pc:spChg>
        <pc:spChg chg="add del">
          <ac:chgData name="KOJO NYARKOH" userId="8882f1e9615cf3da" providerId="LiveId" clId="{CE4AA1D1-ED26-4DFE-BCD0-CDCCB8EC0FDE}" dt="2023-10-20T08:25:06.375" v="298" actId="26606"/>
          <ac:spMkLst>
            <pc:docMk/>
            <pc:sldMk cId="1115146047" sldId="263"/>
            <ac:spMk id="13" creationId="{3FCFB1DE-0B7E-48CC-BA90-B2AB0889F9D6}"/>
          </ac:spMkLst>
        </pc:spChg>
        <pc:picChg chg="add">
          <ac:chgData name="KOJO NYARKOH" userId="8882f1e9615cf3da" providerId="LiveId" clId="{CE4AA1D1-ED26-4DFE-BCD0-CDCCB8EC0FDE}" dt="2023-10-20T08:25:06.390" v="299" actId="26606"/>
          <ac:picMkLst>
            <pc:docMk/>
            <pc:sldMk cId="1115146047" sldId="263"/>
            <ac:picMk id="4" creationId="{3D3FE743-C96A-8541-3D97-2C1F574D02F6}"/>
          </ac:picMkLst>
        </pc:picChg>
        <pc:picChg chg="add del">
          <ac:chgData name="KOJO NYARKOH" userId="8882f1e9615cf3da" providerId="LiveId" clId="{CE4AA1D1-ED26-4DFE-BCD0-CDCCB8EC0FDE}" dt="2023-10-20T08:25:06.375" v="298" actId="26606"/>
          <ac:picMkLst>
            <pc:docMk/>
            <pc:sldMk cId="1115146047" sldId="263"/>
            <ac:picMk id="6" creationId="{8B556999-137E-F7C6-8EAF-5FC3474D9ABA}"/>
          </ac:picMkLst>
        </pc:picChg>
      </pc:sldChg>
      <pc:sldChg chg="addSp delSp modSp new mod setBg addAnim delAnim">
        <pc:chgData name="KOJO NYARKOH" userId="8882f1e9615cf3da" providerId="LiveId" clId="{CE4AA1D1-ED26-4DFE-BCD0-CDCCB8EC0FDE}" dt="2023-10-20T08:29:16.104" v="421" actId="26606"/>
        <pc:sldMkLst>
          <pc:docMk/>
          <pc:sldMk cId="1895356983" sldId="264"/>
        </pc:sldMkLst>
        <pc:spChg chg="mod">
          <ac:chgData name="KOJO NYARKOH" userId="8882f1e9615cf3da" providerId="LiveId" clId="{CE4AA1D1-ED26-4DFE-BCD0-CDCCB8EC0FDE}" dt="2023-10-20T08:29:16.104" v="421" actId="26606"/>
          <ac:spMkLst>
            <pc:docMk/>
            <pc:sldMk cId="1895356983" sldId="264"/>
            <ac:spMk id="2" creationId="{D2EC63D0-C3DD-584D-98D3-51A602B62F8D}"/>
          </ac:spMkLst>
        </pc:spChg>
        <pc:spChg chg="del">
          <ac:chgData name="KOJO NYARKOH" userId="8882f1e9615cf3da" providerId="LiveId" clId="{CE4AA1D1-ED26-4DFE-BCD0-CDCCB8EC0FDE}" dt="2023-10-20T08:27:22.792" v="309" actId="478"/>
          <ac:spMkLst>
            <pc:docMk/>
            <pc:sldMk cId="1895356983" sldId="264"/>
            <ac:spMk id="3" creationId="{AAFF568C-4BA2-32D0-DB00-D8ADD62231F2}"/>
          </ac:spMkLst>
        </pc:spChg>
        <pc:spChg chg="add del">
          <ac:chgData name="KOJO NYARKOH" userId="8882f1e9615cf3da" providerId="LiveId" clId="{CE4AA1D1-ED26-4DFE-BCD0-CDCCB8EC0FDE}" dt="2023-10-20T08:28:21.662" v="400" actId="26606"/>
          <ac:spMkLst>
            <pc:docMk/>
            <pc:sldMk cId="1895356983" sldId="264"/>
            <ac:spMk id="8" creationId="{DA381740-063A-41A4-836D-85D14980EEF0}"/>
          </ac:spMkLst>
        </pc:spChg>
        <pc:spChg chg="add del">
          <ac:chgData name="KOJO NYARKOH" userId="8882f1e9615cf3da" providerId="LiveId" clId="{CE4AA1D1-ED26-4DFE-BCD0-CDCCB8EC0FDE}" dt="2023-10-20T08:28:36.029" v="404" actId="26606"/>
          <ac:spMkLst>
            <pc:docMk/>
            <pc:sldMk cId="1895356983" sldId="264"/>
            <ac:spMk id="9" creationId="{DA381740-063A-41A4-836D-85D14980EEF0}"/>
          </ac:spMkLst>
        </pc:spChg>
        <pc:spChg chg="add del">
          <ac:chgData name="KOJO NYARKOH" userId="8882f1e9615cf3da" providerId="LiveId" clId="{CE4AA1D1-ED26-4DFE-BCD0-CDCCB8EC0FDE}" dt="2023-10-20T08:28:21.662" v="400" actId="26606"/>
          <ac:spMkLst>
            <pc:docMk/>
            <pc:sldMk cId="1895356983" sldId="264"/>
            <ac:spMk id="10" creationId="{798FE0E0-D95D-46EF-A375-475D4DB0ED45}"/>
          </ac:spMkLst>
        </pc:spChg>
        <pc:spChg chg="add del">
          <ac:chgData name="KOJO NYARKOH" userId="8882f1e9615cf3da" providerId="LiveId" clId="{CE4AA1D1-ED26-4DFE-BCD0-CDCCB8EC0FDE}" dt="2023-10-20T08:28:36.029" v="404" actId="26606"/>
          <ac:spMkLst>
            <pc:docMk/>
            <pc:sldMk cId="1895356983" sldId="264"/>
            <ac:spMk id="11" creationId="{665DBBEF-238B-476B-96AB-8AAC3224ECEA}"/>
          </ac:spMkLst>
        </pc:spChg>
        <pc:spChg chg="add del">
          <ac:chgData name="KOJO NYARKOH" userId="8882f1e9615cf3da" providerId="LiveId" clId="{CE4AA1D1-ED26-4DFE-BCD0-CDCCB8EC0FDE}" dt="2023-10-20T08:28:21.662" v="400" actId="26606"/>
          <ac:spMkLst>
            <pc:docMk/>
            <pc:sldMk cId="1895356983" sldId="264"/>
            <ac:spMk id="12" creationId="{2D82A42F-AEBE-4065-9792-036A904D8564}"/>
          </ac:spMkLst>
        </pc:spChg>
        <pc:spChg chg="add del">
          <ac:chgData name="KOJO NYARKOH" userId="8882f1e9615cf3da" providerId="LiveId" clId="{CE4AA1D1-ED26-4DFE-BCD0-CDCCB8EC0FDE}" dt="2023-10-20T08:28:36.029" v="404" actId="26606"/>
          <ac:spMkLst>
            <pc:docMk/>
            <pc:sldMk cId="1895356983" sldId="264"/>
            <ac:spMk id="13" creationId="{3FCFB1DE-0B7E-48CC-BA90-B2AB0889F9D6}"/>
          </ac:spMkLst>
        </pc:spChg>
        <pc:spChg chg="add del">
          <ac:chgData name="KOJO NYARKOH" userId="8882f1e9615cf3da" providerId="LiveId" clId="{CE4AA1D1-ED26-4DFE-BCD0-CDCCB8EC0FDE}" dt="2023-10-20T08:28:26.295" v="402" actId="26606"/>
          <ac:spMkLst>
            <pc:docMk/>
            <pc:sldMk cId="1895356983" sldId="264"/>
            <ac:spMk id="14" creationId="{DA381740-063A-41A4-836D-85D14980EEF0}"/>
          </ac:spMkLst>
        </pc:spChg>
        <pc:spChg chg="add del">
          <ac:chgData name="KOJO NYARKOH" userId="8882f1e9615cf3da" providerId="LiveId" clId="{CE4AA1D1-ED26-4DFE-BCD0-CDCCB8EC0FDE}" dt="2023-10-20T08:28:26.295" v="402" actId="26606"/>
          <ac:spMkLst>
            <pc:docMk/>
            <pc:sldMk cId="1895356983" sldId="264"/>
            <ac:spMk id="15" creationId="{0671A8AE-40A1-4631-A6B8-581AFF065482}"/>
          </ac:spMkLst>
        </pc:spChg>
        <pc:spChg chg="add del">
          <ac:chgData name="KOJO NYARKOH" userId="8882f1e9615cf3da" providerId="LiveId" clId="{CE4AA1D1-ED26-4DFE-BCD0-CDCCB8EC0FDE}" dt="2023-10-20T08:28:26.295" v="402" actId="26606"/>
          <ac:spMkLst>
            <pc:docMk/>
            <pc:sldMk cId="1895356983" sldId="264"/>
            <ac:spMk id="17" creationId="{A44CD100-6267-4E62-AA64-2182A3A6A1C0}"/>
          </ac:spMkLst>
        </pc:spChg>
        <pc:spChg chg="add del">
          <ac:chgData name="KOJO NYARKOH" userId="8882f1e9615cf3da" providerId="LiveId" clId="{CE4AA1D1-ED26-4DFE-BCD0-CDCCB8EC0FDE}" dt="2023-10-20T08:29:16.104" v="421" actId="26606"/>
          <ac:spMkLst>
            <pc:docMk/>
            <pc:sldMk cId="1895356983" sldId="264"/>
            <ac:spMk id="18" creationId="{DA381740-063A-41A4-836D-85D14980EEF0}"/>
          </ac:spMkLst>
        </pc:spChg>
        <pc:spChg chg="add del">
          <ac:chgData name="KOJO NYARKOH" userId="8882f1e9615cf3da" providerId="LiveId" clId="{CE4AA1D1-ED26-4DFE-BCD0-CDCCB8EC0FDE}" dt="2023-10-20T08:29:16.104" v="421" actId="26606"/>
          <ac:spMkLst>
            <pc:docMk/>
            <pc:sldMk cId="1895356983" sldId="264"/>
            <ac:spMk id="19" creationId="{798FE0E0-D95D-46EF-A375-475D4DB0ED45}"/>
          </ac:spMkLst>
        </pc:spChg>
        <pc:spChg chg="add del">
          <ac:chgData name="KOJO NYARKOH" userId="8882f1e9615cf3da" providerId="LiveId" clId="{CE4AA1D1-ED26-4DFE-BCD0-CDCCB8EC0FDE}" dt="2023-10-20T08:29:16.104" v="421" actId="26606"/>
          <ac:spMkLst>
            <pc:docMk/>
            <pc:sldMk cId="1895356983" sldId="264"/>
            <ac:spMk id="20" creationId="{2D82A42F-AEBE-4065-9792-036A904D8564}"/>
          </ac:spMkLst>
        </pc:spChg>
        <pc:spChg chg="add del">
          <ac:chgData name="KOJO NYARKOH" userId="8882f1e9615cf3da" providerId="LiveId" clId="{CE4AA1D1-ED26-4DFE-BCD0-CDCCB8EC0FDE}" dt="2023-10-20T08:29:12.308" v="416" actId="26606"/>
          <ac:spMkLst>
            <pc:docMk/>
            <pc:sldMk cId="1895356983" sldId="264"/>
            <ac:spMk id="26" creationId="{DA381740-063A-41A4-836D-85D14980EEF0}"/>
          </ac:spMkLst>
        </pc:spChg>
        <pc:spChg chg="add del">
          <ac:chgData name="KOJO NYARKOH" userId="8882f1e9615cf3da" providerId="LiveId" clId="{CE4AA1D1-ED26-4DFE-BCD0-CDCCB8EC0FDE}" dt="2023-10-20T08:29:12.308" v="416" actId="26606"/>
          <ac:spMkLst>
            <pc:docMk/>
            <pc:sldMk cId="1895356983" sldId="264"/>
            <ac:spMk id="28" creationId="{9B7AD9F6-8CE7-4299-8FC6-328F4DCD3FF9}"/>
          </ac:spMkLst>
        </pc:spChg>
        <pc:spChg chg="add del">
          <ac:chgData name="KOJO NYARKOH" userId="8882f1e9615cf3da" providerId="LiveId" clId="{CE4AA1D1-ED26-4DFE-BCD0-CDCCB8EC0FDE}" dt="2023-10-20T08:29:12.308" v="416" actId="26606"/>
          <ac:spMkLst>
            <pc:docMk/>
            <pc:sldMk cId="1895356983" sldId="264"/>
            <ac:spMk id="30" creationId="{F49775AF-8896-43EE-92C6-83497D6DC56F}"/>
          </ac:spMkLst>
        </pc:spChg>
        <pc:spChg chg="add del">
          <ac:chgData name="KOJO NYARKOH" userId="8882f1e9615cf3da" providerId="LiveId" clId="{CE4AA1D1-ED26-4DFE-BCD0-CDCCB8EC0FDE}" dt="2023-10-20T08:29:14.823" v="418" actId="26606"/>
          <ac:spMkLst>
            <pc:docMk/>
            <pc:sldMk cId="1895356983" sldId="264"/>
            <ac:spMk id="32" creationId="{DA381740-063A-41A4-836D-85D14980EEF0}"/>
          </ac:spMkLst>
        </pc:spChg>
        <pc:spChg chg="add del">
          <ac:chgData name="KOJO NYARKOH" userId="8882f1e9615cf3da" providerId="LiveId" clId="{CE4AA1D1-ED26-4DFE-BCD0-CDCCB8EC0FDE}" dt="2023-10-20T08:29:14.823" v="418" actId="26606"/>
          <ac:spMkLst>
            <pc:docMk/>
            <pc:sldMk cId="1895356983" sldId="264"/>
            <ac:spMk id="33" creationId="{798FE0E0-D95D-46EF-A375-475D4DB0ED45}"/>
          </ac:spMkLst>
        </pc:spChg>
        <pc:spChg chg="add del">
          <ac:chgData name="KOJO NYARKOH" userId="8882f1e9615cf3da" providerId="LiveId" clId="{CE4AA1D1-ED26-4DFE-BCD0-CDCCB8EC0FDE}" dt="2023-10-20T08:29:14.823" v="418" actId="26606"/>
          <ac:spMkLst>
            <pc:docMk/>
            <pc:sldMk cId="1895356983" sldId="264"/>
            <ac:spMk id="34" creationId="{2D82A42F-AEBE-4065-9792-036A904D8564}"/>
          </ac:spMkLst>
        </pc:spChg>
        <pc:spChg chg="add del">
          <ac:chgData name="KOJO NYARKOH" userId="8882f1e9615cf3da" providerId="LiveId" clId="{CE4AA1D1-ED26-4DFE-BCD0-CDCCB8EC0FDE}" dt="2023-10-20T08:29:16.089" v="420" actId="26606"/>
          <ac:spMkLst>
            <pc:docMk/>
            <pc:sldMk cId="1895356983" sldId="264"/>
            <ac:spMk id="36" creationId="{DA381740-063A-41A4-836D-85D14980EEF0}"/>
          </ac:spMkLst>
        </pc:spChg>
        <pc:spChg chg="add del">
          <ac:chgData name="KOJO NYARKOH" userId="8882f1e9615cf3da" providerId="LiveId" clId="{CE4AA1D1-ED26-4DFE-BCD0-CDCCB8EC0FDE}" dt="2023-10-20T08:29:16.089" v="420" actId="26606"/>
          <ac:spMkLst>
            <pc:docMk/>
            <pc:sldMk cId="1895356983" sldId="264"/>
            <ac:spMk id="37" creationId="{9B7AD9F6-8CE7-4299-8FC6-328F4DCD3FF9}"/>
          </ac:spMkLst>
        </pc:spChg>
        <pc:spChg chg="add del">
          <ac:chgData name="KOJO NYARKOH" userId="8882f1e9615cf3da" providerId="LiveId" clId="{CE4AA1D1-ED26-4DFE-BCD0-CDCCB8EC0FDE}" dt="2023-10-20T08:29:16.089" v="420" actId="26606"/>
          <ac:spMkLst>
            <pc:docMk/>
            <pc:sldMk cId="1895356983" sldId="264"/>
            <ac:spMk id="38" creationId="{F49775AF-8896-43EE-92C6-83497D6DC56F}"/>
          </ac:spMkLst>
        </pc:spChg>
        <pc:spChg chg="add">
          <ac:chgData name="KOJO NYARKOH" userId="8882f1e9615cf3da" providerId="LiveId" clId="{CE4AA1D1-ED26-4DFE-BCD0-CDCCB8EC0FDE}" dt="2023-10-20T08:29:16.104" v="421" actId="26606"/>
          <ac:spMkLst>
            <pc:docMk/>
            <pc:sldMk cId="1895356983" sldId="264"/>
            <ac:spMk id="40" creationId="{DA381740-063A-41A4-836D-85D14980EEF0}"/>
          </ac:spMkLst>
        </pc:spChg>
        <pc:spChg chg="add">
          <ac:chgData name="KOJO NYARKOH" userId="8882f1e9615cf3da" providerId="LiveId" clId="{CE4AA1D1-ED26-4DFE-BCD0-CDCCB8EC0FDE}" dt="2023-10-20T08:29:16.104" v="421" actId="26606"/>
          <ac:spMkLst>
            <pc:docMk/>
            <pc:sldMk cId="1895356983" sldId="264"/>
            <ac:spMk id="41" creationId="{9B7AD9F6-8CE7-4299-8FC6-328F4DCD3FF9}"/>
          </ac:spMkLst>
        </pc:spChg>
        <pc:spChg chg="add">
          <ac:chgData name="KOJO NYARKOH" userId="8882f1e9615cf3da" providerId="LiveId" clId="{CE4AA1D1-ED26-4DFE-BCD0-CDCCB8EC0FDE}" dt="2023-10-20T08:29:16.104" v="421" actId="26606"/>
          <ac:spMkLst>
            <pc:docMk/>
            <pc:sldMk cId="1895356983" sldId="264"/>
            <ac:spMk id="42" creationId="{F49775AF-8896-43EE-92C6-83497D6DC56F}"/>
          </ac:spMkLst>
        </pc:spChg>
        <pc:picChg chg="add del">
          <ac:chgData name="KOJO NYARKOH" userId="8882f1e9615cf3da" providerId="LiveId" clId="{CE4AA1D1-ED26-4DFE-BCD0-CDCCB8EC0FDE}" dt="2023-10-20T08:28:21.662" v="400" actId="26606"/>
          <ac:picMkLst>
            <pc:docMk/>
            <pc:sldMk cId="1895356983" sldId="264"/>
            <ac:picMk id="4" creationId="{8E28EE5E-99A9-207C-7F7D-16F5F2C4AFC0}"/>
          </ac:picMkLst>
        </pc:picChg>
        <pc:picChg chg="add del">
          <ac:chgData name="KOJO NYARKOH" userId="8882f1e9615cf3da" providerId="LiveId" clId="{CE4AA1D1-ED26-4DFE-BCD0-CDCCB8EC0FDE}" dt="2023-10-20T08:28:36.029" v="404" actId="26606"/>
          <ac:picMkLst>
            <pc:docMk/>
            <pc:sldMk cId="1895356983" sldId="264"/>
            <ac:picMk id="6" creationId="{4C695791-1B7F-C582-CADD-2A463B0FED67}"/>
          </ac:picMkLst>
        </pc:picChg>
        <pc:picChg chg="add del">
          <ac:chgData name="KOJO NYARKOH" userId="8882f1e9615cf3da" providerId="LiveId" clId="{CE4AA1D1-ED26-4DFE-BCD0-CDCCB8EC0FDE}" dt="2023-10-20T08:28:26.295" v="402" actId="26606"/>
          <ac:picMkLst>
            <pc:docMk/>
            <pc:sldMk cId="1895356983" sldId="264"/>
            <ac:picMk id="16" creationId="{5636F3EB-18FC-6DB0-0BB0-E115515BE913}"/>
          </ac:picMkLst>
        </pc:picChg>
        <pc:picChg chg="add mod">
          <ac:chgData name="KOJO NYARKOH" userId="8882f1e9615cf3da" providerId="LiveId" clId="{CE4AA1D1-ED26-4DFE-BCD0-CDCCB8EC0FDE}" dt="2023-10-20T08:29:16.104" v="421" actId="26606"/>
          <ac:picMkLst>
            <pc:docMk/>
            <pc:sldMk cId="1895356983" sldId="264"/>
            <ac:picMk id="21" creationId="{8E28EE5E-99A9-207C-7F7D-16F5F2C4AFC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7:07:50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23:33:37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FFE1F-637F-4F11-84EA-67DED144EDE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B5A9C-9A3A-4DE0-A2D9-2764CFC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8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affected the stock market in US and China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A9C-9A3A-4DE0-A2D9-2764CFCA36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8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3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1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4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4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3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14" r:id="rId6"/>
    <p:sldLayoutId id="2147483810" r:id="rId7"/>
    <p:sldLayoutId id="2147483811" r:id="rId8"/>
    <p:sldLayoutId id="2147483812" r:id="rId9"/>
    <p:sldLayoutId id="2147483813" r:id="rId10"/>
    <p:sldLayoutId id="21474838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924CA-5E6F-DAF3-FB86-5F9C49E96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PANDEMIC AND STOCK RETURNS: THE EFFECTS OF COVID-19 ON INDUSTRY PROFITABILITY AND INVESTOR ATTITUDES TOWARDS RISK</a:t>
            </a:r>
            <a:endParaRPr lang="en-US" sz="33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5BC010-F003-E27B-5C59-C51A46A0C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pPr algn="ctr">
              <a:lnSpc>
                <a:spcPct val="100000"/>
              </a:lnSpc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Jones A. Paintsil</a:t>
            </a:r>
          </a:p>
        </p:txBody>
      </p:sp>
      <p:pic>
        <p:nvPicPr>
          <p:cNvPr id="16" name="Graphic 15" descr="Bar Graph with Upward Trend">
            <a:extLst>
              <a:ext uri="{FF2B5EF4-FFF2-40B4-BE49-F238E27FC236}">
                <a16:creationId xmlns:a16="http://schemas.microsoft.com/office/drawing/2014/main" id="{F8498B7D-E422-F903-98B5-2B7D9105D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21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0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08AB-1225-3D77-96FF-AAA89365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Analysis-standard Deviations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40F8190-06C7-A5BD-44E8-27E0C91A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50283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Naïve Approach</a:t>
            </a:r>
          </a:p>
        </p:txBody>
      </p:sp>
      <p:pic>
        <p:nvPicPr>
          <p:cNvPr id="16" name="Content Placeholder 15" descr="A graph with different colored dots">
            <a:extLst>
              <a:ext uri="{FF2B5EF4-FFF2-40B4-BE49-F238E27FC236}">
                <a16:creationId xmlns:a16="http://schemas.microsoft.com/office/drawing/2014/main" id="{E1BDB55E-7EB9-27D8-8148-D848CFC5C2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416" y="2530137"/>
            <a:ext cx="5447159" cy="3661114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8C7D2F5-441C-A3ED-C809-83EA11968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50283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French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971C17F-19DD-2CD2-D473-0D3CDA3B5F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4" y="2530137"/>
            <a:ext cx="5285943" cy="36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B13D-32A3-90C1-1B1C-AEA0082F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Analysis-2020 Abnormal return (Risky vs. Safe)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301807-854A-94A1-AC9A-7AD94690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5601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Naïve Approach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A0AE6D-70CE-412E-DB6A-B824D4F47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59550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French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937B6-483B-D439-BF6F-F14BB8295037}"/>
              </a:ext>
            </a:extLst>
          </p:cNvPr>
          <p:cNvSpPr>
            <a:spLocks/>
          </p:cNvSpPr>
          <p:nvPr/>
        </p:nvSpPr>
        <p:spPr>
          <a:xfrm>
            <a:off x="6512911" y="1928813"/>
            <a:ext cx="4828954" cy="3962583"/>
          </a:xfrm>
          <a:prstGeom prst="rect">
            <a:avLst/>
          </a:prstGeom>
        </p:spPr>
        <p:txBody>
          <a:bodyPr/>
          <a:lstStyle/>
          <a:p>
            <a:pPr defTabSz="850392">
              <a:spcAft>
                <a:spcPts val="600"/>
              </a:spcAft>
            </a:pPr>
            <a:endParaRPr lang="en-US" sz="1674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D4F45C-59CD-A7F5-42BA-ACBAB41A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599" y="2730317"/>
            <a:ext cx="5326602" cy="3493246"/>
          </a:xfrm>
          <a:prstGeom prst="rect">
            <a:avLst/>
          </a:prstGeom>
        </p:spPr>
      </p:pic>
      <p:pic>
        <p:nvPicPr>
          <p:cNvPr id="9" name="Picture 8" descr="A graph with red and blue squares">
            <a:extLst>
              <a:ext uri="{FF2B5EF4-FFF2-40B4-BE49-F238E27FC236}">
                <a16:creationId xmlns:a16="http://schemas.microsoft.com/office/drawing/2014/main" id="{0FC480D0-9162-070F-C446-D120A09BF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34" y="2772155"/>
            <a:ext cx="5591763" cy="34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B13D-32A3-90C1-1B1C-AEA0082F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Analysis-2021 Abnormal return (Risky vs Safe)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BAA68-1512-5080-24FE-7E2AC5EB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5472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Naïve Approach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04EAA9-99B7-1101-D3C1-D6B0915C9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5472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French</a:t>
            </a:r>
          </a:p>
        </p:txBody>
      </p:sp>
      <p:pic>
        <p:nvPicPr>
          <p:cNvPr id="14" name="Content Placeholder 13" descr="A graph with red and blue squares">
            <a:extLst>
              <a:ext uri="{FF2B5EF4-FFF2-40B4-BE49-F238E27FC236}">
                <a16:creationId xmlns:a16="http://schemas.microsoft.com/office/drawing/2014/main" id="{6FEAB445-2067-868D-08A1-7EDD2018E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402" y="2485749"/>
            <a:ext cx="5562335" cy="3705502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57B7B86-DCE0-6638-5CFB-44DF1FC47E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03737" y="2556769"/>
            <a:ext cx="5251651" cy="363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0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0EC512-BDB1-A71D-503C-C8E76F80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Analysis-T-test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6F2DD-EB59-413C-6707-CB8D6B6E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1207009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Daily average return-market return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F5698-77FE-E5DA-C07E-E8FE07E2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26450"/>
              </p:ext>
            </p:extLst>
          </p:nvPr>
        </p:nvGraphicFramePr>
        <p:xfrm>
          <a:off x="3970925" y="892882"/>
          <a:ext cx="7587093" cy="588417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668340">
                  <a:extLst>
                    <a:ext uri="{9D8B030D-6E8A-4147-A177-3AD203B41FA5}">
                      <a16:colId xmlns:a16="http://schemas.microsoft.com/office/drawing/2014/main" val="2537734811"/>
                    </a:ext>
                  </a:extLst>
                </a:gridCol>
                <a:gridCol w="862673">
                  <a:extLst>
                    <a:ext uri="{9D8B030D-6E8A-4147-A177-3AD203B41FA5}">
                      <a16:colId xmlns:a16="http://schemas.microsoft.com/office/drawing/2014/main" val="4062060229"/>
                    </a:ext>
                  </a:extLst>
                </a:gridCol>
                <a:gridCol w="1354333">
                  <a:extLst>
                    <a:ext uri="{9D8B030D-6E8A-4147-A177-3AD203B41FA5}">
                      <a16:colId xmlns:a16="http://schemas.microsoft.com/office/drawing/2014/main" val="2587652904"/>
                    </a:ext>
                  </a:extLst>
                </a:gridCol>
                <a:gridCol w="1065635">
                  <a:extLst>
                    <a:ext uri="{9D8B030D-6E8A-4147-A177-3AD203B41FA5}">
                      <a16:colId xmlns:a16="http://schemas.microsoft.com/office/drawing/2014/main" val="2806252566"/>
                    </a:ext>
                  </a:extLst>
                </a:gridCol>
                <a:gridCol w="834677">
                  <a:extLst>
                    <a:ext uri="{9D8B030D-6E8A-4147-A177-3AD203B41FA5}">
                      <a16:colId xmlns:a16="http://schemas.microsoft.com/office/drawing/2014/main" val="3924860588"/>
                    </a:ext>
                  </a:extLst>
                </a:gridCol>
                <a:gridCol w="801435">
                  <a:extLst>
                    <a:ext uri="{9D8B030D-6E8A-4147-A177-3AD203B41FA5}">
                      <a16:colId xmlns:a16="http://schemas.microsoft.com/office/drawing/2014/main" val="1596461136"/>
                    </a:ext>
                  </a:extLst>
                </a:gridCol>
              </a:tblGrid>
              <a:tr h="7952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Industries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return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(%)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Market return (%)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Difference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(Abnormal returns-%)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T-statistic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656161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&amp; Equipment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0.148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0.046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0.577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0.564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635769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Chemicals &amp; Allied product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0.081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-0.021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-0.290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091646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 Durables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0.245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0.144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1.344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0.179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49527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0.054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-0.048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-0.452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290964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Money (Finance)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0.072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-0.030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-0.422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0.673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23926"/>
                  </a:ext>
                </a:extLst>
              </a:tr>
              <a:tr h="5662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Healthcare, Med Equipment &amp; Drugs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0.092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-0.010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-0.120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0.905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21639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Manufacturing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0.094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-0.008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-0.093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0.926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901675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 non-durable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0.064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-0.038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-0.549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0.583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65483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industries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0.090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-0.012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-0.163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0.871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295215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Shops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0.008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0.993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257448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Telecommunication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0.048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-0.054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-0.754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0.451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162341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Utilities</a:t>
                      </a:r>
                      <a:endParaRPr lang="en-US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0.059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-0.042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-0.555</a:t>
                      </a:r>
                      <a:endParaRPr lang="en-US" sz="1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0.579</a:t>
                      </a:r>
                      <a:endParaRPr lang="en-US" sz="18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700" marR="36107" marT="9629" marB="722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8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0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5E965-B085-EA94-C4ED-EB656E19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Analysis-T-test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5057C8-4FD8-519A-4A1C-73CE2D8C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345417"/>
              </p:ext>
            </p:extLst>
          </p:nvPr>
        </p:nvGraphicFramePr>
        <p:xfrm>
          <a:off x="381740" y="2749027"/>
          <a:ext cx="10972064" cy="3236387"/>
        </p:xfrm>
        <a:graphic>
          <a:graphicData uri="http://schemas.openxmlformats.org/drawingml/2006/table">
            <a:tbl>
              <a:tblPr firstRow="1" bandRow="1"/>
              <a:tblGrid>
                <a:gridCol w="1674515">
                  <a:extLst>
                    <a:ext uri="{9D8B030D-6E8A-4147-A177-3AD203B41FA5}">
                      <a16:colId xmlns:a16="http://schemas.microsoft.com/office/drawing/2014/main" val="1033266251"/>
                    </a:ext>
                  </a:extLst>
                </a:gridCol>
                <a:gridCol w="1155958">
                  <a:extLst>
                    <a:ext uri="{9D8B030D-6E8A-4147-A177-3AD203B41FA5}">
                      <a16:colId xmlns:a16="http://schemas.microsoft.com/office/drawing/2014/main" val="1578994147"/>
                    </a:ext>
                  </a:extLst>
                </a:gridCol>
                <a:gridCol w="2160668">
                  <a:extLst>
                    <a:ext uri="{9D8B030D-6E8A-4147-A177-3AD203B41FA5}">
                      <a16:colId xmlns:a16="http://schemas.microsoft.com/office/drawing/2014/main" val="3412493220"/>
                    </a:ext>
                  </a:extLst>
                </a:gridCol>
                <a:gridCol w="1674518">
                  <a:extLst>
                    <a:ext uri="{9D8B030D-6E8A-4147-A177-3AD203B41FA5}">
                      <a16:colId xmlns:a16="http://schemas.microsoft.com/office/drawing/2014/main" val="3933636972"/>
                    </a:ext>
                  </a:extLst>
                </a:gridCol>
                <a:gridCol w="1293179">
                  <a:extLst>
                    <a:ext uri="{9D8B030D-6E8A-4147-A177-3AD203B41FA5}">
                      <a16:colId xmlns:a16="http://schemas.microsoft.com/office/drawing/2014/main" val="177668911"/>
                    </a:ext>
                  </a:extLst>
                </a:gridCol>
                <a:gridCol w="1623686">
                  <a:extLst>
                    <a:ext uri="{9D8B030D-6E8A-4147-A177-3AD203B41FA5}">
                      <a16:colId xmlns:a16="http://schemas.microsoft.com/office/drawing/2014/main" val="4058875747"/>
                    </a:ext>
                  </a:extLst>
                </a:gridCol>
                <a:gridCol w="1389540">
                  <a:extLst>
                    <a:ext uri="{9D8B030D-6E8A-4147-A177-3AD203B41FA5}">
                      <a16:colId xmlns:a16="http://schemas.microsoft.com/office/drawing/2014/main" val="2867605831"/>
                    </a:ext>
                  </a:extLst>
                </a:gridCol>
              </a:tblGrid>
              <a:tr h="476645">
                <a:tc>
                  <a:txBody>
                    <a:bodyPr/>
                    <a:lstStyle/>
                    <a:p>
                      <a:pPr algn="just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T-statistic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Risky (%)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(%)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90749"/>
                  </a:ext>
                </a:extLst>
              </a:tr>
              <a:tr h="90322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Approach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risky vs. safe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324039"/>
                  </a:ext>
                </a:extLst>
              </a:tr>
              <a:tr h="476645">
                <a:tc>
                  <a:txBody>
                    <a:bodyPr/>
                    <a:lstStyle/>
                    <a:p>
                      <a:pPr algn="just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risky vs. safe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-1.59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-0.026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746072"/>
                  </a:ext>
                </a:extLst>
              </a:tr>
              <a:tr h="90322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Fama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Approach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risky vs. safe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-0.330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329468"/>
                  </a:ext>
                </a:extLst>
              </a:tr>
              <a:tr h="476645">
                <a:tc>
                  <a:txBody>
                    <a:bodyPr/>
                    <a:lstStyle/>
                    <a:p>
                      <a:pPr algn="just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risky vs. safe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-0.519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0.604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-0.037</a:t>
                      </a:r>
                    </a:p>
                  </a:txBody>
                  <a:tcPr marL="7406" marR="7406" marT="74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78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24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242A-2EFF-ABBD-35A5-A577CF35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ACBA-DE8E-B8CD-89C7-86F8E0F9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077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Covid-19 pandemic affected industry performance.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risky industries during the pandemic are Consumer durables, Energy, Healthcare, Medical Equipment, and Drugs.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Shops, Other industries, Business and Equipment were safe during the pandemic.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Safe industries yield lower returns.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5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242A-2EFF-ABBD-35A5-A577CF35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ACBA-DE8E-B8CD-89C7-86F8E0F9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232955"/>
          </a:xfrm>
        </p:spPr>
        <p:txBody>
          <a:bodyPr>
            <a:normAutofit/>
          </a:bodyPr>
          <a:lstStyle/>
          <a:p>
            <a:pPr lvl="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contrast, risky industries earn higher returns in profit and losses.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was no difference in statistically difference between daily average returns and market returns.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 difference in abnormal returns between risky and safe industries during the phase of the COVID-19 pandemic.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9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7E7DE-D3CE-8787-E4DD-9BD1A1585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16" b="334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8E1086-7E4B-C496-B269-AE1926AA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53F3-4611-0664-30F0-77931B88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22B3-1CB3-CBFC-CD6A-AFDCF559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35290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Stock market returns are driven by changes in profitability and investor attitudes towards risk.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did the Covid-19 play role?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Firms exposed to trading and businesses in China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Ramelli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&amp; Wagner, 2019).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US, Government restrictions on commercial activities (Baker, Bloom, Davis &amp;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2020).</a:t>
            </a:r>
          </a:p>
        </p:txBody>
      </p:sp>
    </p:spTree>
    <p:extLst>
      <p:ext uri="{BB962C8B-B14F-4D97-AF65-F5344CB8AC3E}">
        <p14:creationId xmlns:p14="http://schemas.microsoft.com/office/powerpoint/2010/main" val="19664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DB5B-7EE5-60DA-3E43-A0D2B6B0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5204-6BEF-9ABA-0C2E-9870A897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Hours of work were reduced for both men and women (Garcia &amp; Cowan, 2022).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Covid-9 disrupted many household earnings concerning the job market.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effect was felt mainly through parents without college degrees and occupations not involving telework.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E8E9F-9D2A-BE72-1481-13747994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7639304" cy="1146529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</a:rPr>
              <a:t>Aim of the research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AF1113E-625D-81A0-9910-87C882E2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7253584" cy="302915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a relationship between the pandemic and stock returns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 the industries that were risky during the pandemic. 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 the relationship between riskiness and profitability.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Graphic 30" descr="Magnifying glass">
            <a:extLst>
              <a:ext uri="{FF2B5EF4-FFF2-40B4-BE49-F238E27FC236}">
                <a16:creationId xmlns:a16="http://schemas.microsoft.com/office/drawing/2014/main" id="{6C63CE5B-FF45-7005-7911-088EBE1AF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520" y="699516"/>
            <a:ext cx="3673496" cy="51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4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2259D-64D4-B168-132E-C0627EA7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</a:rPr>
              <a:t>Research Questions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B9306"/>
          </a:solidFill>
          <a:ln w="38100" cap="rnd">
            <a:solidFill>
              <a:srgbClr val="EB930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27AE-6072-790E-9F19-E4558238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782047" cy="388506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industries experienced a higher equity market performance since the beginning of 2020?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 average daily abnormal returns statistically different from zero?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industries are relatively risky in 2019, 2020, and 2021?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the industries with relatively risky returns change across these years?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riskiness affect stock return?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there difference in  daily abnormal returns of the ‘risky’ vs ‘safe’ industries during early phase of the pandemic?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A883-A65B-8EC6-4C19-92DE8219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C3C2-F3F0-B76C-7B81-DCA69A16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HO: There is no statistically differences between average returns and market returns.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H1: There is a statistical difference between average returns and market returns.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HO: There is no statistically differences in abnormal returns between risky and safe industries.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H1: There is a statistically differences in abnormal returns between risky and safe industries.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FFF5-2707-073D-B2FE-FB6C6FFD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48F9-F77E-D4EE-BEAD-5BDBF0F8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11"/>
            <a:ext cx="10515600" cy="42487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stock returns on 12 industry portfolios from Kenneth French's website.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French Data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Naïve approach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average return minus market return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 approach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French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(‘Mkt-RF’,SMB,HML, RMW, CMA).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abnormal return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Risky vs Safe industries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7961B-B989-B043-0712-9E9C5C97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233"/>
            <a:ext cx="10515600" cy="1169647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Analysis-Summary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19D783-2B1F-FC7D-ACC3-81FA5D152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174341"/>
              </p:ext>
            </p:extLst>
          </p:nvPr>
        </p:nvGraphicFramePr>
        <p:xfrm>
          <a:off x="838200" y="1615440"/>
          <a:ext cx="10515604" cy="4664520"/>
        </p:xfrm>
        <a:graphic>
          <a:graphicData uri="http://schemas.openxmlformats.org/drawingml/2006/table">
            <a:tbl>
              <a:tblPr/>
              <a:tblGrid>
                <a:gridCol w="3835259">
                  <a:extLst>
                    <a:ext uri="{9D8B030D-6E8A-4147-A177-3AD203B41FA5}">
                      <a16:colId xmlns:a16="http://schemas.microsoft.com/office/drawing/2014/main" val="36298736"/>
                    </a:ext>
                  </a:extLst>
                </a:gridCol>
                <a:gridCol w="1027166">
                  <a:extLst>
                    <a:ext uri="{9D8B030D-6E8A-4147-A177-3AD203B41FA5}">
                      <a16:colId xmlns:a16="http://schemas.microsoft.com/office/drawing/2014/main" val="686822421"/>
                    </a:ext>
                  </a:extLst>
                </a:gridCol>
                <a:gridCol w="554092">
                  <a:extLst>
                    <a:ext uri="{9D8B030D-6E8A-4147-A177-3AD203B41FA5}">
                      <a16:colId xmlns:a16="http://schemas.microsoft.com/office/drawing/2014/main" val="3320402776"/>
                    </a:ext>
                  </a:extLst>
                </a:gridCol>
                <a:gridCol w="1820381">
                  <a:extLst>
                    <a:ext uri="{9D8B030D-6E8A-4147-A177-3AD203B41FA5}">
                      <a16:colId xmlns:a16="http://schemas.microsoft.com/office/drawing/2014/main" val="1854626399"/>
                    </a:ext>
                  </a:extLst>
                </a:gridCol>
                <a:gridCol w="1581258">
                  <a:extLst>
                    <a:ext uri="{9D8B030D-6E8A-4147-A177-3AD203B41FA5}">
                      <a16:colId xmlns:a16="http://schemas.microsoft.com/office/drawing/2014/main" val="570472689"/>
                    </a:ext>
                  </a:extLst>
                </a:gridCol>
                <a:gridCol w="1697448">
                  <a:extLst>
                    <a:ext uri="{9D8B030D-6E8A-4147-A177-3AD203B41FA5}">
                      <a16:colId xmlns:a16="http://schemas.microsoft.com/office/drawing/2014/main" val="3395006571"/>
                    </a:ext>
                  </a:extLst>
                </a:gridCol>
              </a:tblGrid>
              <a:tr h="3040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Abnormal Returns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=757)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Abnormal Returns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=757)</a:t>
                      </a: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80792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Approach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Fama &amp; French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19319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Industries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(%)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(%)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(%)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(%)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188667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&amp; Equipment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0.198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957795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Chemicals &amp; Allied products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379233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Durables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0.188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642414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-0.038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622333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 (Finance)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-0.048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919138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Healthcare, Med Equipment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513966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-0.057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45416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non-durables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-0.026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280818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industries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19282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Shops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20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0.117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563291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Telecommunication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-0.054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-0.049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5055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Utilities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2" marR="7882" marT="7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-0.036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</a:t>
                      </a:r>
                    </a:p>
                  </a:txBody>
                  <a:tcPr marL="6168" marR="6168" marT="6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02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9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758A-1741-EA75-73C4-C4AC044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Analysis-Industry with higher equity market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F504F1-224C-AE88-1EE5-D0019BB2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5434"/>
            <a:ext cx="5157787" cy="6691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Naïve approach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347A5B-FA64-D0B9-6F70-94B5CBB1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58528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French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D7296-68C2-C56A-5245-A9C83C0EA7C6}"/>
              </a:ext>
            </a:extLst>
          </p:cNvPr>
          <p:cNvSpPr>
            <a:spLocks/>
          </p:cNvSpPr>
          <p:nvPr/>
        </p:nvSpPr>
        <p:spPr>
          <a:xfrm>
            <a:off x="1644014" y="3010279"/>
            <a:ext cx="4539880" cy="27787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164D9B-381A-406C-66D5-2E8C00781819}"/>
              </a:ext>
            </a:extLst>
          </p:cNvPr>
          <p:cNvSpPr>
            <a:spLocks/>
          </p:cNvSpPr>
          <p:nvPr/>
        </p:nvSpPr>
        <p:spPr>
          <a:xfrm>
            <a:off x="6317420" y="2926079"/>
            <a:ext cx="4539880" cy="28629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FED812-7256-0557-BAB1-4DFE3D22B5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150" y="2619375"/>
            <a:ext cx="5157787" cy="35718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B025ED2-A638-8ED1-4A77-32FC90C397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5" y="2771649"/>
            <a:ext cx="5209690" cy="3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815</Words>
  <Application>Microsoft Office PowerPoint</Application>
  <PresentationFormat>Widescreen</PresentationFormat>
  <Paragraphs>251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Modern Love</vt:lpstr>
      <vt:lpstr>The Hand</vt:lpstr>
      <vt:lpstr>Times New Roman</vt:lpstr>
      <vt:lpstr>Wingdings</vt:lpstr>
      <vt:lpstr>SketchyVTI</vt:lpstr>
      <vt:lpstr>PANDEMIC AND STOCK RETURNS: THE EFFECTS OF COVID-19 ON INDUSTRY PROFITABILITY AND INVESTOR ATTITUDES TOWARDS RISK</vt:lpstr>
      <vt:lpstr>Introduction</vt:lpstr>
      <vt:lpstr>Introduction </vt:lpstr>
      <vt:lpstr>Aim of the research</vt:lpstr>
      <vt:lpstr>Research Questions</vt:lpstr>
      <vt:lpstr>Hypothesis</vt:lpstr>
      <vt:lpstr>Data Exploration</vt:lpstr>
      <vt:lpstr>Data Analysis-Summary</vt:lpstr>
      <vt:lpstr>Data Analysis-Industry with higher equity market performance</vt:lpstr>
      <vt:lpstr>Data Analysis-standard Deviations</vt:lpstr>
      <vt:lpstr>Data Analysis-2020 Abnormal return (Risky vs. Safe)</vt:lpstr>
      <vt:lpstr>Data Analysis-2021 Abnormal return (Risky vs Safe)</vt:lpstr>
      <vt:lpstr>Data Analysis-T-test</vt:lpstr>
      <vt:lpstr>Data Analysis-T-test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PANDEMIC, STOCK RETURNS AND LABOR MARKET: THE EFFECTS OF COVID-19 ON INDUSTRY PROFITABILITY AND LABOR OUTCOMES </dc:title>
  <dc:creator>KOJO NYARKOH</dc:creator>
  <cp:lastModifiedBy>KOJO NYARKOH</cp:lastModifiedBy>
  <cp:revision>2</cp:revision>
  <dcterms:created xsi:type="dcterms:W3CDTF">2023-10-20T07:37:33Z</dcterms:created>
  <dcterms:modified xsi:type="dcterms:W3CDTF">2023-12-08T14:40:51Z</dcterms:modified>
</cp:coreProperties>
</file>