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arlow" panose="020B0604020202020204" charset="0"/>
      <p:regular r:id="rId7"/>
      <p:bold r:id="rId8"/>
      <p:italic r:id="rId9"/>
      <p:boldItalic r:id="rId10"/>
    </p:embeddedFont>
    <p:embeddedFont>
      <p:font typeface="Microsoft JhengHei" panose="020B0604030504040204" pitchFamily="34" charset="-12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0884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15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6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80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48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 smtClean="0"/>
              <a:t>1.</a:t>
            </a:r>
            <a:r>
              <a:rPr lang="zh-TW" sz="1800" dirty="0" smtClean="0"/>
              <a:t>在</a:t>
            </a:r>
            <a:r>
              <a:rPr lang="zh-TW" sz="1800" dirty="0"/>
              <a:t>速度較慢的時候，可以先從哪邊開始</a:t>
            </a:r>
            <a:r>
              <a:rPr lang="zh-TW" sz="1800" dirty="0" smtClean="0"/>
              <a:t>檢查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 smtClean="0"/>
              <a:t>      </a:t>
            </a:r>
            <a:r>
              <a:rPr lang="en-US" sz="1600" dirty="0" smtClean="0"/>
              <a:t>-</a:t>
            </a:r>
            <a:r>
              <a:rPr lang="zh-TW" altLang="en-US" sz="1600" dirty="0"/>
              <a:t>讀取資料型態選最快速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例如</a:t>
            </a:r>
            <a:r>
              <a:rPr lang="en-US" altLang="zh-TW" sz="1600" dirty="0" smtClean="0"/>
              <a:t>PKI</a:t>
            </a:r>
            <a:r>
              <a:rPr lang="zh-TW" altLang="en-US" sz="1600" dirty="0" smtClean="0"/>
              <a:t>格式</a:t>
            </a:r>
            <a:endParaRPr lang="en-US" altLang="zh-TW" sz="16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600" dirty="0" smtClean="0"/>
              <a:t>       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改用</a:t>
            </a:r>
            <a:r>
              <a:rPr lang="en-US" altLang="zh-TW" sz="1600" dirty="0" smtClean="0"/>
              <a:t>python</a:t>
            </a:r>
            <a:r>
              <a:rPr lang="zh-TW" altLang="en-US" sz="1600" dirty="0" smtClean="0"/>
              <a:t>內建函數</a:t>
            </a:r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groupby+agg</a:t>
            </a:r>
            <a:endParaRPr lang="en-US" altLang="zh-TW" sz="16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sz="1600" dirty="0" smtClean="0"/>
              <a:t>-</a:t>
            </a:r>
            <a:r>
              <a:rPr lang="zh-TW" altLang="en-US" sz="1600" dirty="0"/>
              <a:t>向量化的資料</a:t>
            </a:r>
            <a:r>
              <a:rPr lang="zh-TW" altLang="en-US" sz="1600" dirty="0" smtClean="0"/>
              <a:t>處理方式</a:t>
            </a:r>
            <a:r>
              <a:rPr lang="en-US" altLang="zh-TW" sz="1600" dirty="0"/>
              <a:t>,</a:t>
            </a:r>
            <a:r>
              <a:rPr lang="zh-TW" altLang="en-US" sz="1600" dirty="0"/>
              <a:t>例如</a:t>
            </a:r>
            <a:r>
              <a:rPr lang="en-US" altLang="zh-TW" sz="1600" dirty="0"/>
              <a:t> </a:t>
            </a:r>
            <a:r>
              <a:rPr lang="en-US" altLang="zh-TW" sz="1600" dirty="0" err="1"/>
              <a:t>isin</a:t>
            </a:r>
            <a:r>
              <a:rPr lang="en-US" altLang="zh-TW" sz="1600" dirty="0"/>
              <a:t>() </a:t>
            </a:r>
            <a:endParaRPr lang="en-US" altLang="zh-TW" sz="1600" dirty="0" smtClean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TW" sz="16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600" dirty="0" smtClean="0"/>
              <a:t>2.</a:t>
            </a:r>
            <a:r>
              <a:rPr lang="zh-TW" sz="1800" dirty="0" smtClean="0"/>
              <a:t> </a:t>
            </a:r>
            <a:r>
              <a:rPr lang="zh-TW" sz="1800" dirty="0"/>
              <a:t>資料過大時應採取什麼方式讓記憶體占用量下降</a:t>
            </a:r>
            <a:r>
              <a:rPr lang="zh-TW" sz="1800" dirty="0" smtClean="0"/>
              <a:t>?</a:t>
            </a:r>
            <a:endParaRPr lang="en-US" altLang="zh-TW" sz="1800" dirty="0" smtClean="0"/>
          </a:p>
          <a:p>
            <a:pPr marL="520700" lvl="1" indent="0">
              <a:buNone/>
            </a:pPr>
            <a:r>
              <a:rPr lang="zh-TW" altLang="en-US" sz="1600" dirty="0" smtClean="0"/>
              <a:t>       </a:t>
            </a:r>
            <a:r>
              <a:rPr lang="en-US" altLang="zh-TW" sz="1600" dirty="0"/>
              <a:t>-</a:t>
            </a:r>
            <a:r>
              <a:rPr lang="zh-TW" altLang="en-US" sz="1600" dirty="0" smtClean="0"/>
              <a:t>將</a:t>
            </a:r>
            <a:r>
              <a:rPr lang="zh-TW" altLang="en-US" sz="1600" dirty="0" smtClean="0"/>
              <a:t>整數</a:t>
            </a:r>
            <a:r>
              <a:rPr lang="zh-TW" altLang="en-US" sz="1600" dirty="0"/>
              <a:t>型態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zh-TW" altLang="en-US" sz="1600" dirty="0"/>
              <a:t>改成 </a:t>
            </a:r>
            <a:r>
              <a:rPr lang="en-US" altLang="zh-TW" sz="1600" dirty="0" err="1"/>
              <a:t>uint</a:t>
            </a:r>
            <a:r>
              <a:rPr lang="en-US" altLang="zh-TW" sz="1600" dirty="0"/>
              <a:t> </a:t>
            </a:r>
            <a:r>
              <a:rPr lang="zh-TW" altLang="en-US" sz="1600" dirty="0"/>
              <a:t>減少</a:t>
            </a:r>
            <a:r>
              <a:rPr lang="zh-TW" altLang="en-US" sz="1600" dirty="0" smtClean="0"/>
              <a:t>記憶體</a:t>
            </a:r>
            <a:r>
              <a:rPr lang="zh-TW" altLang="en-US" sz="1600" dirty="0" smtClean="0"/>
              <a:t>使用</a:t>
            </a:r>
            <a:endParaRPr lang="en-US" altLang="zh-TW" sz="1600" dirty="0" smtClean="0"/>
          </a:p>
          <a:p>
            <a:pPr marL="520700" lvl="1" indent="0">
              <a:buNone/>
            </a:pPr>
            <a:r>
              <a:rPr lang="zh-TW" altLang="en-US" sz="1600" dirty="0" smtClean="0"/>
              <a:t>       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浮點</a:t>
            </a:r>
            <a:r>
              <a:rPr lang="zh-TW" altLang="en-US" sz="1600" dirty="0"/>
              <a:t>數型態 </a:t>
            </a:r>
            <a:r>
              <a:rPr lang="en-US" altLang="zh-TW" sz="1600" dirty="0"/>
              <a:t>float64 </a:t>
            </a:r>
            <a:r>
              <a:rPr lang="zh-TW" altLang="en-US" sz="1600" dirty="0"/>
              <a:t>改成 </a:t>
            </a:r>
            <a:r>
              <a:rPr lang="en-US" altLang="zh-TW" sz="1600" dirty="0"/>
              <a:t>float32 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如螢幕大小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Barlow</vt:lpstr>
      <vt:lpstr>Microsoft JhengHei</vt:lpstr>
      <vt:lpstr>Arial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dc:creator>User</dc:creator>
  <cp:lastModifiedBy>User</cp:lastModifiedBy>
  <cp:revision>3</cp:revision>
  <dcterms:modified xsi:type="dcterms:W3CDTF">2021-02-02T04:20:53Z</dcterms:modified>
</cp:coreProperties>
</file>