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8" r:id="rId2"/>
  </p:sldIdLst>
  <p:sldSz cx="103917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5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383" y="1122363"/>
            <a:ext cx="883300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2" y="3602038"/>
            <a:ext cx="77938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4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5" y="365125"/>
            <a:ext cx="224072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365125"/>
            <a:ext cx="659228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3" y="1709740"/>
            <a:ext cx="89629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3" y="4589465"/>
            <a:ext cx="89629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7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825625"/>
            <a:ext cx="44165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825625"/>
            <a:ext cx="44165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6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65127"/>
            <a:ext cx="89629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9" y="1681163"/>
            <a:ext cx="43962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9" y="2505075"/>
            <a:ext cx="43962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7" y="1681163"/>
            <a:ext cx="44178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7" y="2505075"/>
            <a:ext cx="441785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9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457200"/>
            <a:ext cx="335161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8" y="987427"/>
            <a:ext cx="5260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2057400"/>
            <a:ext cx="335161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0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457200"/>
            <a:ext cx="335161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8" y="987427"/>
            <a:ext cx="5260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2057400"/>
            <a:ext cx="335161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5" y="365127"/>
            <a:ext cx="8962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5" y="1825625"/>
            <a:ext cx="89629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5" y="6356352"/>
            <a:ext cx="2338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B329-4157-4190-B04E-0BE53997F99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6" y="6356352"/>
            <a:ext cx="3507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1" y="6356352"/>
            <a:ext cx="2338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B8DB0-DAE5-448F-9F93-9A4556C57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microsoft.com/office/2007/relationships/hdphoto" Target="../media/hdphoto11.wdp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microsoft.com/office/2007/relationships/hdphoto" Target="../media/hdphoto4.wdp"/><Relationship Id="rId19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28AABB-8782-5C21-1C38-9541B772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8325" cy="6852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68E4D-6255-5209-16F4-6A8DEE4D0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6035" y="4484914"/>
            <a:ext cx="2133005" cy="1599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C885C-6A7A-A3F9-5C04-81F98CA46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8277" y="4369526"/>
            <a:ext cx="2289150" cy="1716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359F5F-3F06-2109-0E9B-381CB1060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470" y="4476202"/>
            <a:ext cx="2133006" cy="1599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801FF6-DC42-E5B4-3429-9A7A830C3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8304" y="4369526"/>
            <a:ext cx="2289150" cy="1716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0F5C9B-9465-CFE1-2AF9-7BE013943B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3943" y="2735578"/>
            <a:ext cx="2289151" cy="1716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E7B7A8-92C9-63C7-CD75-657EDAF26C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846" y="2793275"/>
            <a:ext cx="2133005" cy="15997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EAFF34-9C68-80FE-0082-C608AA13D4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8366" y="2793274"/>
            <a:ext cx="2133005" cy="15997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9BBB51-87D8-8ECF-45ED-7876A25298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468" y="2784565"/>
            <a:ext cx="2133005" cy="15997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900A4F-592E-F6A3-DC12-192589DC75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6036" y="980803"/>
            <a:ext cx="2289150" cy="17168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5DF48D-5CF0-4BF0-DB2F-2F01BEEF61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1352" y="859970"/>
            <a:ext cx="2289150" cy="17168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D60367-D96B-F470-B393-14E76673652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5227" y="980803"/>
            <a:ext cx="2133005" cy="15997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9B49E9-C7D5-6ABA-8283-AF0EE21F756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543" y="917663"/>
            <a:ext cx="2133005" cy="15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Jones</dc:creator>
  <cp:lastModifiedBy>Robert Jones</cp:lastModifiedBy>
  <cp:revision>1</cp:revision>
  <dcterms:created xsi:type="dcterms:W3CDTF">2022-09-15T17:24:57Z</dcterms:created>
  <dcterms:modified xsi:type="dcterms:W3CDTF">2022-09-15T17:26:08Z</dcterms:modified>
</cp:coreProperties>
</file>