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57550" cy="3260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6" autoAdjust="0"/>
    <p:restoredTop sz="94660"/>
  </p:normalViewPr>
  <p:slideViewPr>
    <p:cSldViewPr snapToGrid="0">
      <p:cViewPr varScale="1">
        <p:scale>
          <a:sx n="320" d="100"/>
          <a:sy n="320" d="100"/>
        </p:scale>
        <p:origin x="1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16" y="533642"/>
            <a:ext cx="2768918" cy="1135215"/>
          </a:xfrm>
        </p:spPr>
        <p:txBody>
          <a:bodyPr anchor="b"/>
          <a:lstStyle>
            <a:lvl1pPr algn="ctr">
              <a:defRPr sz="2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4" y="1712635"/>
            <a:ext cx="2443163" cy="787254"/>
          </a:xfrm>
        </p:spPr>
        <p:txBody>
          <a:bodyPr/>
          <a:lstStyle>
            <a:lvl1pPr marL="0" indent="0" algn="ctr">
              <a:buNone/>
              <a:defRPr sz="855"/>
            </a:lvl1pPr>
            <a:lvl2pPr marL="162900" indent="0" algn="ctr">
              <a:buNone/>
              <a:defRPr sz="713"/>
            </a:lvl2pPr>
            <a:lvl3pPr marL="325801" indent="0" algn="ctr">
              <a:buNone/>
              <a:defRPr sz="641"/>
            </a:lvl3pPr>
            <a:lvl4pPr marL="488701" indent="0" algn="ctr">
              <a:buNone/>
              <a:defRPr sz="570"/>
            </a:lvl4pPr>
            <a:lvl5pPr marL="651601" indent="0" algn="ctr">
              <a:buNone/>
              <a:defRPr sz="570"/>
            </a:lvl5pPr>
            <a:lvl6pPr marL="814502" indent="0" algn="ctr">
              <a:buNone/>
              <a:defRPr sz="570"/>
            </a:lvl6pPr>
            <a:lvl7pPr marL="977402" indent="0" algn="ctr">
              <a:buNone/>
              <a:defRPr sz="570"/>
            </a:lvl7pPr>
            <a:lvl8pPr marL="1140303" indent="0" algn="ctr">
              <a:buNone/>
              <a:defRPr sz="570"/>
            </a:lvl8pPr>
            <a:lvl9pPr marL="1303203" indent="0" algn="ctr">
              <a:buNone/>
              <a:defRPr sz="5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95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0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31185" y="173603"/>
            <a:ext cx="702409" cy="27633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957" y="173603"/>
            <a:ext cx="2066508" cy="27633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60" y="812918"/>
            <a:ext cx="2809637" cy="1356371"/>
          </a:xfrm>
        </p:spPr>
        <p:txBody>
          <a:bodyPr anchor="b"/>
          <a:lstStyle>
            <a:lvl1pPr>
              <a:defRPr sz="2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60" y="2182121"/>
            <a:ext cx="2809637" cy="713283"/>
          </a:xfrm>
        </p:spPr>
        <p:txBody>
          <a:bodyPr/>
          <a:lstStyle>
            <a:lvl1pPr marL="0" indent="0">
              <a:buNone/>
              <a:defRPr sz="855">
                <a:solidFill>
                  <a:schemeClr val="tx1"/>
                </a:solidFill>
              </a:defRPr>
            </a:lvl1pPr>
            <a:lvl2pPr marL="162900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2pPr>
            <a:lvl3pPr marL="325801" indent="0">
              <a:buNone/>
              <a:defRPr sz="641">
                <a:solidFill>
                  <a:schemeClr val="tx1">
                    <a:tint val="75000"/>
                  </a:schemeClr>
                </a:solidFill>
              </a:defRPr>
            </a:lvl3pPr>
            <a:lvl4pPr marL="488701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4pPr>
            <a:lvl5pPr marL="651601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5pPr>
            <a:lvl6pPr marL="814502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6pPr>
            <a:lvl7pPr marL="977402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7pPr>
            <a:lvl8pPr marL="1140303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8pPr>
            <a:lvl9pPr marL="1303203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956" y="868017"/>
            <a:ext cx="1384459" cy="206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9135" y="868017"/>
            <a:ext cx="1384459" cy="206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3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173604"/>
            <a:ext cx="2809637" cy="630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81" y="799331"/>
            <a:ext cx="1378096" cy="391740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81" y="1191070"/>
            <a:ext cx="1378096" cy="175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9135" y="799331"/>
            <a:ext cx="1384883" cy="391740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9135" y="1191070"/>
            <a:ext cx="1384883" cy="175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8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34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217382"/>
            <a:ext cx="1050645" cy="760836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83" y="469485"/>
            <a:ext cx="1649135" cy="2317228"/>
          </a:xfrm>
        </p:spPr>
        <p:txBody>
          <a:bodyPr/>
          <a:lstStyle>
            <a:lvl1pPr>
              <a:defRPr sz="1140"/>
            </a:lvl1pPr>
            <a:lvl2pPr>
              <a:defRPr sz="998"/>
            </a:lvl2pPr>
            <a:lvl3pPr>
              <a:defRPr sz="855"/>
            </a:lvl3pPr>
            <a:lvl4pPr>
              <a:defRPr sz="713"/>
            </a:lvl4pPr>
            <a:lvl5pPr>
              <a:defRPr sz="713"/>
            </a:lvl5pPr>
            <a:lvl6pPr>
              <a:defRPr sz="713"/>
            </a:lvl6pPr>
            <a:lvl7pPr>
              <a:defRPr sz="713"/>
            </a:lvl7pPr>
            <a:lvl8pPr>
              <a:defRPr sz="713"/>
            </a:lvl8pPr>
            <a:lvl9pPr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978217"/>
            <a:ext cx="1050645" cy="1812269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3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217382"/>
            <a:ext cx="1050645" cy="760836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883" y="469485"/>
            <a:ext cx="1649135" cy="2317228"/>
          </a:xfrm>
        </p:spPr>
        <p:txBody>
          <a:bodyPr anchor="t"/>
          <a:lstStyle>
            <a:lvl1pPr marL="0" indent="0">
              <a:buNone/>
              <a:defRPr sz="1140"/>
            </a:lvl1pPr>
            <a:lvl2pPr marL="162900" indent="0">
              <a:buNone/>
              <a:defRPr sz="998"/>
            </a:lvl2pPr>
            <a:lvl3pPr marL="325801" indent="0">
              <a:buNone/>
              <a:defRPr sz="855"/>
            </a:lvl3pPr>
            <a:lvl4pPr marL="488701" indent="0">
              <a:buNone/>
              <a:defRPr sz="713"/>
            </a:lvl4pPr>
            <a:lvl5pPr marL="651601" indent="0">
              <a:buNone/>
              <a:defRPr sz="713"/>
            </a:lvl5pPr>
            <a:lvl6pPr marL="814502" indent="0">
              <a:buNone/>
              <a:defRPr sz="713"/>
            </a:lvl6pPr>
            <a:lvl7pPr marL="977402" indent="0">
              <a:buNone/>
              <a:defRPr sz="713"/>
            </a:lvl7pPr>
            <a:lvl8pPr marL="1140303" indent="0">
              <a:buNone/>
              <a:defRPr sz="713"/>
            </a:lvl8pPr>
            <a:lvl9pPr marL="1303203" indent="0">
              <a:buNone/>
              <a:defRPr sz="7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978217"/>
            <a:ext cx="1050645" cy="1812269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957" y="173604"/>
            <a:ext cx="2809637" cy="630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57" y="868017"/>
            <a:ext cx="2809637" cy="206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956" y="3022210"/>
            <a:ext cx="732949" cy="173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C1BE-DD9D-4B8C-995D-CAC227457830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064" y="3022210"/>
            <a:ext cx="1099423" cy="173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0645" y="3022210"/>
            <a:ext cx="732949" cy="173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09D7-5661-4A9A-B3D2-B2F99E43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3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5801" rtl="0" eaLnBrk="1" latinLnBrk="0" hangingPunct="1">
        <a:lnSpc>
          <a:spcPct val="90000"/>
        </a:lnSpc>
        <a:spcBef>
          <a:spcPct val="0"/>
        </a:spcBef>
        <a:buNone/>
        <a:defRPr sz="1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450" indent="-81450" algn="l" defTabSz="32580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1pPr>
      <a:lvl2pPr marL="2443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072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3pPr>
      <a:lvl4pPr marL="5701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7330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959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10588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846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1pPr>
      <a:lvl2pPr marL="16290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2pPr>
      <a:lvl3pPr marL="3258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887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6516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145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9774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1403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032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A3BF03-BB7B-44D7-8854-6181F33D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628775" cy="1221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8A0404-BB9F-865D-AA61-B55499DA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4" y="1"/>
            <a:ext cx="1628776" cy="1221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80C762-5C16-A5F9-F396-104A2E7A5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6310"/>
            <a:ext cx="1628774" cy="1221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F190C2-A5BF-9092-BCD7-BDFEFE91A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4" y="1506309"/>
            <a:ext cx="1628776" cy="1221582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2B9196E4-03ED-CDBA-A0BE-86AF16FDD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0" y="1013338"/>
            <a:ext cx="1233104" cy="574918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E1F734CA-DFE0-EDEC-6E4A-6C866177D8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95" y="1013338"/>
            <a:ext cx="1203536" cy="561132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7D2A0347-FA1A-63A6-F9AE-7F68175DD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5" y="2727891"/>
            <a:ext cx="1134813" cy="529091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131279A5-76F9-EA1C-5E6E-041EB0A85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95" y="2699592"/>
            <a:ext cx="1203537" cy="5611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F9F3FA-1FDC-2C9C-4368-49FAC2ED41AA}"/>
              </a:ext>
            </a:extLst>
          </p:cNvPr>
          <p:cNvSpPr txBox="1"/>
          <p:nvPr/>
        </p:nvSpPr>
        <p:spPr>
          <a:xfrm>
            <a:off x="74222" y="166521"/>
            <a:ext cx="3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29E4A-3180-14D1-D31E-DADDB7DAEBAC}"/>
              </a:ext>
            </a:extLst>
          </p:cNvPr>
          <p:cNvSpPr txBox="1"/>
          <p:nvPr/>
        </p:nvSpPr>
        <p:spPr>
          <a:xfrm>
            <a:off x="1652842" y="166520"/>
            <a:ext cx="3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032BE-FE22-E76A-D14E-D93D6208D51F}"/>
              </a:ext>
            </a:extLst>
          </p:cNvPr>
          <p:cNvSpPr txBox="1"/>
          <p:nvPr/>
        </p:nvSpPr>
        <p:spPr>
          <a:xfrm>
            <a:off x="74222" y="1575801"/>
            <a:ext cx="3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337740-72E3-F194-1D42-70B98E40B72F}"/>
              </a:ext>
            </a:extLst>
          </p:cNvPr>
          <p:cNvSpPr txBox="1"/>
          <p:nvPr/>
        </p:nvSpPr>
        <p:spPr>
          <a:xfrm>
            <a:off x="1652842" y="1575800"/>
            <a:ext cx="3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119833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Jones</dc:creator>
  <cp:lastModifiedBy>Robert Jones</cp:lastModifiedBy>
  <cp:revision>1</cp:revision>
  <dcterms:created xsi:type="dcterms:W3CDTF">2022-11-08T14:49:31Z</dcterms:created>
  <dcterms:modified xsi:type="dcterms:W3CDTF">2022-11-08T15:53:42Z</dcterms:modified>
</cp:coreProperties>
</file>