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2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8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1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2072-EC11-4607-8013-6175F864EC8B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903BE-5315-493D-B5EA-AD83AA2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CNM </a:t>
            </a:r>
            <a:r>
              <a:rPr lang="en-US" dirty="0" err="1"/>
              <a:t>Stemulus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DeepDive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0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CNM Stemulus Dotnet DeepDive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CNM Stemulus Dotnet DeepDive</dc:title>
  <dc:creator>Brian Jones</dc:creator>
  <cp:lastModifiedBy>Brian Jones</cp:lastModifiedBy>
  <cp:revision>2</cp:revision>
  <dcterms:created xsi:type="dcterms:W3CDTF">2017-03-08T00:40:33Z</dcterms:created>
  <dcterms:modified xsi:type="dcterms:W3CDTF">2017-06-24T17:03:11Z</dcterms:modified>
</cp:coreProperties>
</file>