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3B57B-118B-EBDB-8B0A-A0D59FCBC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sz="4000" dirty="0"/>
              <a:t>Revolucionando la sostenibilidad con </a:t>
            </a:r>
            <a:r>
              <a:rPr lang="es-MX" sz="4000" dirty="0" err="1"/>
              <a:t>blockchain</a:t>
            </a:r>
            <a:endParaRPr lang="es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F46DC6-880A-D37E-C254-E40FDB4FB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8916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s-MX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Empaques ecológicos y logística inteligente para un mundo más verde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085E3D-AF44-AE8D-BE01-3B0E7D44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85" y="263652"/>
            <a:ext cx="4762500" cy="1905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12BA63C-994E-4CAA-B87B-682D9A3897DB}"/>
              </a:ext>
            </a:extLst>
          </p:cNvPr>
          <p:cNvSpPr txBox="1">
            <a:spLocks/>
          </p:cNvSpPr>
          <p:nvPr/>
        </p:nvSpPr>
        <p:spPr>
          <a:xfrm>
            <a:off x="1507067" y="6019075"/>
            <a:ext cx="7766936" cy="38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Hackaton</a:t>
            </a:r>
            <a:r>
              <a:rPr lang="es-MX" dirty="0"/>
              <a:t> Académica de Ethereum – Diciembre 2024</a:t>
            </a:r>
            <a:endParaRPr lang="es-BR" dirty="0"/>
          </a:p>
        </p:txBody>
      </p:sp>
    </p:spTree>
    <p:extLst>
      <p:ext uri="{BB962C8B-B14F-4D97-AF65-F5344CB8AC3E}">
        <p14:creationId xmlns:p14="http://schemas.microsoft.com/office/powerpoint/2010/main" val="289856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967B8-DD29-01E1-FBD5-3D4D332FD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0486E-851B-0A97-5368-3AC91C8B6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74210"/>
            <a:ext cx="7766936" cy="3289813"/>
          </a:xfrm>
        </p:spPr>
        <p:txBody>
          <a:bodyPr/>
          <a:lstStyle/>
          <a:p>
            <a:pPr algn="ctr"/>
            <a:r>
              <a:rPr lang="es-MX" sz="2400" b="1" dirty="0"/>
              <a:t>En </a:t>
            </a:r>
            <a:r>
              <a:rPr lang="es-MX" sz="2400" b="1" dirty="0" err="1"/>
              <a:t>CarbonMint</a:t>
            </a:r>
            <a:r>
              <a:rPr lang="es-MX" sz="2400" b="1" dirty="0"/>
              <a:t>, cada paquete cuenta</a:t>
            </a:r>
            <a:br>
              <a:rPr lang="es-MX" sz="2400" b="1" dirty="0"/>
            </a:br>
            <a:br>
              <a:rPr lang="es-MX" sz="2400" b="1" dirty="0"/>
            </a:br>
            <a:r>
              <a:rPr lang="es-MX" sz="2400" b="1" dirty="0"/>
              <a:t>Únete a nosotros para transformar la logística y crear un mundo más verde, inteligente y conectado!</a:t>
            </a:r>
            <a:br>
              <a:rPr lang="es-MX" sz="2400" b="1" dirty="0"/>
            </a:br>
            <a:endParaRPr lang="es-MX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BE2C4C-D2F9-6C88-6EC8-9F7494B54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507" y="161137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¿Listo para ser parte del cambio?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BB292A-B414-B5F0-D70F-40B055B4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3" y="451444"/>
            <a:ext cx="2733147" cy="1093259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FA5AA21F-81E2-9AEE-6EB2-18E6E2577A00}"/>
              </a:ext>
            </a:extLst>
          </p:cNvPr>
          <p:cNvSpPr txBox="1">
            <a:spLocks/>
          </p:cNvSpPr>
          <p:nvPr/>
        </p:nvSpPr>
        <p:spPr>
          <a:xfrm>
            <a:off x="4754879" y="5229987"/>
            <a:ext cx="5339035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32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Muchas Gracias!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F622F2-AEAA-0EFE-A085-1BF12DF1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04" y="4764023"/>
            <a:ext cx="2733675" cy="1676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08751B-B115-2464-26B4-C73B220A4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67" y="4837127"/>
            <a:ext cx="1106580" cy="6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5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AC5D5-FCF7-F337-87BC-6EDEF7EA7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8851-ED2C-CC3B-81C2-EF49A3C16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07186"/>
            <a:ext cx="5488093" cy="566972"/>
          </a:xfrm>
        </p:spPr>
        <p:txBody>
          <a:bodyPr/>
          <a:lstStyle/>
          <a:p>
            <a:pPr algn="ctr"/>
            <a:r>
              <a:rPr lang="es-MX" sz="2800" dirty="0"/>
              <a:t>Somos: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1CAEA-184C-CFE9-0815-2D7942797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84832"/>
            <a:ext cx="7766936" cy="3950208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Jhonny</a:t>
            </a:r>
            <a:r>
              <a:rPr lang="es-MX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Pimiento </a:t>
            </a:r>
            <a:r>
              <a:rPr lang="es-MX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s-MX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s-MX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s-MX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 </a:t>
            </a:r>
            <a:r>
              <a:rPr lang="es-MX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Alexis Litvak</a:t>
            </a:r>
          </a:p>
          <a:p>
            <a:pPr algn="ctr"/>
            <a:endParaRPr lang="es-MX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s-MX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Nicolas Franco Mendoza </a:t>
            </a:r>
            <a:r>
              <a:rPr lang="es-MX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s-MX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s-MX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s-MX" sz="3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 </a:t>
            </a:r>
            <a:r>
              <a:rPr lang="es-MX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Jorge Eduardo </a:t>
            </a:r>
            <a:r>
              <a:rPr lang="es-MX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Varon</a:t>
            </a:r>
            <a:endParaRPr lang="es-MX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64C1BD-F30D-4B25-3279-267E7178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3" y="451444"/>
            <a:ext cx="2733147" cy="1093259"/>
          </a:xfrm>
          <a:prstGeom prst="rect">
            <a:avLst/>
          </a:prstGeom>
        </p:spPr>
      </p:pic>
      <p:pic>
        <p:nvPicPr>
          <p:cNvPr id="1026" name="Picture 2" descr="Jhonny Pimiento's avatar">
            <a:extLst>
              <a:ext uri="{FF2B5EF4-FFF2-40B4-BE49-F238E27FC236}">
                <a16:creationId xmlns:a16="http://schemas.microsoft.com/office/drawing/2014/main" id="{39D58148-4618-68D1-64E5-92F7CDD2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05" y="1669395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exis Litvak's avatar">
            <a:extLst>
              <a:ext uri="{FF2B5EF4-FFF2-40B4-BE49-F238E27FC236}">
                <a16:creationId xmlns:a16="http://schemas.microsoft.com/office/drawing/2014/main" id="{2D1397C6-F075-5261-3AD5-BED01C0CA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28912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icolas Franco Mendoza's avatar">
            <a:extLst>
              <a:ext uri="{FF2B5EF4-FFF2-40B4-BE49-F238E27FC236}">
                <a16:creationId xmlns:a16="http://schemas.microsoft.com/office/drawing/2014/main" id="{192FD5F6-FCAB-BD18-18AE-4CE15088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93" y="3933824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rge eduardo varon's avatar">
            <a:extLst>
              <a:ext uri="{FF2B5EF4-FFF2-40B4-BE49-F238E27FC236}">
                <a16:creationId xmlns:a16="http://schemas.microsoft.com/office/drawing/2014/main" id="{74957C97-39BD-F5A4-EBDB-8C183CD23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95" y="5050725"/>
            <a:ext cx="1400177" cy="140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3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A2136-AB99-EADF-BE4F-095810244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6F1A1-4F27-8BD9-5D00-11862BFD7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81119"/>
            <a:ext cx="7766936" cy="2151004"/>
          </a:xfrm>
        </p:spPr>
        <p:txBody>
          <a:bodyPr/>
          <a:lstStyle/>
          <a:p>
            <a:pPr algn="ctr"/>
            <a:r>
              <a:rPr lang="es-MX" sz="2800" dirty="0"/>
              <a:t>¿Sabías que el empaque de esa compra online puede tardar 500 años en desaparecer?</a:t>
            </a:r>
            <a:br>
              <a:rPr lang="es-MX" sz="2800" dirty="0"/>
            </a:br>
            <a:br>
              <a:rPr lang="es-MX" sz="2800" dirty="0"/>
            </a:br>
            <a:r>
              <a:rPr lang="es-MX" sz="2800" dirty="0"/>
              <a:t>Imagina uno que se degrade más rápido que tu próxima entrega </a:t>
            </a:r>
            <a:r>
              <a:rPr lang="es-MX" sz="2800" dirty="0" err="1"/>
              <a:t>express</a:t>
            </a:r>
            <a:endParaRPr lang="es-MX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A56AA-281E-D6BA-CF96-F22B253B0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2843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s-MX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En </a:t>
            </a:r>
            <a:r>
              <a:rPr lang="es-MX" sz="20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CarbonMint</a:t>
            </a:r>
            <a:r>
              <a:rPr lang="es-MX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, revolucionamos la sostenibilidad con empaques ecológicos y rentables, uniendo </a:t>
            </a:r>
            <a:r>
              <a:rPr lang="es-MX" sz="20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blockchain</a:t>
            </a:r>
            <a:r>
              <a:rPr lang="es-MX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con innovación verde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A9DD13-2297-BE7D-842C-40625CABC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3" y="451444"/>
            <a:ext cx="2733147" cy="10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0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D68FA-69F3-F370-C795-EF864CB77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5D285-BEB7-49DD-0E47-726D137A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11370"/>
            <a:ext cx="7766936" cy="3025443"/>
          </a:xfrm>
        </p:spPr>
        <p:txBody>
          <a:bodyPr/>
          <a:lstStyle/>
          <a:p>
            <a:pPr algn="ctr"/>
            <a:r>
              <a:rPr lang="es-MX" sz="2800" dirty="0"/>
              <a:t>El desafío global</a:t>
            </a:r>
            <a:br>
              <a:rPr lang="es-MX" sz="2800" dirty="0"/>
            </a:br>
            <a:br>
              <a:rPr lang="es-MX" sz="2800" dirty="0"/>
            </a:br>
            <a:r>
              <a:rPr lang="es-MX" sz="2400" dirty="0"/>
              <a:t>Más de 100 mil millones de paquetes enviados en 2023 y en aumento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Transporte y embalaje generan CO₂ y desechos no biodegradables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La logística carece de sostenibilidad y transparencia</a:t>
            </a:r>
            <a:endParaRPr lang="es-MX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E3685-9418-13B6-5B37-131478584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243242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s-MX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Urge una solución para abordar la sostenibilidad en empaques y logística.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F0904A-F0D1-5452-AAB1-F975C52F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3" y="451444"/>
            <a:ext cx="2733147" cy="10932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F936EC-3627-B8F6-F367-9E7BB645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646" y="2609945"/>
            <a:ext cx="2590800" cy="16381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2B407F-A0AF-A116-65F7-BBCB18826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003" y="4703480"/>
            <a:ext cx="2590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1370-D35D-5F13-20E5-C84BC483F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0063-4214-74AB-170B-8926FC16D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11371"/>
            <a:ext cx="7766936" cy="2874904"/>
          </a:xfrm>
        </p:spPr>
        <p:txBody>
          <a:bodyPr/>
          <a:lstStyle/>
          <a:p>
            <a:pPr algn="ctr"/>
            <a:r>
              <a:rPr lang="es-MX" sz="2800" dirty="0" err="1"/>
              <a:t>Blockchain</a:t>
            </a:r>
            <a:r>
              <a:rPr lang="es-MX" sz="2800" dirty="0"/>
              <a:t> verde para un futuro sostenible</a:t>
            </a:r>
            <a:br>
              <a:rPr lang="es-MX" sz="2800" dirty="0"/>
            </a:br>
            <a:br>
              <a:rPr lang="es-MX" sz="2800" dirty="0"/>
            </a:br>
            <a:r>
              <a:rPr lang="es-MX" sz="2400" dirty="0"/>
              <a:t>Marketplace de empaques ecológicos basado en </a:t>
            </a:r>
            <a:r>
              <a:rPr lang="es-MX" sz="2400" dirty="0" err="1"/>
              <a:t>NFTs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Transparencia y trazabilidad en cada transacción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Reducción de la huella de carbono desde el empaque</a:t>
            </a:r>
            <a:endParaRPr lang="es-MX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054A3-FEE5-D6DF-BE61-CCC73E12E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6066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s-MX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Revoluciona el embalaje, reduce tu impacto.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F65B22-8B69-B0A4-1098-2685A831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3" y="451444"/>
            <a:ext cx="2733147" cy="10932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6376B7-0988-F633-2440-4AC874BE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181" y="4960664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DA931-43D5-FD69-84E8-4CBF62B94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E0FA3-B571-FDF3-F73E-CC4BA4D36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866" y="544025"/>
            <a:ext cx="7766936" cy="1353311"/>
          </a:xfrm>
        </p:spPr>
        <p:txBody>
          <a:bodyPr/>
          <a:lstStyle/>
          <a:p>
            <a:pPr algn="ctr"/>
            <a:r>
              <a:rPr lang="es-MX" sz="2800" dirty="0"/>
              <a:t>Desarrollo técnico</a:t>
            </a:r>
            <a:br>
              <a:rPr lang="es-MX" sz="2800" dirty="0"/>
            </a:br>
            <a:br>
              <a:rPr lang="es-MX" sz="2800" dirty="0"/>
            </a:br>
            <a:endParaRPr lang="es-MX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6DD112-4C23-2466-1A62-8660C697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59736"/>
            <a:ext cx="7766936" cy="3597827"/>
          </a:xfrm>
        </p:spPr>
        <p:txBody>
          <a:bodyPr>
            <a:normAutofit/>
          </a:bodyPr>
          <a:lstStyle/>
          <a:p>
            <a:pPr algn="ctr"/>
            <a:r>
              <a:rPr lang="es-MX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…</a:t>
            </a:r>
          </a:p>
          <a:p>
            <a:pPr algn="ctr"/>
            <a:r>
              <a:rPr lang="es-MX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2BFB11-0C29-DDD7-0070-7283D3FE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3" y="451444"/>
            <a:ext cx="2733147" cy="10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6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B50F-7AAB-5422-0FF4-860A28EEB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BA387-5479-219B-4D3B-D13A40427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866" y="544025"/>
            <a:ext cx="7766936" cy="1353311"/>
          </a:xfrm>
        </p:spPr>
        <p:txBody>
          <a:bodyPr/>
          <a:lstStyle/>
          <a:p>
            <a:pPr algn="ctr"/>
            <a:r>
              <a:rPr lang="es-MX" sz="2800" dirty="0"/>
              <a:t>Demo</a:t>
            </a:r>
            <a:br>
              <a:rPr lang="es-MX" sz="2800" dirty="0"/>
            </a:br>
            <a:br>
              <a:rPr lang="es-MX" sz="2800" dirty="0"/>
            </a:br>
            <a:endParaRPr lang="es-MX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760C7-16EE-283B-576A-3607B4E9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59736"/>
            <a:ext cx="7766936" cy="3597827"/>
          </a:xfrm>
        </p:spPr>
        <p:txBody>
          <a:bodyPr>
            <a:normAutofit/>
          </a:bodyPr>
          <a:lstStyle/>
          <a:p>
            <a:pPr algn="ctr"/>
            <a:r>
              <a:rPr lang="es-MX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…</a:t>
            </a:r>
          </a:p>
          <a:p>
            <a:pPr algn="ctr"/>
            <a:r>
              <a:rPr lang="es-MX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36F0A9-A20B-A4F5-3078-7C80E0A3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3" y="451444"/>
            <a:ext cx="2733147" cy="10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3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0E644-AC5C-987F-2797-70D00587E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FB953-03CF-1D1A-F45A-0B3DF453A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11371"/>
            <a:ext cx="7766936" cy="3217804"/>
          </a:xfrm>
        </p:spPr>
        <p:txBody>
          <a:bodyPr/>
          <a:lstStyle/>
          <a:p>
            <a:pPr algn="ctr"/>
            <a:r>
              <a:rPr lang="es-MX" sz="2800" dirty="0"/>
              <a:t>Modelo de Negocio</a:t>
            </a:r>
            <a:br>
              <a:rPr lang="es-MX" sz="2800" dirty="0"/>
            </a:br>
            <a:br>
              <a:rPr lang="es-MX" sz="2800" dirty="0"/>
            </a:br>
            <a:r>
              <a:rPr lang="es-MX" sz="2400" b="1" dirty="0"/>
              <a:t>Ingresos por transacciones</a:t>
            </a:r>
            <a:r>
              <a:rPr lang="es-MX" sz="2400" dirty="0"/>
              <a:t>: 3% del valor de cada operación en el Marketplace</a:t>
            </a:r>
            <a:br>
              <a:rPr lang="es-MX" sz="2400" dirty="0"/>
            </a:br>
            <a:br>
              <a:rPr lang="es-MX" sz="2400" dirty="0"/>
            </a:br>
            <a:r>
              <a:rPr lang="es-MX" sz="2400" b="1" dirty="0"/>
              <a:t>Tarifa por publicación</a:t>
            </a:r>
            <a:r>
              <a:rPr lang="es-MX" sz="2400" dirty="0"/>
              <a:t>: Proveedores pagan para listar empaques como </a:t>
            </a:r>
            <a:r>
              <a:rPr lang="es-MX" sz="2400" dirty="0" err="1"/>
              <a:t>NFTs</a:t>
            </a:r>
            <a:br>
              <a:rPr lang="es-MX" sz="2400" dirty="0"/>
            </a:br>
            <a:br>
              <a:rPr lang="es-MX" sz="2400" dirty="0"/>
            </a:br>
            <a:r>
              <a:rPr lang="es-MX" sz="2400" b="1" dirty="0"/>
              <a:t>Publicidad</a:t>
            </a:r>
            <a:r>
              <a:rPr lang="es-MX" sz="2400" dirty="0"/>
              <a:t>: Espacios promocionales para productos y servicios sostenibles</a:t>
            </a:r>
            <a:endParaRPr lang="es-MX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EFF605-937F-7A2B-7989-4FCB19B19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35335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s-MX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Generando ingresos y sostenibilidad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9DD0DD-38AF-4AD6-34F9-5EE54285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3" y="451444"/>
            <a:ext cx="2733147" cy="10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2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00E13-1860-BBDF-B98F-C0EEB1804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4B40-4F30-3AE7-A026-769A019F9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43" y="1571502"/>
            <a:ext cx="7766936" cy="4524505"/>
          </a:xfrm>
        </p:spPr>
        <p:txBody>
          <a:bodyPr/>
          <a:lstStyle/>
          <a:p>
            <a:pPr algn="ctr"/>
            <a:r>
              <a:rPr lang="es-MX" sz="2800" dirty="0"/>
              <a:t>Transformando la logística - Evolución del Proyecto</a:t>
            </a:r>
            <a:br>
              <a:rPr lang="es-MX" sz="2800" dirty="0"/>
            </a:br>
            <a:br>
              <a:rPr lang="es-MX" sz="2800" dirty="0"/>
            </a:br>
            <a:r>
              <a:rPr lang="es-MX" sz="2400" b="1" dirty="0"/>
              <a:t>Fase inicial</a:t>
            </a:r>
            <a:r>
              <a:rPr lang="es-MX" sz="2400" dirty="0"/>
              <a:t>: Empaques ecológicos</a:t>
            </a:r>
            <a:br>
              <a:rPr lang="es-MX" sz="2400" dirty="0"/>
            </a:br>
            <a:br>
              <a:rPr lang="es-MX" sz="2400" dirty="0"/>
            </a:br>
            <a:r>
              <a:rPr lang="es-MX" sz="2400" b="1" dirty="0"/>
              <a:t>Futuro</a:t>
            </a:r>
            <a:r>
              <a:rPr lang="es-MX" sz="2400" dirty="0"/>
              <a:t>: Portal logístico con rutas optimizadas y análisis ambiental</a:t>
            </a:r>
            <a:br>
              <a:rPr lang="es-MX" sz="2400" dirty="0"/>
            </a:br>
            <a:br>
              <a:rPr lang="es-MX" sz="2400" dirty="0"/>
            </a:br>
            <a:r>
              <a:rPr lang="es-MX" sz="2400" b="1" dirty="0"/>
              <a:t>Meta</a:t>
            </a:r>
            <a:r>
              <a:rPr lang="es-MX" sz="2400" dirty="0"/>
              <a:t>: Ecosistema </a:t>
            </a:r>
            <a:r>
              <a:rPr lang="es-MX" sz="2400" dirty="0" err="1"/>
              <a:t>blockchain</a:t>
            </a:r>
            <a:r>
              <a:rPr lang="es-MX" sz="2400" dirty="0"/>
              <a:t> integral - Alianzas estratégicos con gobiernos, </a:t>
            </a:r>
            <a:r>
              <a:rPr lang="es-MX" sz="2400" dirty="0" err="1"/>
              <a:t>ONGs</a:t>
            </a:r>
            <a:r>
              <a:rPr lang="es-MX" sz="2400" dirty="0"/>
              <a:t> y empresas logísticas para maximizar el impacto ambiental positivo</a:t>
            </a:r>
            <a:endParaRPr lang="es-MX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B163CE-2081-1514-DADC-699134A64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80034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s-MX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Una red para el cambio positivo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90EC48-64AE-2BF0-8D5D-780DFA88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3" y="451444"/>
            <a:ext cx="2733147" cy="10932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501F85E-44D3-3853-1895-EB9D6D4E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51" y="199980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859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329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Revolucionando la sostenibilidad con blockchain</vt:lpstr>
      <vt:lpstr>Somos:</vt:lpstr>
      <vt:lpstr>¿Sabías que el empaque de esa compra online puede tardar 500 años en desaparecer?  Imagina uno que se degrade más rápido que tu próxima entrega express</vt:lpstr>
      <vt:lpstr>El desafío global  Más de 100 mil millones de paquetes enviados en 2023 y en aumento  Transporte y embalaje generan CO₂ y desechos no biodegradables  La logística carece de sostenibilidad y transparencia</vt:lpstr>
      <vt:lpstr>Blockchain verde para un futuro sostenible  Marketplace de empaques ecológicos basado en NFTs  Transparencia y trazabilidad en cada transacción  Reducción de la huella de carbono desde el empaque</vt:lpstr>
      <vt:lpstr>Desarrollo técnico  </vt:lpstr>
      <vt:lpstr>Demo  </vt:lpstr>
      <vt:lpstr>Modelo de Negocio  Ingresos por transacciones: 3% del valor de cada operación en el Marketplace  Tarifa por publicación: Proveedores pagan para listar empaques como NFTs  Publicidad: Espacios promocionales para productos y servicios sostenibles</vt:lpstr>
      <vt:lpstr>Transformando la logística - Evolución del Proyecto  Fase inicial: Empaques ecológicos  Futuro: Portal logístico con rutas optimizadas y análisis ambiental  Meta: Ecosistema blockchain integral - Alianzas estratégicos con gobiernos, ONGs y empresas logísticas para maximizar el impacto ambiental positivo</vt:lpstr>
      <vt:lpstr>En CarbonMint, cada paquete cuenta  Únete a nosotros para transformar la logística y crear un mundo más verde, inteligente y conectado!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Litvak</dc:creator>
  <cp:lastModifiedBy>Alexis Litvak</cp:lastModifiedBy>
  <cp:revision>2</cp:revision>
  <dcterms:created xsi:type="dcterms:W3CDTF">2024-12-08T16:37:03Z</dcterms:created>
  <dcterms:modified xsi:type="dcterms:W3CDTF">2024-12-08T18:26:10Z</dcterms:modified>
</cp:coreProperties>
</file>