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808A4-019B-2C21-D498-D732F2702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9D1EE8-1263-B387-A9E4-C24EDF866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687372-8EAC-D3F4-08AA-BBED65F61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DF19-A236-43D0-B17D-73E3E7D7B7F2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6FF4AB-37A2-9458-30A4-56B9D1264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83E37E-C266-226D-8CD2-2B6A5C8AE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BCE1-24BD-43A0-89EC-D95CB38FB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09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14879-8333-9643-EE6C-E3F9B6F00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701DA4-350B-D7EF-806D-DF9516869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EF60B6-AC70-7801-459B-D0E08ED97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DF19-A236-43D0-B17D-73E3E7D7B7F2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18BBA-DCA1-29CD-D1F5-3F5A0266A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71DDB-AD7D-6510-1316-56E735832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BCE1-24BD-43A0-89EC-D95CB38FB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09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B3FDAA-7ADC-76F7-054B-E7C0E0E843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EC4EF2-9947-10E3-0DDA-5226D3436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E81E3-626A-95BA-C590-9ABEC8665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DF19-A236-43D0-B17D-73E3E7D7B7F2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4EBDEB-2A9B-23E2-3FFB-EDF446A9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25277D-19A6-B931-D662-9B3333B8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BCE1-24BD-43A0-89EC-D95CB38FB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819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B3E6B-6121-9807-DB2A-DBDF70E5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991E50-58C5-FF71-64DD-BDF7F3135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1D4DEB-71A1-186D-BFD7-44B8EF394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DF19-A236-43D0-B17D-73E3E7D7B7F2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3F1D58-5D5B-C29E-B169-BBC75367C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072D6A-8C78-B38E-A0E3-17E9F0E28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BCE1-24BD-43A0-89EC-D95CB38FB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209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F36AE-2F01-13FC-8453-B6A9260F9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8B3F08-2DF2-11E3-104E-4E5309F9E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738269-4376-0761-B07E-0D20EABB5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DF19-A236-43D0-B17D-73E3E7D7B7F2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D50554-B230-03BC-9BCF-079AE762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CC6C22-DD02-F963-3945-E3DC4DBFC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BCE1-24BD-43A0-89EC-D95CB38FB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1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49544-D61D-018F-DC52-91280BA91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5CE92-4F3F-CA46-50B0-24730DB7E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0D8ED1-E919-5801-6F19-9C7212546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5B6408-844A-5566-EA28-2824FEF1E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DF19-A236-43D0-B17D-73E3E7D7B7F2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02072C-AF5D-22A2-575F-4A1E5A29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79105B-CC6C-18F6-18AE-D21BE4444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BCE1-24BD-43A0-89EC-D95CB38FB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99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DBA0D-C2F1-DBEF-594C-E2F611D65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510F64-43E7-8888-1281-C33CCC5D3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1DA3F6-DDD7-7974-BC50-CE19CB36B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CB6748-0A24-FF51-7F1E-1DAFD65DC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D8D1D8-5C5C-8211-3F98-2F5D3F7B3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48C7A7-8099-CF6B-99A3-E2FB26337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DF19-A236-43D0-B17D-73E3E7D7B7F2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8B11F6-FC41-460F-73D7-7A1328E3A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237C38-4163-5569-33EB-83DCDF21B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BCE1-24BD-43A0-89EC-D95CB38FB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336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67DE0-7926-2C91-F9A4-57959FB2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4D7C34-2FEC-C287-4399-9289CC8A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DF19-A236-43D0-B17D-73E3E7D7B7F2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3C06AD-74B3-8751-B37C-DD2AE501F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F117A9-7EB1-3C68-09F6-F8C7B05D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BCE1-24BD-43A0-89EC-D95CB38FB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167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C16606-EF7E-F5D9-3D3B-821E5686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DF19-A236-43D0-B17D-73E3E7D7B7F2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04EFCB-34D8-8C53-9B1C-B957DCEB6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0114FB-F278-E712-1469-1C5F0480B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BCE1-24BD-43A0-89EC-D95CB38FB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99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BB251-24B3-0937-67E8-BDE42EBCB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729858-34EF-58AE-D749-826830A40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302FB7-BE98-CB4D-3C5F-0D53C8C90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A1D8E9-6D5A-E86A-08F4-19DB990DD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DF19-A236-43D0-B17D-73E3E7D7B7F2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2765FE-3CB4-F219-AF71-1FA8DEFA9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40A2B5-C38C-04BC-DB2A-FAD44078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BCE1-24BD-43A0-89EC-D95CB38FB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97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B8092-5CB3-BF89-F2AD-CF7C6BD96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D768AD-AD0C-4C8E-237C-AAD05C8B4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801D4E-6230-DF97-6995-CA13DB5B6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684E8F-4C51-23B9-0AD4-E6D71E6E5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DF19-A236-43D0-B17D-73E3E7D7B7F2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487C4A-0DBA-A6ED-0417-CD789DF90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65D3FD-3F5A-769D-2F3A-C7522D5D7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BCE1-24BD-43A0-89EC-D95CB38FB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07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17C89A-6715-E246-0B30-A991B0CDB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57B6DB-4C2A-46EA-F76B-1400CEFF6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035662-AD4F-C83A-CEB4-9C3869C96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BDF19-A236-43D0-B17D-73E3E7D7B7F2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13B0CC-545E-84A0-DC8F-0F196A4D07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94B289-921D-E7A7-F473-746AD457F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8BCE1-24BD-43A0-89EC-D95CB38FB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271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19CC3D6-99EB-AF7E-4EF0-167C890F5370}"/>
              </a:ext>
            </a:extLst>
          </p:cNvPr>
          <p:cNvSpPr/>
          <p:nvPr/>
        </p:nvSpPr>
        <p:spPr>
          <a:xfrm rot="16200000">
            <a:off x="219278" y="2855702"/>
            <a:ext cx="722076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C4F8FF-8CF3-C173-C0CF-E236E478C4E0}"/>
                  </a:ext>
                </a:extLst>
              </p:cNvPr>
              <p:cNvSpPr txBox="1"/>
              <p:nvPr/>
            </p:nvSpPr>
            <p:spPr>
              <a:xfrm>
                <a:off x="86162" y="3080999"/>
                <a:ext cx="10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C4F8FF-8CF3-C173-C0CF-E236E478C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2" y="3080999"/>
                <a:ext cx="1058334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B582D1E6-1574-ECEB-4B58-3AA4C720A119}"/>
              </a:ext>
            </a:extLst>
          </p:cNvPr>
          <p:cNvSpPr/>
          <p:nvPr/>
        </p:nvSpPr>
        <p:spPr>
          <a:xfrm>
            <a:off x="2518831" y="389466"/>
            <a:ext cx="7154335" cy="17441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F7E8C6D-D770-6BB3-DD13-8C133AB95F73}"/>
              </a:ext>
            </a:extLst>
          </p:cNvPr>
          <p:cNvSpPr/>
          <p:nvPr/>
        </p:nvSpPr>
        <p:spPr>
          <a:xfrm>
            <a:off x="2499353" y="4416397"/>
            <a:ext cx="7154335" cy="17441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3ACC32-0794-9661-8E1D-E99504457D39}"/>
              </a:ext>
            </a:extLst>
          </p:cNvPr>
          <p:cNvSpPr/>
          <p:nvPr/>
        </p:nvSpPr>
        <p:spPr>
          <a:xfrm>
            <a:off x="4103033" y="2363055"/>
            <a:ext cx="7431423" cy="17441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다리꼴 9">
            <a:extLst>
              <a:ext uri="{FF2B5EF4-FFF2-40B4-BE49-F238E27FC236}">
                <a16:creationId xmlns:a16="http://schemas.microsoft.com/office/drawing/2014/main" id="{225B3602-6113-DB2C-26D8-D3A1631238D6}"/>
              </a:ext>
            </a:extLst>
          </p:cNvPr>
          <p:cNvSpPr/>
          <p:nvPr/>
        </p:nvSpPr>
        <p:spPr>
          <a:xfrm rot="5400000">
            <a:off x="1022707" y="3035828"/>
            <a:ext cx="1363308" cy="511028"/>
          </a:xfrm>
          <a:prstGeom prst="trapezoid">
            <a:avLst/>
          </a:prstGeom>
          <a:solidFill>
            <a:schemeClr val="tx1">
              <a:alpha val="2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CF1440-B42F-3DFD-9ABC-CEFAAE64BDFB}"/>
                  </a:ext>
                </a:extLst>
              </p:cNvPr>
              <p:cNvSpPr txBox="1"/>
              <p:nvPr/>
            </p:nvSpPr>
            <p:spPr>
              <a:xfrm>
                <a:off x="1429756" y="2771774"/>
                <a:ext cx="461665" cy="1024466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𝑝𝑒𝑟𝑐𝑒𝑝𝑡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CF1440-B42F-3DFD-9ABC-CEFAAE64B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756" y="2771774"/>
                <a:ext cx="461665" cy="10244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8422A6B-C234-A6E5-1123-78A6E890129C}"/>
              </a:ext>
            </a:extLst>
          </p:cNvPr>
          <p:cNvCxnSpPr>
            <a:stCxn id="5" idx="3"/>
          </p:cNvCxnSpPr>
          <p:nvPr/>
        </p:nvCxnSpPr>
        <p:spPr>
          <a:xfrm>
            <a:off x="1144496" y="3265665"/>
            <a:ext cx="220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D86EBB-DF66-6C9E-59AA-3EFEF0FB0ED4}"/>
              </a:ext>
            </a:extLst>
          </p:cNvPr>
          <p:cNvSpPr/>
          <p:nvPr/>
        </p:nvSpPr>
        <p:spPr>
          <a:xfrm rot="16200000">
            <a:off x="2620465" y="2603961"/>
            <a:ext cx="722076" cy="13416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9B44FAA-ABA8-00FF-901A-8F9860403592}"/>
              </a:ext>
            </a:extLst>
          </p:cNvPr>
          <p:cNvCxnSpPr/>
          <p:nvPr/>
        </p:nvCxnSpPr>
        <p:spPr>
          <a:xfrm>
            <a:off x="2019646" y="3301325"/>
            <a:ext cx="220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2C7F34C-58DA-4CA5-A516-D2F1C0AD7446}"/>
              </a:ext>
            </a:extLst>
          </p:cNvPr>
          <p:cNvCxnSpPr>
            <a:cxnSpLocks/>
          </p:cNvCxnSpPr>
          <p:nvPr/>
        </p:nvCxnSpPr>
        <p:spPr>
          <a:xfrm>
            <a:off x="3750091" y="3274801"/>
            <a:ext cx="220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EB35DA4-FE20-07AA-F63C-BD73CDC2A46C}"/>
                  </a:ext>
                </a:extLst>
              </p:cNvPr>
              <p:cNvSpPr txBox="1"/>
              <p:nvPr/>
            </p:nvSpPr>
            <p:spPr>
              <a:xfrm>
                <a:off x="2371018" y="3090136"/>
                <a:ext cx="1202833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EB35DA4-FE20-07AA-F63C-BD73CDC2A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018" y="3090136"/>
                <a:ext cx="1202833" cy="3742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8A67468-5FF1-4425-F6BD-3ADCAC4E4BC1}"/>
              </a:ext>
            </a:extLst>
          </p:cNvPr>
          <p:cNvCxnSpPr>
            <a:cxnSpLocks/>
          </p:cNvCxnSpPr>
          <p:nvPr/>
        </p:nvCxnSpPr>
        <p:spPr>
          <a:xfrm>
            <a:off x="2934046" y="3787035"/>
            <a:ext cx="0" cy="332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FF5FC73-BBB4-E266-722B-6D9934F35060}"/>
              </a:ext>
            </a:extLst>
          </p:cNvPr>
          <p:cNvCxnSpPr>
            <a:cxnSpLocks/>
          </p:cNvCxnSpPr>
          <p:nvPr/>
        </p:nvCxnSpPr>
        <p:spPr>
          <a:xfrm flipV="1">
            <a:off x="2934046" y="2402736"/>
            <a:ext cx="0" cy="35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45CCACA-A093-2DAE-FE8F-424ABAF1D364}"/>
              </a:ext>
            </a:extLst>
          </p:cNvPr>
          <p:cNvSpPr txBox="1"/>
          <p:nvPr/>
        </p:nvSpPr>
        <p:spPr>
          <a:xfrm>
            <a:off x="2665910" y="367268"/>
            <a:ext cx="1504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Manager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A59C74-421A-E87D-255D-9663B7300109}"/>
              </a:ext>
            </a:extLst>
          </p:cNvPr>
          <p:cNvSpPr txBox="1"/>
          <p:nvPr/>
        </p:nvSpPr>
        <p:spPr>
          <a:xfrm>
            <a:off x="2665911" y="4531093"/>
            <a:ext cx="1504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Worker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EF40BD-08C7-4E23-AE3C-CDC0553C408D}"/>
              </a:ext>
            </a:extLst>
          </p:cNvPr>
          <p:cNvSpPr txBox="1"/>
          <p:nvPr/>
        </p:nvSpPr>
        <p:spPr>
          <a:xfrm>
            <a:off x="4208004" y="2474934"/>
            <a:ext cx="1504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Supervisor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6AD29AF-FA0E-E4F6-AE32-A9EECB5DA773}"/>
              </a:ext>
            </a:extLst>
          </p:cNvPr>
          <p:cNvCxnSpPr>
            <a:cxnSpLocks/>
          </p:cNvCxnSpPr>
          <p:nvPr/>
        </p:nvCxnSpPr>
        <p:spPr>
          <a:xfrm flipH="1">
            <a:off x="9186333" y="1471193"/>
            <a:ext cx="2599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C13BE37-5A64-9A7C-8745-55A7B470E61F}"/>
              </a:ext>
            </a:extLst>
          </p:cNvPr>
          <p:cNvCxnSpPr>
            <a:cxnSpLocks/>
          </p:cNvCxnSpPr>
          <p:nvPr/>
        </p:nvCxnSpPr>
        <p:spPr>
          <a:xfrm flipH="1">
            <a:off x="9152311" y="5367245"/>
            <a:ext cx="2507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D7C7D5E-4A20-06FE-1169-CF3080B4FD73}"/>
              </a:ext>
            </a:extLst>
          </p:cNvPr>
          <p:cNvSpPr/>
          <p:nvPr/>
        </p:nvSpPr>
        <p:spPr>
          <a:xfrm rot="16200000">
            <a:off x="4744876" y="893941"/>
            <a:ext cx="722076" cy="1168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57C74A4-52DD-BBD1-8D04-C64B6B10EC53}"/>
              </a:ext>
            </a:extLst>
          </p:cNvPr>
          <p:cNvSpPr/>
          <p:nvPr/>
        </p:nvSpPr>
        <p:spPr>
          <a:xfrm rot="16200000">
            <a:off x="8158524" y="886756"/>
            <a:ext cx="722076" cy="1168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51F69F0-EC04-CBD5-D0C6-567FE5FC8D77}"/>
              </a:ext>
            </a:extLst>
          </p:cNvPr>
          <p:cNvSpPr/>
          <p:nvPr/>
        </p:nvSpPr>
        <p:spPr>
          <a:xfrm rot="16200000">
            <a:off x="6441588" y="807537"/>
            <a:ext cx="722076" cy="1341681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5ED4518-79C0-2A15-7897-1D0A68BF3810}"/>
              </a:ext>
            </a:extLst>
          </p:cNvPr>
          <p:cNvSpPr/>
          <p:nvPr/>
        </p:nvSpPr>
        <p:spPr>
          <a:xfrm rot="16200000">
            <a:off x="3048164" y="800353"/>
            <a:ext cx="722076" cy="1341681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11E0D8A-702A-9124-88AE-5725918F896F}"/>
                  </a:ext>
                </a:extLst>
              </p:cNvPr>
              <p:cNvSpPr txBox="1"/>
              <p:nvPr/>
            </p:nvSpPr>
            <p:spPr>
              <a:xfrm>
                <a:off x="2875199" y="1295946"/>
                <a:ext cx="1168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𝑀𝑠𝑝𝑎𝑐𝑒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11E0D8A-702A-9124-88AE-5725918F8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199" y="1295946"/>
                <a:ext cx="1168297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14EB28B-95E6-9353-98B3-783E775A708C}"/>
                  </a:ext>
                </a:extLst>
              </p:cNvPr>
              <p:cNvSpPr txBox="1"/>
              <p:nvPr/>
            </p:nvSpPr>
            <p:spPr>
              <a:xfrm>
                <a:off x="6191724" y="1286527"/>
                <a:ext cx="1168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𝑀𝑟𝑛𝑛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14EB28B-95E6-9353-98B3-783E775A7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724" y="1286527"/>
                <a:ext cx="1168297" cy="369332"/>
              </a:xfrm>
              <a:prstGeom prst="rect">
                <a:avLst/>
              </a:prstGeom>
              <a:blipFill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E8A916D-1A3A-BFB7-0A76-57D38D3191D9}"/>
              </a:ext>
            </a:extLst>
          </p:cNvPr>
          <p:cNvCxnSpPr>
            <a:cxnSpLocks/>
          </p:cNvCxnSpPr>
          <p:nvPr/>
        </p:nvCxnSpPr>
        <p:spPr>
          <a:xfrm>
            <a:off x="7626155" y="1488319"/>
            <a:ext cx="220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63FF533-D864-0F58-0569-1550ECACB8F4}"/>
              </a:ext>
            </a:extLst>
          </p:cNvPr>
          <p:cNvCxnSpPr>
            <a:cxnSpLocks/>
          </p:cNvCxnSpPr>
          <p:nvPr/>
        </p:nvCxnSpPr>
        <p:spPr>
          <a:xfrm>
            <a:off x="5806539" y="1488319"/>
            <a:ext cx="220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A2E2B9A-E872-5AF6-761E-3D1A412DC811}"/>
              </a:ext>
            </a:extLst>
          </p:cNvPr>
          <p:cNvCxnSpPr>
            <a:cxnSpLocks/>
          </p:cNvCxnSpPr>
          <p:nvPr/>
        </p:nvCxnSpPr>
        <p:spPr>
          <a:xfrm>
            <a:off x="4196184" y="1478377"/>
            <a:ext cx="220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8D2994-5222-C729-77A4-4E511410B4A3}"/>
                  </a:ext>
                </a:extLst>
              </p:cNvPr>
              <p:cNvSpPr txBox="1"/>
              <p:nvPr/>
            </p:nvSpPr>
            <p:spPr>
              <a:xfrm>
                <a:off x="4466592" y="1300204"/>
                <a:ext cx="1285843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8D2994-5222-C729-77A4-4E511410B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592" y="1300204"/>
                <a:ext cx="1285843" cy="3742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BC3F5B7-3B2E-AB77-1A97-81A058249840}"/>
                  </a:ext>
                </a:extLst>
              </p:cNvPr>
              <p:cNvSpPr txBox="1"/>
              <p:nvPr/>
            </p:nvSpPr>
            <p:spPr>
              <a:xfrm>
                <a:off x="7909954" y="1265606"/>
                <a:ext cx="1239459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BC3F5B7-3B2E-AB77-1A97-81A058249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954" y="1265606"/>
                <a:ext cx="1239459" cy="374270"/>
              </a:xfrm>
              <a:prstGeom prst="rect">
                <a:avLst/>
              </a:prstGeom>
              <a:blipFill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연결선: 구부러짐 117">
            <a:extLst>
              <a:ext uri="{FF2B5EF4-FFF2-40B4-BE49-F238E27FC236}">
                <a16:creationId xmlns:a16="http://schemas.microsoft.com/office/drawing/2014/main" id="{ED6A6A38-CFD6-0001-26F7-86CC3C1E8730}"/>
              </a:ext>
            </a:extLst>
          </p:cNvPr>
          <p:cNvCxnSpPr>
            <a:cxnSpLocks/>
          </p:cNvCxnSpPr>
          <p:nvPr/>
        </p:nvCxnSpPr>
        <p:spPr>
          <a:xfrm rot="10800000" flipH="1">
            <a:off x="6191723" y="1471193"/>
            <a:ext cx="1281743" cy="7184"/>
          </a:xfrm>
          <a:prstGeom prst="curvedConnector5">
            <a:avLst>
              <a:gd name="adj1" fmla="val -17835"/>
              <a:gd name="adj2" fmla="val 10027269"/>
              <a:gd name="adj3" fmla="val 11783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E50CF68-CD32-CD1B-ADDF-833C1E8ACAE7}"/>
              </a:ext>
            </a:extLst>
          </p:cNvPr>
          <p:cNvSpPr/>
          <p:nvPr/>
        </p:nvSpPr>
        <p:spPr>
          <a:xfrm rot="16200000">
            <a:off x="6297467" y="3077926"/>
            <a:ext cx="722076" cy="1168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2CE6CE7A-FC00-1892-AD5B-22B1432EEC3F}"/>
              </a:ext>
            </a:extLst>
          </p:cNvPr>
          <p:cNvSpPr/>
          <p:nvPr/>
        </p:nvSpPr>
        <p:spPr>
          <a:xfrm rot="16200000">
            <a:off x="10462009" y="2301628"/>
            <a:ext cx="722076" cy="1168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D8A46719-B05A-AED4-1FFF-A07F6C2CAE11}"/>
              </a:ext>
            </a:extLst>
          </p:cNvPr>
          <p:cNvSpPr/>
          <p:nvPr/>
        </p:nvSpPr>
        <p:spPr>
          <a:xfrm rot="16200000">
            <a:off x="8003306" y="2991521"/>
            <a:ext cx="722076" cy="1341681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2957D2AF-86B5-52B8-9044-569D6F6BFBAA}"/>
              </a:ext>
            </a:extLst>
          </p:cNvPr>
          <p:cNvSpPr/>
          <p:nvPr/>
        </p:nvSpPr>
        <p:spPr>
          <a:xfrm rot="16200000">
            <a:off x="4598074" y="2790114"/>
            <a:ext cx="722076" cy="1341681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41B93380-F80B-3D42-C95C-B92E5427B9CD}"/>
                  </a:ext>
                </a:extLst>
              </p:cNvPr>
              <p:cNvSpPr txBox="1"/>
              <p:nvPr/>
            </p:nvSpPr>
            <p:spPr>
              <a:xfrm>
                <a:off x="4379171" y="3261884"/>
                <a:ext cx="1168297" cy="375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𝑠𝑝𝑎𝑐𝑒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41B93380-F80B-3D42-C95C-B92E5427B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171" y="3261884"/>
                <a:ext cx="1168297" cy="375872"/>
              </a:xfrm>
              <a:prstGeom prst="rect">
                <a:avLst/>
              </a:prstGeom>
              <a:blipFill>
                <a:blip r:embed="rId9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1CFC318-C8D8-8FF5-4808-6A57892DB5A3}"/>
                  </a:ext>
                </a:extLst>
              </p:cNvPr>
              <p:cNvSpPr txBox="1"/>
              <p:nvPr/>
            </p:nvSpPr>
            <p:spPr>
              <a:xfrm>
                <a:off x="7787300" y="3450727"/>
                <a:ext cx="1168297" cy="375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𝑟𝑛𝑛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1CFC318-C8D8-8FF5-4808-6A57892DB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300" y="3450727"/>
                <a:ext cx="1168297" cy="375872"/>
              </a:xfrm>
              <a:prstGeom prst="rect">
                <a:avLst/>
              </a:prstGeom>
              <a:blipFill>
                <a:blip r:embed="rId10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556B2218-7F9C-0F54-37D7-EA4C61D3FED8}"/>
              </a:ext>
            </a:extLst>
          </p:cNvPr>
          <p:cNvCxnSpPr>
            <a:cxnSpLocks/>
          </p:cNvCxnSpPr>
          <p:nvPr/>
        </p:nvCxnSpPr>
        <p:spPr>
          <a:xfrm>
            <a:off x="9183739" y="3662361"/>
            <a:ext cx="220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E29756AE-88F1-86E5-0AB4-26E28A6857E3}"/>
              </a:ext>
            </a:extLst>
          </p:cNvPr>
          <p:cNvCxnSpPr>
            <a:cxnSpLocks/>
          </p:cNvCxnSpPr>
          <p:nvPr/>
        </p:nvCxnSpPr>
        <p:spPr>
          <a:xfrm>
            <a:off x="7638211" y="2771882"/>
            <a:ext cx="836800" cy="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8E9357D6-E37D-59DA-1709-D820FA604DC5}"/>
              </a:ext>
            </a:extLst>
          </p:cNvPr>
          <p:cNvCxnSpPr>
            <a:cxnSpLocks/>
          </p:cNvCxnSpPr>
          <p:nvPr/>
        </p:nvCxnSpPr>
        <p:spPr>
          <a:xfrm>
            <a:off x="5733415" y="3460954"/>
            <a:ext cx="220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A8096A9F-A49D-493E-77D0-A2A979846F76}"/>
                  </a:ext>
                </a:extLst>
              </p:cNvPr>
              <p:cNvSpPr txBox="1"/>
              <p:nvPr/>
            </p:nvSpPr>
            <p:spPr>
              <a:xfrm>
                <a:off x="6075210" y="3464406"/>
                <a:ext cx="1141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A8096A9F-A49D-493E-77D0-A2A979846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210" y="3464406"/>
                <a:ext cx="1141418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B97136D1-67AA-47DC-D4F6-32F8B1D3D6E3}"/>
                  </a:ext>
                </a:extLst>
              </p:cNvPr>
              <p:cNvSpPr txBox="1"/>
              <p:nvPr/>
            </p:nvSpPr>
            <p:spPr>
              <a:xfrm>
                <a:off x="10227788" y="2706026"/>
                <a:ext cx="1239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B97136D1-67AA-47DC-D4F6-32F8B1D3D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7788" y="2706026"/>
                <a:ext cx="1239459" cy="369332"/>
              </a:xfrm>
              <a:prstGeom prst="rect">
                <a:avLst/>
              </a:prstGeom>
              <a:blipFill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연결선: 구부러짐 141">
            <a:extLst>
              <a:ext uri="{FF2B5EF4-FFF2-40B4-BE49-F238E27FC236}">
                <a16:creationId xmlns:a16="http://schemas.microsoft.com/office/drawing/2014/main" id="{BBFBAFFB-60DC-0954-BB40-FC1591E722F8}"/>
              </a:ext>
            </a:extLst>
          </p:cNvPr>
          <p:cNvCxnSpPr>
            <a:cxnSpLocks/>
          </p:cNvCxnSpPr>
          <p:nvPr/>
        </p:nvCxnSpPr>
        <p:spPr>
          <a:xfrm rot="10800000" flipH="1">
            <a:off x="7734453" y="3665887"/>
            <a:ext cx="1281743" cy="7184"/>
          </a:xfrm>
          <a:prstGeom prst="curvedConnector5">
            <a:avLst>
              <a:gd name="adj1" fmla="val -17835"/>
              <a:gd name="adj2" fmla="val -9183032"/>
              <a:gd name="adj3" fmla="val 11783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37C27CBE-CDFB-F5C3-D1E5-6E46B972146A}"/>
              </a:ext>
            </a:extLst>
          </p:cNvPr>
          <p:cNvCxnSpPr>
            <a:cxnSpLocks/>
            <a:stCxn id="45" idx="1"/>
          </p:cNvCxnSpPr>
          <p:nvPr/>
        </p:nvCxnSpPr>
        <p:spPr>
          <a:xfrm rot="5400000">
            <a:off x="7537700" y="1454359"/>
            <a:ext cx="603990" cy="1359734"/>
          </a:xfrm>
          <a:prstGeom prst="bentConnector3">
            <a:avLst>
              <a:gd name="adj1" fmla="val 6529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1AED13EA-06C3-5321-8EA0-D826A36CE9FF}"/>
              </a:ext>
            </a:extLst>
          </p:cNvPr>
          <p:cNvCxnSpPr>
            <a:cxnSpLocks/>
          </p:cNvCxnSpPr>
          <p:nvPr/>
        </p:nvCxnSpPr>
        <p:spPr>
          <a:xfrm flipH="1" flipV="1">
            <a:off x="9320662" y="3005357"/>
            <a:ext cx="311313" cy="232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순서도: 연결자 154">
            <a:extLst>
              <a:ext uri="{FF2B5EF4-FFF2-40B4-BE49-F238E27FC236}">
                <a16:creationId xmlns:a16="http://schemas.microsoft.com/office/drawing/2014/main" id="{4B6DB005-4148-BDA6-86C4-466F6D6A2369}"/>
              </a:ext>
            </a:extLst>
          </p:cNvPr>
          <p:cNvSpPr/>
          <p:nvPr/>
        </p:nvSpPr>
        <p:spPr>
          <a:xfrm>
            <a:off x="8690612" y="2453938"/>
            <a:ext cx="663657" cy="667581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E5602DC-2523-4DFD-6AE4-7CCCBEC9C592}"/>
              </a:ext>
            </a:extLst>
          </p:cNvPr>
          <p:cNvSpPr txBox="1"/>
          <p:nvPr/>
        </p:nvSpPr>
        <p:spPr>
          <a:xfrm>
            <a:off x="8813159" y="2564555"/>
            <a:ext cx="54619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+</a:t>
            </a:r>
            <a:endParaRPr lang="ko-KR" altLang="en-US" sz="2500" dirty="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06FF237F-2AF6-D981-E83F-DD99B42D8552}"/>
              </a:ext>
            </a:extLst>
          </p:cNvPr>
          <p:cNvSpPr/>
          <p:nvPr/>
        </p:nvSpPr>
        <p:spPr>
          <a:xfrm rot="16200000">
            <a:off x="4861904" y="4991951"/>
            <a:ext cx="722076" cy="1364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1205F730-5B6D-BF36-5ED8-464DC7ACCE42}"/>
              </a:ext>
            </a:extLst>
          </p:cNvPr>
          <p:cNvSpPr/>
          <p:nvPr/>
        </p:nvSpPr>
        <p:spPr>
          <a:xfrm rot="16200000">
            <a:off x="3067388" y="4996166"/>
            <a:ext cx="722076" cy="1341681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6828D722-E5C2-221F-ABC9-29C11DAB5D74}"/>
                  </a:ext>
                </a:extLst>
              </p:cNvPr>
              <p:cNvSpPr txBox="1"/>
              <p:nvPr/>
            </p:nvSpPr>
            <p:spPr>
              <a:xfrm>
                <a:off x="2894423" y="5491759"/>
                <a:ext cx="1168297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Wrnn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6828D722-E5C2-221F-ABC9-29C11DAB5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423" y="5491759"/>
                <a:ext cx="1168297" cy="374270"/>
              </a:xfrm>
              <a:prstGeom prst="rect">
                <a:avLst/>
              </a:prstGeom>
              <a:blipFill>
                <a:blip r:embed="rId1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67C3BF3B-D4D3-3B05-B12C-DC6578FC3456}"/>
              </a:ext>
            </a:extLst>
          </p:cNvPr>
          <p:cNvCxnSpPr>
            <a:cxnSpLocks/>
          </p:cNvCxnSpPr>
          <p:nvPr/>
        </p:nvCxnSpPr>
        <p:spPr>
          <a:xfrm>
            <a:off x="4215408" y="5674190"/>
            <a:ext cx="220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E59E725E-C7C1-5664-EFF5-EBF2D54488F5}"/>
                  </a:ext>
                </a:extLst>
              </p:cNvPr>
              <p:cNvSpPr txBox="1"/>
              <p:nvPr/>
            </p:nvSpPr>
            <p:spPr>
              <a:xfrm>
                <a:off x="4442901" y="5488310"/>
                <a:ext cx="1560082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xK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E59E725E-C7C1-5664-EFF5-EBF2D5448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901" y="5488310"/>
                <a:ext cx="1560082" cy="37965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E17696BC-BB48-D993-6520-12020CC73450}"/>
              </a:ext>
            </a:extLst>
          </p:cNvPr>
          <p:cNvCxnSpPr>
            <a:cxnSpLocks/>
            <a:stCxn id="132" idx="1"/>
            <a:endCxn id="174" idx="3"/>
          </p:cNvCxnSpPr>
          <p:nvPr/>
        </p:nvCxnSpPr>
        <p:spPr>
          <a:xfrm rot="5400000">
            <a:off x="7544133" y="1212839"/>
            <a:ext cx="1244651" cy="5313179"/>
          </a:xfrm>
          <a:prstGeom prst="bentConnector3">
            <a:avLst>
              <a:gd name="adj1" fmla="val 799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70DEEFAB-2823-1D07-5969-17B52B1FDC06}"/>
              </a:ext>
            </a:extLst>
          </p:cNvPr>
          <p:cNvSpPr/>
          <p:nvPr/>
        </p:nvSpPr>
        <p:spPr>
          <a:xfrm rot="16200000">
            <a:off x="5148830" y="4448838"/>
            <a:ext cx="722076" cy="807908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36DDE022-B7D3-7D6D-870F-712A68319E53}"/>
                  </a:ext>
                </a:extLst>
              </p:cNvPr>
              <p:cNvSpPr txBox="1"/>
              <p:nvPr/>
            </p:nvSpPr>
            <p:spPr>
              <a:xfrm>
                <a:off x="5251329" y="4529154"/>
                <a:ext cx="48208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50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500" i="1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</m:oMath>
                  </m:oMathPara>
                </a14:m>
                <a:endParaRPr lang="ko-KR" altLang="en-US" sz="2500" dirty="0"/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36DDE022-B7D3-7D6D-870F-712A68319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329" y="4529154"/>
                <a:ext cx="482086" cy="4770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D35B41AB-267A-D4BF-A521-EF9E88AA7D6F}"/>
              </a:ext>
            </a:extLst>
          </p:cNvPr>
          <p:cNvCxnSpPr>
            <a:cxnSpLocks/>
          </p:cNvCxnSpPr>
          <p:nvPr/>
        </p:nvCxnSpPr>
        <p:spPr>
          <a:xfrm flipV="1">
            <a:off x="6064716" y="5348135"/>
            <a:ext cx="788271" cy="342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A707FE55-736E-BE20-F0EB-6873A2596D61}"/>
              </a:ext>
            </a:extLst>
          </p:cNvPr>
          <p:cNvCxnSpPr>
            <a:cxnSpLocks/>
          </p:cNvCxnSpPr>
          <p:nvPr/>
        </p:nvCxnSpPr>
        <p:spPr>
          <a:xfrm>
            <a:off x="6051889" y="4799713"/>
            <a:ext cx="801098" cy="36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순서도: 연결자 182">
            <a:extLst>
              <a:ext uri="{FF2B5EF4-FFF2-40B4-BE49-F238E27FC236}">
                <a16:creationId xmlns:a16="http://schemas.microsoft.com/office/drawing/2014/main" id="{91875B7D-2EFA-67C7-13AC-62313C647AD3}"/>
              </a:ext>
            </a:extLst>
          </p:cNvPr>
          <p:cNvSpPr/>
          <p:nvPr/>
        </p:nvSpPr>
        <p:spPr>
          <a:xfrm>
            <a:off x="6950788" y="4958832"/>
            <a:ext cx="663657" cy="667581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6DD6A34E-04DF-14EA-FB4E-3159E7BBA954}"/>
              </a:ext>
            </a:extLst>
          </p:cNvPr>
          <p:cNvSpPr txBox="1"/>
          <p:nvPr/>
        </p:nvSpPr>
        <p:spPr>
          <a:xfrm>
            <a:off x="7126291" y="5107331"/>
            <a:ext cx="48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1381950F-38E0-DC25-FD26-DEE8B8F69784}"/>
              </a:ext>
            </a:extLst>
          </p:cNvPr>
          <p:cNvSpPr/>
          <p:nvPr/>
        </p:nvSpPr>
        <p:spPr>
          <a:xfrm rot="16200000">
            <a:off x="8189664" y="4973110"/>
            <a:ext cx="722076" cy="7882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64A7F156-8014-3060-6C74-FEBBB9935730}"/>
              </a:ext>
            </a:extLst>
          </p:cNvPr>
          <p:cNvCxnSpPr/>
          <p:nvPr/>
        </p:nvCxnSpPr>
        <p:spPr>
          <a:xfrm>
            <a:off x="7734453" y="5348135"/>
            <a:ext cx="220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59D708AA-0C00-4D5C-EB96-E45E0A045C14}"/>
                  </a:ext>
                </a:extLst>
              </p:cNvPr>
              <p:cNvSpPr txBox="1"/>
              <p:nvPr/>
            </p:nvSpPr>
            <p:spPr>
              <a:xfrm>
                <a:off x="7980906" y="5173952"/>
                <a:ext cx="1202833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59D708AA-0C00-4D5C-EB96-E45E0A045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906" y="5173952"/>
                <a:ext cx="1202833" cy="37427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9A553BEA-A32A-79E3-81EB-9454510F4D53}"/>
              </a:ext>
            </a:extLst>
          </p:cNvPr>
          <p:cNvSpPr/>
          <p:nvPr/>
        </p:nvSpPr>
        <p:spPr>
          <a:xfrm rot="16200000">
            <a:off x="6732572" y="2440491"/>
            <a:ext cx="722076" cy="807908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9B0139ED-8639-6FB6-6365-612FEC54086A}"/>
                  </a:ext>
                </a:extLst>
              </p:cNvPr>
              <p:cNvSpPr txBox="1"/>
              <p:nvPr/>
            </p:nvSpPr>
            <p:spPr>
              <a:xfrm>
                <a:off x="6809728" y="2549202"/>
                <a:ext cx="48208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50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500" i="1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ko-KR" altLang="en-US" sz="2500" dirty="0"/>
              </a:p>
            </p:txBody>
          </p:sp>
        </mc:Choice>
        <mc:Fallback xmlns="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9B0139ED-8639-6FB6-6365-612FEC540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728" y="2549202"/>
                <a:ext cx="482086" cy="477054"/>
              </a:xfrm>
              <a:prstGeom prst="rect">
                <a:avLst/>
              </a:prstGeom>
              <a:blipFill>
                <a:blip r:embed="rId17"/>
                <a:stretch>
                  <a:fillRect r="-3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07B628A-2122-C333-D552-E71B20638301}"/>
              </a:ext>
            </a:extLst>
          </p:cNvPr>
          <p:cNvCxnSpPr>
            <a:cxnSpLocks/>
          </p:cNvCxnSpPr>
          <p:nvPr/>
        </p:nvCxnSpPr>
        <p:spPr>
          <a:xfrm flipH="1" flipV="1">
            <a:off x="11561037" y="2913763"/>
            <a:ext cx="424108" cy="3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직선 화살표 연결선 217">
            <a:extLst>
              <a:ext uri="{FF2B5EF4-FFF2-40B4-BE49-F238E27FC236}">
                <a16:creationId xmlns:a16="http://schemas.microsoft.com/office/drawing/2014/main" id="{19DC0C6C-9612-5225-BC7C-D6CF2E8C110D}"/>
              </a:ext>
            </a:extLst>
          </p:cNvPr>
          <p:cNvCxnSpPr>
            <a:cxnSpLocks/>
          </p:cNvCxnSpPr>
          <p:nvPr/>
        </p:nvCxnSpPr>
        <p:spPr>
          <a:xfrm>
            <a:off x="7360021" y="3688359"/>
            <a:ext cx="220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연결선: 구부러짐 218">
            <a:extLst>
              <a:ext uri="{FF2B5EF4-FFF2-40B4-BE49-F238E27FC236}">
                <a16:creationId xmlns:a16="http://schemas.microsoft.com/office/drawing/2014/main" id="{F2C3DDB8-3EEF-F681-2745-74389336E55C}"/>
              </a:ext>
            </a:extLst>
          </p:cNvPr>
          <p:cNvCxnSpPr>
            <a:cxnSpLocks/>
          </p:cNvCxnSpPr>
          <p:nvPr/>
        </p:nvCxnSpPr>
        <p:spPr>
          <a:xfrm rot="10800000" flipH="1">
            <a:off x="2787554" y="5669577"/>
            <a:ext cx="1281743" cy="7184"/>
          </a:xfrm>
          <a:prstGeom prst="curvedConnector5">
            <a:avLst>
              <a:gd name="adj1" fmla="val -17835"/>
              <a:gd name="adj2" fmla="val 10734396"/>
              <a:gd name="adj3" fmla="val 11783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703600-3BFA-65AD-B37A-383658B27216}"/>
              </a:ext>
            </a:extLst>
          </p:cNvPr>
          <p:cNvSpPr/>
          <p:nvPr/>
        </p:nvSpPr>
        <p:spPr>
          <a:xfrm rot="16200000">
            <a:off x="9740821" y="3103922"/>
            <a:ext cx="722076" cy="1168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65D601-8EFD-C646-7A04-9CA67AB65105}"/>
                  </a:ext>
                </a:extLst>
              </p:cNvPr>
              <p:cNvSpPr txBox="1"/>
              <p:nvPr/>
            </p:nvSpPr>
            <p:spPr>
              <a:xfrm>
                <a:off x="9517294" y="3484813"/>
                <a:ext cx="1239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65D601-8EFD-C646-7A04-9CA67AB65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294" y="3484813"/>
                <a:ext cx="1239459" cy="369332"/>
              </a:xfrm>
              <a:prstGeom prst="rect">
                <a:avLst/>
              </a:prstGeom>
              <a:blipFill>
                <a:blip r:embed="rId1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0419D57-5CF4-0846-6DFC-267815893083}"/>
              </a:ext>
            </a:extLst>
          </p:cNvPr>
          <p:cNvCxnSpPr>
            <a:cxnSpLocks/>
          </p:cNvCxnSpPr>
          <p:nvPr/>
        </p:nvCxnSpPr>
        <p:spPr>
          <a:xfrm>
            <a:off x="9525260" y="2814118"/>
            <a:ext cx="437449" cy="4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679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36</Words>
  <Application>Microsoft Office PowerPoint</Application>
  <PresentationFormat>와이드스크린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2023-01-26T08:49:15Z</dcterms:created>
  <dcterms:modified xsi:type="dcterms:W3CDTF">2023-02-08T08:08:27Z</dcterms:modified>
</cp:coreProperties>
</file>