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1710" y="-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35183" y="2355153"/>
            <a:ext cx="43216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i="1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SPEED</a:t>
            </a:r>
            <a:endParaRPr lang="ko-KR" altLang="en-US" sz="9600" b="1" i="1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788" y="5424214"/>
            <a:ext cx="24852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20120870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정종욱</a:t>
            </a:r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/>
            </a:r>
            <a:b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</a:br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20131039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이승표</a:t>
            </a:r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/>
            </a:r>
            <a:b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</a:br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20130997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김정승</a:t>
            </a:r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/>
            </a:r>
            <a:b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</a:br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20131004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문건호</a:t>
            </a:r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/>
            </a:r>
            <a:b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</a:b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55387" y="1361145"/>
            <a:ext cx="36579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i="1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INDEX</a:t>
            </a:r>
            <a:endParaRPr lang="ko-KR" altLang="en-US" sz="8000" b="1" i="1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66495" y="1730367"/>
            <a:ext cx="4185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3200" i="1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설계 목표</a:t>
            </a:r>
            <a:endParaRPr lang="ko-KR" altLang="en-US" sz="3200" i="1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97572" y="2810795"/>
            <a:ext cx="4185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3200" i="1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문제 해결</a:t>
            </a:r>
            <a:endParaRPr lang="ko-KR" altLang="en-US" sz="3200" i="1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72323" y="3807730"/>
            <a:ext cx="4185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3200" i="1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진행 사항</a:t>
            </a:r>
            <a:endParaRPr lang="ko-KR" altLang="en-US" sz="3200" i="1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6846" y="4799930"/>
            <a:ext cx="4185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3200" i="1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향후 계획</a:t>
            </a:r>
            <a:endParaRPr lang="ko-KR" altLang="en-US" sz="3200" i="1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4393363" y="100483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5451231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136741" y="211703"/>
            <a:ext cx="4185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1. </a:t>
            </a:r>
            <a:r>
              <a:rPr lang="ko-KR" altLang="en-US" sz="3200" b="1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설계 목표</a:t>
            </a:r>
            <a:endParaRPr lang="ko-KR" altLang="en-US" sz="3200" b="1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81446" y="2303137"/>
            <a:ext cx="2898924" cy="2444631"/>
            <a:chOff x="581445" y="2303137"/>
            <a:chExt cx="3076155" cy="259711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581445" y="2303137"/>
              <a:ext cx="3076155" cy="259711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758676" y="2455618"/>
              <a:ext cx="2721693" cy="2292150"/>
              <a:chOff x="1368152" y="1813998"/>
              <a:chExt cx="2955627" cy="2402562"/>
            </a:xfrm>
          </p:grpSpPr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68152" y="1813998"/>
                <a:ext cx="2955627" cy="2402562"/>
              </a:xfrm>
              <a:prstGeom prst="rect">
                <a:avLst/>
              </a:prstGeom>
            </p:spPr>
          </p:pic>
          <p:sp>
            <p:nvSpPr>
              <p:cNvPr id="40" name="모서리가 둥근 직사각형 39"/>
              <p:cNvSpPr/>
              <p:nvPr/>
            </p:nvSpPr>
            <p:spPr>
              <a:xfrm>
                <a:off x="3203848" y="2787774"/>
                <a:ext cx="1008112" cy="648072"/>
              </a:xfrm>
              <a:prstGeom prst="roundRect">
                <a:avLst/>
              </a:prstGeom>
              <a:noFill/>
              <a:ln w="571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3" name="덧셈 기호 2"/>
          <p:cNvSpPr/>
          <p:nvPr/>
        </p:nvSpPr>
        <p:spPr>
          <a:xfrm>
            <a:off x="3649785" y="3060752"/>
            <a:ext cx="898769" cy="929403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8912208" y="2303136"/>
            <a:ext cx="2834315" cy="2444632"/>
            <a:chOff x="5676639" y="2455618"/>
            <a:chExt cx="3076155" cy="2597110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5676639" y="2455618"/>
              <a:ext cx="3076155" cy="259711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387" y="2701843"/>
              <a:ext cx="2104659" cy="2104659"/>
            </a:xfrm>
            <a:prstGeom prst="rect">
              <a:avLst/>
            </a:prstGeom>
            <a:effectLst/>
          </p:spPr>
        </p:pic>
      </p:grpSp>
      <p:sp>
        <p:nvSpPr>
          <p:cNvPr id="6" name="등호 5"/>
          <p:cNvSpPr/>
          <p:nvPr/>
        </p:nvSpPr>
        <p:spPr>
          <a:xfrm>
            <a:off x="7854462" y="3194090"/>
            <a:ext cx="797170" cy="750277"/>
          </a:xfrm>
          <a:prstGeom prst="mathEqua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712676" y="2303136"/>
            <a:ext cx="2941452" cy="2444631"/>
            <a:chOff x="4919785" y="4260890"/>
            <a:chExt cx="3076155" cy="259711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919785" y="4260890"/>
              <a:ext cx="3076155" cy="259711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C:\Users\Sul202\Desktop\곤줄박이\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4487" y="4528485"/>
              <a:ext cx="2806750" cy="2061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4402287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5451231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136741" y="211703"/>
            <a:ext cx="4185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2. </a:t>
            </a:r>
            <a:r>
              <a:rPr lang="ko-KR" altLang="en-US" sz="3200" b="1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문제 해결</a:t>
            </a:r>
            <a:endParaRPr lang="ko-KR" altLang="en-US" sz="3200" b="1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2065" y="2250483"/>
            <a:ext cx="4208952" cy="3271085"/>
            <a:chOff x="644402" y="1805007"/>
            <a:chExt cx="5622052" cy="4127214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44402" y="1805007"/>
              <a:ext cx="5622052" cy="412721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1" name="Picture 3" descr="C:\Users\Sul202\Desktop\곤줄박이\2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4" t="11424" b="10409"/>
            <a:stretch/>
          </p:blipFill>
          <p:spPr bwMode="auto">
            <a:xfrm>
              <a:off x="899708" y="2098429"/>
              <a:ext cx="5111440" cy="3540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/>
          <p:cNvGrpSpPr/>
          <p:nvPr/>
        </p:nvGrpSpPr>
        <p:grpSpPr>
          <a:xfrm>
            <a:off x="7214717" y="2449564"/>
            <a:ext cx="3709201" cy="3050449"/>
            <a:chOff x="581445" y="2303137"/>
            <a:chExt cx="3076155" cy="259711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581445" y="2303137"/>
              <a:ext cx="3076155" cy="259711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758676" y="2455618"/>
              <a:ext cx="2721693" cy="2292150"/>
              <a:chOff x="1368152" y="1813998"/>
              <a:chExt cx="2955627" cy="2402562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8152" y="1813998"/>
                <a:ext cx="2955627" cy="2402562"/>
              </a:xfrm>
              <a:prstGeom prst="rect">
                <a:avLst/>
              </a:prstGeom>
            </p:spPr>
          </p:pic>
          <p:sp>
            <p:nvSpPr>
              <p:cNvPr id="13" name="모서리가 둥근 직사각형 12"/>
              <p:cNvSpPr/>
              <p:nvPr/>
            </p:nvSpPr>
            <p:spPr>
              <a:xfrm>
                <a:off x="3203848" y="2787774"/>
                <a:ext cx="1008112" cy="648072"/>
              </a:xfrm>
              <a:prstGeom prst="roundRect">
                <a:avLst/>
              </a:prstGeom>
              <a:noFill/>
              <a:ln w="571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" name="오른쪽 화살표 3"/>
          <p:cNvSpPr/>
          <p:nvPr/>
        </p:nvSpPr>
        <p:spPr>
          <a:xfrm>
            <a:off x="5802923" y="3505200"/>
            <a:ext cx="1066800" cy="93918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145809" y="1760957"/>
            <a:ext cx="4189299" cy="4135751"/>
            <a:chOff x="8133934" y="3150974"/>
            <a:chExt cx="3296066" cy="3296717"/>
          </a:xfrm>
        </p:grpSpPr>
        <p:sp>
          <p:nvSpPr>
            <p:cNvPr id="6" name="타원 5"/>
            <p:cNvSpPr/>
            <p:nvPr/>
          </p:nvSpPr>
          <p:spPr>
            <a:xfrm>
              <a:off x="8133934" y="3150974"/>
              <a:ext cx="3296066" cy="329671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2" name="Picture 4" descr="C:\Users\Sul202\Desktop\곤줄박이\if_164_QuestionMark_183285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4950" y="3362315"/>
              <a:ext cx="2874034" cy="2874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502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4391637" y="100483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5451231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136741" y="211703"/>
            <a:ext cx="4185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2. </a:t>
            </a:r>
            <a:r>
              <a:rPr lang="ko-KR" altLang="en-US" sz="3200" b="1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문제 해결</a:t>
            </a:r>
            <a:endParaRPr lang="ko-KR" altLang="en-US" sz="3200" b="1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3074" name="Picture 2" descr="C:\Users\Sul202\Desktop\곤줄박이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39" y="1548668"/>
            <a:ext cx="4545384" cy="465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ul202\Desktop\곤줄박이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184" y="1548668"/>
            <a:ext cx="4931122" cy="336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ul202\Desktop\곤줄박이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206" y="1418493"/>
            <a:ext cx="6362418" cy="47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557429" y="2690992"/>
            <a:ext cx="1864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 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출력 신호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)/19.49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02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4358194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5451231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136741" y="211703"/>
            <a:ext cx="4185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3. </a:t>
            </a:r>
            <a:r>
              <a:rPr lang="ko-KR" altLang="en-US" sz="3200" b="1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진행 사항</a:t>
            </a:r>
            <a:endParaRPr lang="ko-KR" altLang="en-US" sz="3200" b="1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4098" name="Picture 2" descr="C:\Users\Sul202\Desktop\곤줄박이\ASCI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51" y="1494419"/>
            <a:ext cx="4500212" cy="488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ul202\Desktop\곤줄박이\14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364" y="1055077"/>
            <a:ext cx="349567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94715" y="547369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Ex) 01010100 = x54 = 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48400" y="582898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(X"54", X"65", X"78", X"74", X"20", X"4C", X"43", X"44",    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X"20", X"45", X"78", X"61", X"6D", X"70", X"6C", X"65</a:t>
            </a:r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"), 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</a:rPr>
              <a:t>= Text LCD </a:t>
            </a:r>
            <a:r>
              <a:rPr lang="en-US" altLang="ko-KR" sz="1200" b="1" dirty="0" smtClean="0">
                <a:solidFill>
                  <a:schemeClr val="bg1"/>
                </a:solidFill>
                <a:latin typeface="+mj-ea"/>
              </a:rPr>
              <a:t>Example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X"20", X"20", X"20", X"20", X"54", X"45", X"53", X"54", 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X"49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", X"4E", X"47", X"21", X"20", X"20", X"20", X"20</a:t>
            </a:r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")   =      TESTING !</a:t>
            </a:r>
            <a:endParaRPr lang="ko-KR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050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4358194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5451231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136741" y="211703"/>
            <a:ext cx="4185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3. </a:t>
            </a:r>
            <a:r>
              <a:rPr lang="ko-KR" altLang="en-US" sz="3200" b="1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진행 사항</a:t>
            </a:r>
            <a:endParaRPr lang="ko-KR" altLang="en-US" sz="3200" b="1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59978" y="4337538"/>
            <a:ext cx="239150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VIDEO</a:t>
            </a:r>
            <a:endParaRPr lang="ko-KR" altLang="en-US" sz="5400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277058" y="2733851"/>
            <a:ext cx="1757345" cy="123092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C:\Users\Sul202\Desktop\곤줄박이\youtu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509" y="2145324"/>
            <a:ext cx="2407976" cy="240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65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4358194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5451231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136741" y="211703"/>
            <a:ext cx="4185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4. </a:t>
            </a:r>
            <a:r>
              <a:rPr lang="ko-KR" altLang="en-US" sz="3200" b="1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향후 계획</a:t>
            </a:r>
            <a:endParaRPr lang="ko-KR" altLang="en-US" sz="3200" b="1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00337" y="3217422"/>
            <a:ext cx="2232248" cy="93610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+mn-ea"/>
              </a:rPr>
              <a:t>7-Segment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8748" y="3217422"/>
            <a:ext cx="2232248" cy="93610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+mn-ea"/>
              </a:rPr>
              <a:t>Piezo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818748" y="4559152"/>
            <a:ext cx="2232248" cy="93610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+mn-ea"/>
              </a:rPr>
              <a:t>Text LCD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500337" y="4559152"/>
            <a:ext cx="2232248" cy="93610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+mn-ea"/>
              </a:rPr>
              <a:t>Doppler sensor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2016369" y="1998190"/>
            <a:ext cx="8206154" cy="4238487"/>
          </a:xfrm>
          <a:prstGeom prst="round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735842" y="1530138"/>
            <a:ext cx="4824536" cy="93610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+mn-ea"/>
              </a:rPr>
              <a:t>VHDL</a:t>
            </a:r>
            <a:r>
              <a:rPr lang="ko-KR" altLang="en-US" sz="2800" b="1" dirty="0" smtClean="0">
                <a:solidFill>
                  <a:schemeClr val="tx1"/>
                </a:solidFill>
                <a:latin typeface="+mn-ea"/>
              </a:rPr>
              <a:t>을 이용한 속도측</a:t>
            </a:r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정</a:t>
            </a:r>
            <a:endParaRPr lang="en-US" altLang="ko-KR" sz="28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665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77323" y="2669221"/>
            <a:ext cx="60373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i="1" dirty="0" smtClean="0">
                <a:solidFill>
                  <a:schemeClr val="bg1"/>
                </a:solidFill>
                <a:latin typeface="+mn-ea"/>
              </a:rPr>
              <a:t>Thank you</a:t>
            </a:r>
            <a:endParaRPr lang="ko-KR" altLang="en-US" sz="8000" b="1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189</TotalTime>
  <Words>136</Words>
  <Application>Microsoft Office PowerPoint</Application>
  <PresentationFormat>사용자 지정</PresentationFormat>
  <Paragraphs>26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LeeSeungPyo</cp:lastModifiedBy>
  <cp:revision>21</cp:revision>
  <dcterms:created xsi:type="dcterms:W3CDTF">2016-03-12T15:04:52Z</dcterms:created>
  <dcterms:modified xsi:type="dcterms:W3CDTF">2017-11-29T23:41:51Z</dcterms:modified>
</cp:coreProperties>
</file>