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4"/>
  </p:sldMasterIdLst>
  <p:notesMasterIdLst>
    <p:notesMasterId r:id="rId61"/>
  </p:notesMasterIdLst>
  <p:handoutMasterIdLst>
    <p:handoutMasterId r:id="rId62"/>
  </p:handoutMasterIdLst>
  <p:sldIdLst>
    <p:sldId id="256" r:id="rId5"/>
    <p:sldId id="316" r:id="rId6"/>
    <p:sldId id="257" r:id="rId7"/>
    <p:sldId id="258" r:id="rId8"/>
    <p:sldId id="259" r:id="rId9"/>
    <p:sldId id="284" r:id="rId10"/>
    <p:sldId id="285" r:id="rId11"/>
    <p:sldId id="286" r:id="rId12"/>
    <p:sldId id="287" r:id="rId13"/>
    <p:sldId id="288" r:id="rId14"/>
    <p:sldId id="289" r:id="rId15"/>
    <p:sldId id="290" r:id="rId16"/>
    <p:sldId id="317" r:id="rId17"/>
    <p:sldId id="318" r:id="rId18"/>
    <p:sldId id="319" r:id="rId19"/>
    <p:sldId id="320" r:id="rId20"/>
    <p:sldId id="321" r:id="rId21"/>
    <p:sldId id="294" r:id="rId22"/>
    <p:sldId id="291" r:id="rId23"/>
    <p:sldId id="292" r:id="rId24"/>
    <p:sldId id="293"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22" r:id="rId47"/>
    <p:sldId id="323" r:id="rId48"/>
    <p:sldId id="324" r:id="rId49"/>
    <p:sldId id="325" r:id="rId50"/>
    <p:sldId id="326" r:id="rId51"/>
    <p:sldId id="327" r:id="rId52"/>
    <p:sldId id="329" r:id="rId53"/>
    <p:sldId id="328" r:id="rId54"/>
    <p:sldId id="330" r:id="rId55"/>
    <p:sldId id="331" r:id="rId56"/>
    <p:sldId id="332" r:id="rId57"/>
    <p:sldId id="333" r:id="rId58"/>
    <p:sldId id="334" r:id="rId59"/>
    <p:sldId id="335" r:id="rId60"/>
  </p:sldIdLst>
  <p:sldSz cx="24384000" cy="13716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4A4"/>
    <a:srgbClr val="2881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344FC-86F3-0A42-8B6E-43C733B2C93D}" v="67" dt="2021-04-05T21:27:50.216"/>
    <p1510:client id="{6DE1C452-7DEC-4DB7-AD19-B663842987A2}" v="8" dt="2022-09-15T10:27:52.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Bissor" userId="3b106917-6966-4828-9cbf-c63007bb86ef" providerId="ADAL" clId="{F814B0CE-9421-3D4F-93BA-34DFD6E9F3F9}"/>
    <pc:docChg chg="custSel modMainMaster">
      <pc:chgData name="Melvin Bissor" userId="3b106917-6966-4828-9cbf-c63007bb86ef" providerId="ADAL" clId="{F814B0CE-9421-3D4F-93BA-34DFD6E9F3F9}" dt="2021-03-17T17:08:32.162" v="9" actId="478"/>
      <pc:docMkLst>
        <pc:docMk/>
      </pc:docMkLst>
      <pc:sldMasterChg chg="modSldLayout">
        <pc:chgData name="Melvin Bissor" userId="3b106917-6966-4828-9cbf-c63007bb86ef" providerId="ADAL" clId="{F814B0CE-9421-3D4F-93BA-34DFD6E9F3F9}" dt="2021-03-17T17:08:32.162" v="9" actId="478"/>
        <pc:sldMasterMkLst>
          <pc:docMk/>
          <pc:sldMasterMk cId="3848250415" sldId="2147483695"/>
        </pc:sldMasterMkLst>
        <pc:sldLayoutChg chg="modSp mod">
          <pc:chgData name="Melvin Bissor" userId="3b106917-6966-4828-9cbf-c63007bb86ef" providerId="ADAL" clId="{F814B0CE-9421-3D4F-93BA-34DFD6E9F3F9}" dt="2021-03-17T17:07:49.240" v="2" actId="208"/>
          <pc:sldLayoutMkLst>
            <pc:docMk/>
            <pc:sldMasterMk cId="3848250415" sldId="2147483695"/>
            <pc:sldLayoutMk cId="938643915" sldId="2147483696"/>
          </pc:sldLayoutMkLst>
          <pc:cxnChg chg="mod">
            <ac:chgData name="Melvin Bissor" userId="3b106917-6966-4828-9cbf-c63007bb86ef" providerId="ADAL" clId="{F814B0CE-9421-3D4F-93BA-34DFD6E9F3F9}" dt="2021-03-17T17:07:49.240" v="2" actId="208"/>
            <ac:cxnSpMkLst>
              <pc:docMk/>
              <pc:sldMasterMk cId="3848250415" sldId="2147483695"/>
              <pc:sldLayoutMk cId="938643915" sldId="2147483696"/>
              <ac:cxnSpMk id="12" creationId="{3D6A56FD-16BF-E141-A929-2713131B6617}"/>
            </ac:cxnSpMkLst>
          </pc:cxnChg>
        </pc:sldLayoutChg>
        <pc:sldLayoutChg chg="delSp mod">
          <pc:chgData name="Melvin Bissor" userId="3b106917-6966-4828-9cbf-c63007bb86ef" providerId="ADAL" clId="{F814B0CE-9421-3D4F-93BA-34DFD6E9F3F9}" dt="2021-03-17T17:08:13.874" v="4" actId="478"/>
          <pc:sldLayoutMkLst>
            <pc:docMk/>
            <pc:sldMasterMk cId="3848250415" sldId="2147483695"/>
            <pc:sldLayoutMk cId="1118737846" sldId="2147483698"/>
          </pc:sldLayoutMkLst>
          <pc:spChg chg="del">
            <ac:chgData name="Melvin Bissor" userId="3b106917-6966-4828-9cbf-c63007bb86ef" providerId="ADAL" clId="{F814B0CE-9421-3D4F-93BA-34DFD6E9F3F9}" dt="2021-03-17T17:08:13.874" v="4" actId="478"/>
            <ac:spMkLst>
              <pc:docMk/>
              <pc:sldMasterMk cId="3848250415" sldId="2147483695"/>
              <pc:sldLayoutMk cId="1118737846" sldId="2147483698"/>
              <ac:spMk id="5" creationId="{1A7CA6F0-9EA5-1A4D-B2D6-581DBB347BD3}"/>
            </ac:spMkLst>
          </pc:spChg>
        </pc:sldLayoutChg>
        <pc:sldLayoutChg chg="delSp mod">
          <pc:chgData name="Melvin Bissor" userId="3b106917-6966-4828-9cbf-c63007bb86ef" providerId="ADAL" clId="{F814B0CE-9421-3D4F-93BA-34DFD6E9F3F9}" dt="2021-03-17T17:08:16.868" v="5" actId="478"/>
          <pc:sldLayoutMkLst>
            <pc:docMk/>
            <pc:sldMasterMk cId="3848250415" sldId="2147483695"/>
            <pc:sldLayoutMk cId="2278644172" sldId="2147483699"/>
          </pc:sldLayoutMkLst>
          <pc:spChg chg="del">
            <ac:chgData name="Melvin Bissor" userId="3b106917-6966-4828-9cbf-c63007bb86ef" providerId="ADAL" clId="{F814B0CE-9421-3D4F-93BA-34DFD6E9F3F9}" dt="2021-03-17T17:08:16.868" v="5" actId="478"/>
            <ac:spMkLst>
              <pc:docMk/>
              <pc:sldMasterMk cId="3848250415" sldId="2147483695"/>
              <pc:sldLayoutMk cId="2278644172" sldId="2147483699"/>
              <ac:spMk id="6" creationId="{EA06CDEF-6517-7045-BA89-92A10542E61A}"/>
            </ac:spMkLst>
          </pc:spChg>
        </pc:sldLayoutChg>
        <pc:sldLayoutChg chg="delSp mod">
          <pc:chgData name="Melvin Bissor" userId="3b106917-6966-4828-9cbf-c63007bb86ef" providerId="ADAL" clId="{F814B0CE-9421-3D4F-93BA-34DFD6E9F3F9}" dt="2021-03-17T17:08:06.947" v="3" actId="478"/>
          <pc:sldLayoutMkLst>
            <pc:docMk/>
            <pc:sldMasterMk cId="3848250415" sldId="2147483695"/>
            <pc:sldLayoutMk cId="760446352" sldId="2147483700"/>
          </pc:sldLayoutMkLst>
          <pc:spChg chg="del">
            <ac:chgData name="Melvin Bissor" userId="3b106917-6966-4828-9cbf-c63007bb86ef" providerId="ADAL" clId="{F814B0CE-9421-3D4F-93BA-34DFD6E9F3F9}" dt="2021-03-17T17:08:06.947" v="3" actId="478"/>
            <ac:spMkLst>
              <pc:docMk/>
              <pc:sldMasterMk cId="3848250415" sldId="2147483695"/>
              <pc:sldLayoutMk cId="760446352" sldId="2147483700"/>
              <ac:spMk id="8" creationId="{4688CBD1-C8C0-6841-AB5A-9EAF71FB290D}"/>
            </ac:spMkLst>
          </pc:spChg>
        </pc:sldLayoutChg>
        <pc:sldLayoutChg chg="delSp mod">
          <pc:chgData name="Melvin Bissor" userId="3b106917-6966-4828-9cbf-c63007bb86ef" providerId="ADAL" clId="{F814B0CE-9421-3D4F-93BA-34DFD6E9F3F9}" dt="2021-03-17T17:08:24.386" v="7" actId="478"/>
          <pc:sldLayoutMkLst>
            <pc:docMk/>
            <pc:sldMasterMk cId="3848250415" sldId="2147483695"/>
            <pc:sldLayoutMk cId="3472624802" sldId="2147483701"/>
          </pc:sldLayoutMkLst>
          <pc:spChg chg="del">
            <ac:chgData name="Melvin Bissor" userId="3b106917-6966-4828-9cbf-c63007bb86ef" providerId="ADAL" clId="{F814B0CE-9421-3D4F-93BA-34DFD6E9F3F9}" dt="2021-03-17T17:08:24.386" v="7" actId="478"/>
            <ac:spMkLst>
              <pc:docMk/>
              <pc:sldMasterMk cId="3848250415" sldId="2147483695"/>
              <pc:sldLayoutMk cId="3472624802" sldId="2147483701"/>
              <ac:spMk id="4" creationId="{2BD77672-5BC3-AE4D-8C9B-8EF39D67DEEF}"/>
            </ac:spMkLst>
          </pc:spChg>
        </pc:sldLayoutChg>
        <pc:sldLayoutChg chg="delSp mod">
          <pc:chgData name="Melvin Bissor" userId="3b106917-6966-4828-9cbf-c63007bb86ef" providerId="ADAL" clId="{F814B0CE-9421-3D4F-93BA-34DFD6E9F3F9}" dt="2021-03-17T17:08:22.020" v="6" actId="478"/>
          <pc:sldLayoutMkLst>
            <pc:docMk/>
            <pc:sldMasterMk cId="3848250415" sldId="2147483695"/>
            <pc:sldLayoutMk cId="4110855545" sldId="2147483702"/>
          </pc:sldLayoutMkLst>
          <pc:spChg chg="del">
            <ac:chgData name="Melvin Bissor" userId="3b106917-6966-4828-9cbf-c63007bb86ef" providerId="ADAL" clId="{F814B0CE-9421-3D4F-93BA-34DFD6E9F3F9}" dt="2021-03-17T17:08:22.020" v="6" actId="478"/>
            <ac:spMkLst>
              <pc:docMk/>
              <pc:sldMasterMk cId="3848250415" sldId="2147483695"/>
              <pc:sldLayoutMk cId="4110855545" sldId="2147483702"/>
              <ac:spMk id="3" creationId="{E7CD1A80-5895-3240-B126-80866681BA83}"/>
            </ac:spMkLst>
          </pc:spChg>
        </pc:sldLayoutChg>
        <pc:sldLayoutChg chg="delSp mod">
          <pc:chgData name="Melvin Bissor" userId="3b106917-6966-4828-9cbf-c63007bb86ef" providerId="ADAL" clId="{F814B0CE-9421-3D4F-93BA-34DFD6E9F3F9}" dt="2021-03-17T17:08:27.802" v="8" actId="478"/>
          <pc:sldLayoutMkLst>
            <pc:docMk/>
            <pc:sldMasterMk cId="3848250415" sldId="2147483695"/>
            <pc:sldLayoutMk cId="3991060807" sldId="2147483703"/>
          </pc:sldLayoutMkLst>
          <pc:spChg chg="del">
            <ac:chgData name="Melvin Bissor" userId="3b106917-6966-4828-9cbf-c63007bb86ef" providerId="ADAL" clId="{F814B0CE-9421-3D4F-93BA-34DFD6E9F3F9}" dt="2021-03-17T17:08:27.802" v="8" actId="478"/>
            <ac:spMkLst>
              <pc:docMk/>
              <pc:sldMasterMk cId="3848250415" sldId="2147483695"/>
              <pc:sldLayoutMk cId="3991060807" sldId="2147483703"/>
              <ac:spMk id="6" creationId="{BFEF3F09-75A5-D540-8638-F57E3BB09935}"/>
            </ac:spMkLst>
          </pc:spChg>
        </pc:sldLayoutChg>
        <pc:sldLayoutChg chg="delSp mod">
          <pc:chgData name="Melvin Bissor" userId="3b106917-6966-4828-9cbf-c63007bb86ef" providerId="ADAL" clId="{F814B0CE-9421-3D4F-93BA-34DFD6E9F3F9}" dt="2021-03-17T17:08:32.162" v="9" actId="478"/>
          <pc:sldLayoutMkLst>
            <pc:docMk/>
            <pc:sldMasterMk cId="3848250415" sldId="2147483695"/>
            <pc:sldLayoutMk cId="2092712706" sldId="2147483704"/>
          </pc:sldLayoutMkLst>
          <pc:spChg chg="del">
            <ac:chgData name="Melvin Bissor" userId="3b106917-6966-4828-9cbf-c63007bb86ef" providerId="ADAL" clId="{F814B0CE-9421-3D4F-93BA-34DFD6E9F3F9}" dt="2021-03-17T17:08:32.162" v="9" actId="478"/>
            <ac:spMkLst>
              <pc:docMk/>
              <pc:sldMasterMk cId="3848250415" sldId="2147483695"/>
              <pc:sldLayoutMk cId="2092712706" sldId="2147483704"/>
              <ac:spMk id="6" creationId="{D8155490-850B-9648-802C-606C8CBBD18F}"/>
            </ac:spMkLst>
          </pc:spChg>
        </pc:sldLayoutChg>
      </pc:sldMasterChg>
    </pc:docChg>
  </pc:docChgLst>
  <pc:docChgLst>
    <pc:chgData name="Melvin Bissor" userId="3b106917-6966-4828-9cbf-c63007bb86ef" providerId="ADAL" clId="{398344FC-86F3-0A42-8B6E-43C733B2C93D}"/>
    <pc:docChg chg="custSel addSld delSld modSld sldOrd">
      <pc:chgData name="Melvin Bissor" userId="3b106917-6966-4828-9cbf-c63007bb86ef" providerId="ADAL" clId="{398344FC-86F3-0A42-8B6E-43C733B2C93D}" dt="2021-04-06T00:28:42.027" v="1841" actId="680"/>
      <pc:docMkLst>
        <pc:docMk/>
      </pc:docMkLst>
      <pc:sldChg chg="modSp del mod ord">
        <pc:chgData name="Melvin Bissor" userId="3b106917-6966-4828-9cbf-c63007bb86ef" providerId="ADAL" clId="{398344FC-86F3-0A42-8B6E-43C733B2C93D}" dt="2021-04-06T00:28:33.117" v="1839" actId="2696"/>
        <pc:sldMkLst>
          <pc:docMk/>
          <pc:sldMk cId="366967798" sldId="256"/>
        </pc:sldMkLst>
        <pc:spChg chg="mod">
          <ac:chgData name="Melvin Bissor" userId="3b106917-6966-4828-9cbf-c63007bb86ef" providerId="ADAL" clId="{398344FC-86F3-0A42-8B6E-43C733B2C93D}" dt="2021-04-05T18:18:50.176" v="32" actId="20577"/>
          <ac:spMkLst>
            <pc:docMk/>
            <pc:sldMk cId="366967798" sldId="256"/>
            <ac:spMk id="2" creationId="{F42938A5-4E31-C046-923D-6599C02193F8}"/>
          </ac:spMkLst>
        </pc:spChg>
      </pc:sldChg>
      <pc:sldChg chg="new">
        <pc:chgData name="Melvin Bissor" userId="3b106917-6966-4828-9cbf-c63007bb86ef" providerId="ADAL" clId="{398344FC-86F3-0A42-8B6E-43C733B2C93D}" dt="2021-04-06T00:28:42.027" v="1841" actId="680"/>
        <pc:sldMkLst>
          <pc:docMk/>
          <pc:sldMk cId="3143599792" sldId="256"/>
        </pc:sldMkLst>
      </pc:sldChg>
      <pc:sldChg chg="modSp del mod ord">
        <pc:chgData name="Melvin Bissor" userId="3b106917-6966-4828-9cbf-c63007bb86ef" providerId="ADAL" clId="{398344FC-86F3-0A42-8B6E-43C733B2C93D}" dt="2021-04-06T00:28:33.117" v="1839" actId="2696"/>
        <pc:sldMkLst>
          <pc:docMk/>
          <pc:sldMk cId="3388472425" sldId="257"/>
        </pc:sldMkLst>
        <pc:spChg chg="mod">
          <ac:chgData name="Melvin Bissor" userId="3b106917-6966-4828-9cbf-c63007bb86ef" providerId="ADAL" clId="{398344FC-86F3-0A42-8B6E-43C733B2C93D}" dt="2021-04-05T18:19:34.735" v="33" actId="20577"/>
          <ac:spMkLst>
            <pc:docMk/>
            <pc:sldMk cId="3388472425" sldId="257"/>
            <ac:spMk id="3" creationId="{069DA656-8D6C-AD47-8610-A53E111726F7}"/>
          </ac:spMkLst>
        </pc:spChg>
      </pc:sldChg>
      <pc:sldChg chg="addSp modSp del mod ord">
        <pc:chgData name="Melvin Bissor" userId="3b106917-6966-4828-9cbf-c63007bb86ef" providerId="ADAL" clId="{398344FC-86F3-0A42-8B6E-43C733B2C93D}" dt="2021-04-06T00:28:33.117" v="1839" actId="2696"/>
        <pc:sldMkLst>
          <pc:docMk/>
          <pc:sldMk cId="1338595939" sldId="258"/>
        </pc:sldMkLst>
        <pc:spChg chg="mod">
          <ac:chgData name="Melvin Bissor" userId="3b106917-6966-4828-9cbf-c63007bb86ef" providerId="ADAL" clId="{398344FC-86F3-0A42-8B6E-43C733B2C93D}" dt="2021-04-05T18:19:49.770" v="39" actId="20577"/>
          <ac:spMkLst>
            <pc:docMk/>
            <pc:sldMk cId="1338595939" sldId="258"/>
            <ac:spMk id="2" creationId="{8C9F2092-4A22-EB4F-BB98-1E50764FF518}"/>
          </ac:spMkLst>
        </pc:spChg>
        <pc:spChg chg="mod">
          <ac:chgData name="Melvin Bissor" userId="3b106917-6966-4828-9cbf-c63007bb86ef" providerId="ADAL" clId="{398344FC-86F3-0A42-8B6E-43C733B2C93D}" dt="2021-04-05T18:23:06.080" v="90" actId="20577"/>
          <ac:spMkLst>
            <pc:docMk/>
            <pc:sldMk cId="1338595939" sldId="258"/>
            <ac:spMk id="3" creationId="{E1419C44-21A9-834C-B7CE-BF17884F639F}"/>
          </ac:spMkLst>
        </pc:spChg>
        <pc:spChg chg="add mod">
          <ac:chgData name="Melvin Bissor" userId="3b106917-6966-4828-9cbf-c63007bb86ef" providerId="ADAL" clId="{398344FC-86F3-0A42-8B6E-43C733B2C93D}" dt="2021-04-05T18:24:00.336" v="100" actId="1076"/>
          <ac:spMkLst>
            <pc:docMk/>
            <pc:sldMk cId="1338595939" sldId="258"/>
            <ac:spMk id="6" creationId="{202648EF-9939-6541-BD68-EF494BD66262}"/>
          </ac:spMkLst>
        </pc:spChg>
        <pc:spChg chg="add mod">
          <ac:chgData name="Melvin Bissor" userId="3b106917-6966-4828-9cbf-c63007bb86ef" providerId="ADAL" clId="{398344FC-86F3-0A42-8B6E-43C733B2C93D}" dt="2021-04-05T18:24:06.085" v="102" actId="1076"/>
          <ac:spMkLst>
            <pc:docMk/>
            <pc:sldMk cId="1338595939" sldId="258"/>
            <ac:spMk id="7" creationId="{687F7B27-B7AD-5E43-B0AE-D35747B0DAC3}"/>
          </ac:spMkLst>
        </pc:spChg>
        <pc:spChg chg="add mod">
          <ac:chgData name="Melvin Bissor" userId="3b106917-6966-4828-9cbf-c63007bb86ef" providerId="ADAL" clId="{398344FC-86F3-0A42-8B6E-43C733B2C93D}" dt="2021-04-05T18:24:02.842" v="101" actId="1076"/>
          <ac:spMkLst>
            <pc:docMk/>
            <pc:sldMk cId="1338595939" sldId="258"/>
            <ac:spMk id="8" creationId="{D363DED4-DCF8-7D43-86D5-F2197191B831}"/>
          </ac:spMkLst>
        </pc:spChg>
        <pc:spChg chg="add mod">
          <ac:chgData name="Melvin Bissor" userId="3b106917-6966-4828-9cbf-c63007bb86ef" providerId="ADAL" clId="{398344FC-86F3-0A42-8B6E-43C733B2C93D}" dt="2021-04-05T18:24:13.779" v="105" actId="1076"/>
          <ac:spMkLst>
            <pc:docMk/>
            <pc:sldMk cId="1338595939" sldId="258"/>
            <ac:spMk id="9" creationId="{CBF1B714-C45E-FF45-A03D-CED3ED610D11}"/>
          </ac:spMkLst>
        </pc:spChg>
        <pc:spChg chg="add mod">
          <ac:chgData name="Melvin Bissor" userId="3b106917-6966-4828-9cbf-c63007bb86ef" providerId="ADAL" clId="{398344FC-86F3-0A42-8B6E-43C733B2C93D}" dt="2021-04-05T18:24:15.202" v="106" actId="1076"/>
          <ac:spMkLst>
            <pc:docMk/>
            <pc:sldMk cId="1338595939" sldId="258"/>
            <ac:spMk id="10" creationId="{7D749682-081F-694C-A830-145AF21A7AD0}"/>
          </ac:spMkLst>
        </pc:spChg>
        <pc:spChg chg="add mod">
          <ac:chgData name="Melvin Bissor" userId="3b106917-6966-4828-9cbf-c63007bb86ef" providerId="ADAL" clId="{398344FC-86F3-0A42-8B6E-43C733B2C93D}" dt="2021-04-05T18:24:20.386" v="107" actId="1076"/>
          <ac:spMkLst>
            <pc:docMk/>
            <pc:sldMk cId="1338595939" sldId="258"/>
            <ac:spMk id="11" creationId="{3DA35D13-DC1E-AC42-A90B-46A73E202730}"/>
          </ac:spMkLst>
        </pc:spChg>
        <pc:spChg chg="add mod">
          <ac:chgData name="Melvin Bissor" userId="3b106917-6966-4828-9cbf-c63007bb86ef" providerId="ADAL" clId="{398344FC-86F3-0A42-8B6E-43C733B2C93D}" dt="2021-04-05T18:24:23.620" v="108" actId="1076"/>
          <ac:spMkLst>
            <pc:docMk/>
            <pc:sldMk cId="1338595939" sldId="258"/>
            <ac:spMk id="12" creationId="{ED2794AB-7248-A349-8EA9-030221A96CDE}"/>
          </ac:spMkLst>
        </pc:spChg>
      </pc:sldChg>
      <pc:sldChg chg="modSp del mod ord">
        <pc:chgData name="Melvin Bissor" userId="3b106917-6966-4828-9cbf-c63007bb86ef" providerId="ADAL" clId="{398344FC-86F3-0A42-8B6E-43C733B2C93D}" dt="2021-04-06T00:28:33.117" v="1839" actId="2696"/>
        <pc:sldMkLst>
          <pc:docMk/>
          <pc:sldMk cId="1475986811" sldId="259"/>
        </pc:sldMkLst>
        <pc:spChg chg="mod">
          <ac:chgData name="Melvin Bissor" userId="3b106917-6966-4828-9cbf-c63007bb86ef" providerId="ADAL" clId="{398344FC-86F3-0A42-8B6E-43C733B2C93D}" dt="2021-04-05T18:24:54.428" v="123" actId="20577"/>
          <ac:spMkLst>
            <pc:docMk/>
            <pc:sldMk cId="1475986811" sldId="259"/>
            <ac:spMk id="2" creationId="{67CA14EC-01A1-5343-814E-ED6207833ACA}"/>
          </ac:spMkLst>
        </pc:spChg>
        <pc:spChg chg="mod">
          <ac:chgData name="Melvin Bissor" userId="3b106917-6966-4828-9cbf-c63007bb86ef" providerId="ADAL" clId="{398344FC-86F3-0A42-8B6E-43C733B2C93D}" dt="2021-04-05T18:35:18.655" v="193" actId="255"/>
          <ac:spMkLst>
            <pc:docMk/>
            <pc:sldMk cId="1475986811" sldId="259"/>
            <ac:spMk id="3" creationId="{D2BBFB8B-7B30-3E4A-B1BC-E5322D6F821C}"/>
          </ac:spMkLst>
        </pc:spChg>
      </pc:sldChg>
      <pc:sldChg chg="addSp modSp new del mod ord">
        <pc:chgData name="Melvin Bissor" userId="3b106917-6966-4828-9cbf-c63007bb86ef" providerId="ADAL" clId="{398344FC-86F3-0A42-8B6E-43C733B2C93D}" dt="2021-04-06T00:28:33.117" v="1839" actId="2696"/>
        <pc:sldMkLst>
          <pc:docMk/>
          <pc:sldMk cId="3440370409" sldId="260"/>
        </pc:sldMkLst>
        <pc:spChg chg="mod">
          <ac:chgData name="Melvin Bissor" userId="3b106917-6966-4828-9cbf-c63007bb86ef" providerId="ADAL" clId="{398344FC-86F3-0A42-8B6E-43C733B2C93D}" dt="2021-04-05T18:36:13.990" v="220" actId="20577"/>
          <ac:spMkLst>
            <pc:docMk/>
            <pc:sldMk cId="3440370409" sldId="260"/>
            <ac:spMk id="2" creationId="{44EC19D0-28CE-2744-8AA1-F7C7CD57EF95}"/>
          </ac:spMkLst>
        </pc:spChg>
        <pc:spChg chg="mod">
          <ac:chgData name="Melvin Bissor" userId="3b106917-6966-4828-9cbf-c63007bb86ef" providerId="ADAL" clId="{398344FC-86F3-0A42-8B6E-43C733B2C93D}" dt="2021-04-05T18:44:48.101" v="232" actId="20577"/>
          <ac:spMkLst>
            <pc:docMk/>
            <pc:sldMk cId="3440370409" sldId="260"/>
            <ac:spMk id="3" creationId="{7921B3ED-5CAC-6848-8FF8-C66DC91C86F8}"/>
          </ac:spMkLst>
        </pc:spChg>
        <pc:spChg chg="add mod">
          <ac:chgData name="Melvin Bissor" userId="3b106917-6966-4828-9cbf-c63007bb86ef" providerId="ADAL" clId="{398344FC-86F3-0A42-8B6E-43C733B2C93D}" dt="2021-04-05T18:36:36.242" v="223" actId="14100"/>
          <ac:spMkLst>
            <pc:docMk/>
            <pc:sldMk cId="3440370409" sldId="260"/>
            <ac:spMk id="6" creationId="{617E2BAC-66A0-8B4C-ACDD-D2E80C936788}"/>
          </ac:spMkLst>
        </pc:spChg>
      </pc:sldChg>
      <pc:sldChg chg="addSp delSp modSp new del mod ord">
        <pc:chgData name="Melvin Bissor" userId="3b106917-6966-4828-9cbf-c63007bb86ef" providerId="ADAL" clId="{398344FC-86F3-0A42-8B6E-43C733B2C93D}" dt="2021-04-06T00:28:33.117" v="1839" actId="2696"/>
        <pc:sldMkLst>
          <pc:docMk/>
          <pc:sldMk cId="3856388209" sldId="261"/>
        </pc:sldMkLst>
        <pc:spChg chg="mod">
          <ac:chgData name="Melvin Bissor" userId="3b106917-6966-4828-9cbf-c63007bb86ef" providerId="ADAL" clId="{398344FC-86F3-0A42-8B6E-43C733B2C93D}" dt="2021-04-05T18:50:50.477" v="340" actId="20577"/>
          <ac:spMkLst>
            <pc:docMk/>
            <pc:sldMk cId="3856388209" sldId="261"/>
            <ac:spMk id="2" creationId="{0E4D0F7A-31FC-BC46-9B94-31966D9489BF}"/>
          </ac:spMkLst>
        </pc:spChg>
        <pc:spChg chg="del">
          <ac:chgData name="Melvin Bissor" userId="3b106917-6966-4828-9cbf-c63007bb86ef" providerId="ADAL" clId="{398344FC-86F3-0A42-8B6E-43C733B2C93D}" dt="2021-04-05T18:47:17.833" v="253"/>
          <ac:spMkLst>
            <pc:docMk/>
            <pc:sldMk cId="3856388209" sldId="261"/>
            <ac:spMk id="3" creationId="{25272625-AF61-ED49-A121-952BD8255262}"/>
          </ac:spMkLst>
        </pc:spChg>
        <pc:spChg chg="add del mod">
          <ac:chgData name="Melvin Bissor" userId="3b106917-6966-4828-9cbf-c63007bb86ef" providerId="ADAL" clId="{398344FC-86F3-0A42-8B6E-43C733B2C93D}" dt="2021-04-05T18:47:29.874" v="257" actId="478"/>
          <ac:spMkLst>
            <pc:docMk/>
            <pc:sldMk cId="3856388209" sldId="261"/>
            <ac:spMk id="7" creationId="{2EBC24C2-7529-4B4F-BC68-587BA9553161}"/>
          </ac:spMkLst>
        </pc:spChg>
        <pc:spChg chg="add del mod">
          <ac:chgData name="Melvin Bissor" userId="3b106917-6966-4828-9cbf-c63007bb86ef" providerId="ADAL" clId="{398344FC-86F3-0A42-8B6E-43C733B2C93D}" dt="2021-04-05T18:48:06.355" v="261"/>
          <ac:spMkLst>
            <pc:docMk/>
            <pc:sldMk cId="3856388209" sldId="261"/>
            <ac:spMk id="9" creationId="{2B9D7974-5DE7-E040-99E8-17A7D7FA0D9F}"/>
          </ac:spMkLst>
        </pc:spChg>
        <pc:spChg chg="add del">
          <ac:chgData name="Melvin Bissor" userId="3b106917-6966-4828-9cbf-c63007bb86ef" providerId="ADAL" clId="{398344FC-86F3-0A42-8B6E-43C733B2C93D}" dt="2021-04-05T18:47:40.302" v="260"/>
          <ac:spMkLst>
            <pc:docMk/>
            <pc:sldMk cId="3856388209" sldId="261"/>
            <ac:spMk id="11" creationId="{D9F9FFE7-3415-B345-9B50-8F8243AE3473}"/>
          </ac:spMkLst>
        </pc:spChg>
        <pc:spChg chg="add del mod">
          <ac:chgData name="Melvin Bissor" userId="3b106917-6966-4828-9cbf-c63007bb86ef" providerId="ADAL" clId="{398344FC-86F3-0A42-8B6E-43C733B2C93D}" dt="2021-04-05T18:48:50.481" v="269" actId="1076"/>
          <ac:spMkLst>
            <pc:docMk/>
            <pc:sldMk cId="3856388209" sldId="261"/>
            <ac:spMk id="13" creationId="{7EEE164D-14DB-5B44-BFA9-57507ED2BD27}"/>
          </ac:spMkLst>
        </pc:spChg>
        <pc:spChg chg="add del mod">
          <ac:chgData name="Melvin Bissor" userId="3b106917-6966-4828-9cbf-c63007bb86ef" providerId="ADAL" clId="{398344FC-86F3-0A42-8B6E-43C733B2C93D}" dt="2021-04-05T18:48:18.390" v="265" actId="478"/>
          <ac:spMkLst>
            <pc:docMk/>
            <pc:sldMk cId="3856388209" sldId="261"/>
            <ac:spMk id="14" creationId="{FF33248C-00F7-C44D-A8F0-A094938BE735}"/>
          </ac:spMkLst>
        </pc:spChg>
        <pc:graphicFrameChg chg="add del mod">
          <ac:chgData name="Melvin Bissor" userId="3b106917-6966-4828-9cbf-c63007bb86ef" providerId="ADAL" clId="{398344FC-86F3-0A42-8B6E-43C733B2C93D}" dt="2021-04-05T18:47:32.956" v="258" actId="478"/>
          <ac:graphicFrameMkLst>
            <pc:docMk/>
            <pc:sldMk cId="3856388209" sldId="261"/>
            <ac:graphicFrameMk id="6" creationId="{34C67A29-B8E3-F549-93B4-FA40B88080BD}"/>
          </ac:graphicFrameMkLst>
        </pc:graphicFrameChg>
        <pc:graphicFrameChg chg="add del mod">
          <ac:chgData name="Melvin Bissor" userId="3b106917-6966-4828-9cbf-c63007bb86ef" providerId="ADAL" clId="{398344FC-86F3-0A42-8B6E-43C733B2C93D}" dt="2021-04-05T18:47:40.302" v="260"/>
          <ac:graphicFrameMkLst>
            <pc:docMk/>
            <pc:sldMk cId="3856388209" sldId="261"/>
            <ac:graphicFrameMk id="10" creationId="{6BF55F66-E4B1-E64A-92A2-E30D526BBD7F}"/>
          </ac:graphicFrameMkLst>
        </pc:graphicFrameChg>
        <pc:graphicFrameChg chg="add del mod modGraphic">
          <ac:chgData name="Melvin Bissor" userId="3b106917-6966-4828-9cbf-c63007bb86ef" providerId="ADAL" clId="{398344FC-86F3-0A42-8B6E-43C733B2C93D}" dt="2021-04-05T18:52:40.415" v="349" actId="1076"/>
          <ac:graphicFrameMkLst>
            <pc:docMk/>
            <pc:sldMk cId="3856388209" sldId="261"/>
            <ac:graphicFrameMk id="12" creationId="{EAD3A1EC-1D79-FB45-B3C1-0E1CF05D76F7}"/>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3414154731" sldId="262"/>
        </pc:sldMkLst>
        <pc:spChg chg="mod">
          <ac:chgData name="Melvin Bissor" userId="3b106917-6966-4828-9cbf-c63007bb86ef" providerId="ADAL" clId="{398344FC-86F3-0A42-8B6E-43C733B2C93D}" dt="2021-04-05T18:54:47.647" v="372" actId="14100"/>
          <ac:spMkLst>
            <pc:docMk/>
            <pc:sldMk cId="3414154731" sldId="262"/>
            <ac:spMk id="2" creationId="{9C78F04C-FA5B-6B40-BAA7-CE66037F0737}"/>
          </ac:spMkLst>
        </pc:spChg>
        <pc:spChg chg="mod">
          <ac:chgData name="Melvin Bissor" userId="3b106917-6966-4828-9cbf-c63007bb86ef" providerId="ADAL" clId="{398344FC-86F3-0A42-8B6E-43C733B2C93D}" dt="2021-04-05T21:02:59.322" v="385" actId="20577"/>
          <ac:spMkLst>
            <pc:docMk/>
            <pc:sldMk cId="3414154731" sldId="262"/>
            <ac:spMk id="3" creationId="{7687A08A-DA4B-8C48-BD53-BBFFA798354C}"/>
          </ac:spMkLst>
        </pc:spChg>
        <pc:picChg chg="add del mod">
          <ac:chgData name="Melvin Bissor" userId="3b106917-6966-4828-9cbf-c63007bb86ef" providerId="ADAL" clId="{398344FC-86F3-0A42-8B6E-43C733B2C93D}" dt="2021-04-05T18:56:46.147" v="377" actId="478"/>
          <ac:picMkLst>
            <pc:docMk/>
            <pc:sldMk cId="3414154731" sldId="262"/>
            <ac:picMk id="3074" creationId="{13807BAA-6F2E-164A-80FB-0696DC3BCC3B}"/>
          </ac:picMkLst>
        </pc:picChg>
        <pc:picChg chg="add mod">
          <ac:chgData name="Melvin Bissor" userId="3b106917-6966-4828-9cbf-c63007bb86ef" providerId="ADAL" clId="{398344FC-86F3-0A42-8B6E-43C733B2C93D}" dt="2021-04-05T18:57:07.369" v="381" actId="14100"/>
          <ac:picMkLst>
            <pc:docMk/>
            <pc:sldMk cId="3414154731" sldId="262"/>
            <ac:picMk id="3076" creationId="{304AA610-D9A9-7C4B-820E-39E835CC0E89}"/>
          </ac:picMkLst>
        </pc:picChg>
      </pc:sldChg>
      <pc:sldChg chg="addSp delSp modSp add del mod ord">
        <pc:chgData name="Melvin Bissor" userId="3b106917-6966-4828-9cbf-c63007bb86ef" providerId="ADAL" clId="{398344FC-86F3-0A42-8B6E-43C733B2C93D}" dt="2021-04-06T00:28:33.117" v="1839" actId="2696"/>
        <pc:sldMkLst>
          <pc:docMk/>
          <pc:sldMk cId="1837525449" sldId="263"/>
        </pc:sldMkLst>
        <pc:spChg chg="mod">
          <ac:chgData name="Melvin Bissor" userId="3b106917-6966-4828-9cbf-c63007bb86ef" providerId="ADAL" clId="{398344FC-86F3-0A42-8B6E-43C733B2C93D}" dt="2021-04-05T21:08:23.175" v="430" actId="20577"/>
          <ac:spMkLst>
            <pc:docMk/>
            <pc:sldMk cId="1837525449" sldId="263"/>
            <ac:spMk id="2" creationId="{9C78F04C-FA5B-6B40-BAA7-CE66037F0737}"/>
          </ac:spMkLst>
        </pc:spChg>
        <pc:spChg chg="mod">
          <ac:chgData name="Melvin Bissor" userId="3b106917-6966-4828-9cbf-c63007bb86ef" providerId="ADAL" clId="{398344FC-86F3-0A42-8B6E-43C733B2C93D}" dt="2021-04-05T21:07:41.320" v="412" actId="27636"/>
          <ac:spMkLst>
            <pc:docMk/>
            <pc:sldMk cId="1837525449" sldId="263"/>
            <ac:spMk id="3" creationId="{7687A08A-DA4B-8C48-BD53-BBFFA798354C}"/>
          </ac:spMkLst>
        </pc:spChg>
        <pc:spChg chg="add mod">
          <ac:chgData name="Melvin Bissor" userId="3b106917-6966-4828-9cbf-c63007bb86ef" providerId="ADAL" clId="{398344FC-86F3-0A42-8B6E-43C733B2C93D}" dt="2021-04-05T21:07:48.843" v="414" actId="27636"/>
          <ac:spMkLst>
            <pc:docMk/>
            <pc:sldMk cId="1837525449" sldId="263"/>
            <ac:spMk id="7" creationId="{7621B3DF-6CC4-EE41-A152-4A0EADEDCD5F}"/>
          </ac:spMkLst>
        </pc:spChg>
        <pc:picChg chg="del">
          <ac:chgData name="Melvin Bissor" userId="3b106917-6966-4828-9cbf-c63007bb86ef" providerId="ADAL" clId="{398344FC-86F3-0A42-8B6E-43C733B2C93D}" dt="2021-04-05T21:03:48.364" v="387" actId="478"/>
          <ac:picMkLst>
            <pc:docMk/>
            <pc:sldMk cId="1837525449" sldId="263"/>
            <ac:picMk id="3076" creationId="{304AA610-D9A9-7C4B-820E-39E835CC0E89}"/>
          </ac:picMkLst>
        </pc:picChg>
      </pc:sldChg>
      <pc:sldChg chg="addSp delSp modSp add del mod">
        <pc:chgData name="Melvin Bissor" userId="3b106917-6966-4828-9cbf-c63007bb86ef" providerId="ADAL" clId="{398344FC-86F3-0A42-8B6E-43C733B2C93D}" dt="2021-04-05T18:52:30.448" v="348" actId="2696"/>
        <pc:sldMkLst>
          <pc:docMk/>
          <pc:sldMk cId="1958439904" sldId="263"/>
        </pc:sldMkLst>
        <pc:spChg chg="mod">
          <ac:chgData name="Melvin Bissor" userId="3b106917-6966-4828-9cbf-c63007bb86ef" providerId="ADAL" clId="{398344FC-86F3-0A42-8B6E-43C733B2C93D}" dt="2021-04-05T18:51:37.526" v="343" actId="27636"/>
          <ac:spMkLst>
            <pc:docMk/>
            <pc:sldMk cId="1958439904" sldId="263"/>
            <ac:spMk id="3" creationId="{7921B3ED-5CAC-6848-8FF8-C66DC91C86F8}"/>
          </ac:spMkLst>
        </pc:spChg>
        <pc:spChg chg="add del mod">
          <ac:chgData name="Melvin Bissor" userId="3b106917-6966-4828-9cbf-c63007bb86ef" providerId="ADAL" clId="{398344FC-86F3-0A42-8B6E-43C733B2C93D}" dt="2021-04-05T18:52:08.560" v="345"/>
          <ac:spMkLst>
            <pc:docMk/>
            <pc:sldMk cId="1958439904" sldId="263"/>
            <ac:spMk id="8" creationId="{E613FA49-ABAC-4949-B746-662227E1BBC7}"/>
          </ac:spMkLst>
        </pc:spChg>
        <pc:spChg chg="add del mod">
          <ac:chgData name="Melvin Bissor" userId="3b106917-6966-4828-9cbf-c63007bb86ef" providerId="ADAL" clId="{398344FC-86F3-0A42-8B6E-43C733B2C93D}" dt="2021-04-05T18:52:15.665" v="347"/>
          <ac:spMkLst>
            <pc:docMk/>
            <pc:sldMk cId="1958439904" sldId="263"/>
            <ac:spMk id="10" creationId="{74623F13-BF36-194B-A505-DDC63E2215DC}"/>
          </ac:spMkLst>
        </pc:spChg>
        <pc:graphicFrameChg chg="add del mod">
          <ac:chgData name="Melvin Bissor" userId="3b106917-6966-4828-9cbf-c63007bb86ef" providerId="ADAL" clId="{398344FC-86F3-0A42-8B6E-43C733B2C93D}" dt="2021-04-05T18:52:08.560" v="345"/>
          <ac:graphicFrameMkLst>
            <pc:docMk/>
            <pc:sldMk cId="1958439904" sldId="263"/>
            <ac:graphicFrameMk id="7" creationId="{CB98C85B-712F-5E42-BF1A-4A6527D9AE99}"/>
          </ac:graphicFrameMkLst>
        </pc:graphicFrameChg>
        <pc:graphicFrameChg chg="add del mod">
          <ac:chgData name="Melvin Bissor" userId="3b106917-6966-4828-9cbf-c63007bb86ef" providerId="ADAL" clId="{398344FC-86F3-0A42-8B6E-43C733B2C93D}" dt="2021-04-05T18:52:15.665" v="347"/>
          <ac:graphicFrameMkLst>
            <pc:docMk/>
            <pc:sldMk cId="1958439904" sldId="263"/>
            <ac:graphicFrameMk id="9" creationId="{BBE18E62-B09E-2A4E-A206-C838025EAB69}"/>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2144977858" sldId="264"/>
        </pc:sldMkLst>
        <pc:spChg chg="mod">
          <ac:chgData name="Melvin Bissor" userId="3b106917-6966-4828-9cbf-c63007bb86ef" providerId="ADAL" clId="{398344FC-86F3-0A42-8B6E-43C733B2C93D}" dt="2021-04-05T21:13:00.443" v="566" actId="20577"/>
          <ac:spMkLst>
            <pc:docMk/>
            <pc:sldMk cId="2144977858" sldId="264"/>
            <ac:spMk id="2" creationId="{A54E3388-9607-3340-BAED-3CA001A90262}"/>
          </ac:spMkLst>
        </pc:spChg>
        <pc:spChg chg="del">
          <ac:chgData name="Melvin Bissor" userId="3b106917-6966-4828-9cbf-c63007bb86ef" providerId="ADAL" clId="{398344FC-86F3-0A42-8B6E-43C733B2C93D}" dt="2021-04-05T21:12:10.110" v="523"/>
          <ac:spMkLst>
            <pc:docMk/>
            <pc:sldMk cId="2144977858" sldId="264"/>
            <ac:spMk id="3" creationId="{876C90D9-678D-054C-B3A2-072A4FDA29E3}"/>
          </ac:spMkLst>
        </pc:spChg>
        <pc:picChg chg="add mod">
          <ac:chgData name="Melvin Bissor" userId="3b106917-6966-4828-9cbf-c63007bb86ef" providerId="ADAL" clId="{398344FC-86F3-0A42-8B6E-43C733B2C93D}" dt="2021-04-05T21:12:28.780" v="529" actId="1076"/>
          <ac:picMkLst>
            <pc:docMk/>
            <pc:sldMk cId="2144977858" sldId="264"/>
            <ac:picMk id="6" creationId="{16F5A6BC-C313-4A4F-802B-76E1AC051DC8}"/>
          </ac:picMkLst>
        </pc:picChg>
      </pc:sldChg>
      <pc:sldChg chg="addSp delSp modSp new del mod ord">
        <pc:chgData name="Melvin Bissor" userId="3b106917-6966-4828-9cbf-c63007bb86ef" providerId="ADAL" clId="{398344FC-86F3-0A42-8B6E-43C733B2C93D}" dt="2021-04-06T00:28:33.117" v="1839" actId="2696"/>
        <pc:sldMkLst>
          <pc:docMk/>
          <pc:sldMk cId="1522053031" sldId="265"/>
        </pc:sldMkLst>
        <pc:spChg chg="mod">
          <ac:chgData name="Melvin Bissor" userId="3b106917-6966-4828-9cbf-c63007bb86ef" providerId="ADAL" clId="{398344FC-86F3-0A42-8B6E-43C733B2C93D}" dt="2021-04-05T21:13:27.314" v="646" actId="20577"/>
          <ac:spMkLst>
            <pc:docMk/>
            <pc:sldMk cId="1522053031" sldId="265"/>
            <ac:spMk id="2" creationId="{FAA4F4D4-0A09-9C45-A9D7-202E9F981120}"/>
          </ac:spMkLst>
        </pc:spChg>
        <pc:spChg chg="del">
          <ac:chgData name="Melvin Bissor" userId="3b106917-6966-4828-9cbf-c63007bb86ef" providerId="ADAL" clId="{398344FC-86F3-0A42-8B6E-43C733B2C93D}" dt="2021-04-05T21:13:52.114" v="651" actId="478"/>
          <ac:spMkLst>
            <pc:docMk/>
            <pc:sldMk cId="1522053031" sldId="265"/>
            <ac:spMk id="3" creationId="{CB2D2AB3-3784-D743-B6A0-7869B7161890}"/>
          </ac:spMkLst>
        </pc:spChg>
        <pc:picChg chg="add mod">
          <ac:chgData name="Melvin Bissor" userId="3b106917-6966-4828-9cbf-c63007bb86ef" providerId="ADAL" clId="{398344FC-86F3-0A42-8B6E-43C733B2C93D}" dt="2021-04-05T21:13:49.280" v="650" actId="1076"/>
          <ac:picMkLst>
            <pc:docMk/>
            <pc:sldMk cId="1522053031" sldId="265"/>
            <ac:picMk id="6" creationId="{25CBB557-C2AA-C34E-AD35-7A062F3739AC}"/>
          </ac:picMkLst>
        </pc:picChg>
      </pc:sldChg>
      <pc:sldChg chg="addSp delSp modSp new del mod ord">
        <pc:chgData name="Melvin Bissor" userId="3b106917-6966-4828-9cbf-c63007bb86ef" providerId="ADAL" clId="{398344FC-86F3-0A42-8B6E-43C733B2C93D}" dt="2021-04-06T00:28:33.117" v="1839" actId="2696"/>
        <pc:sldMkLst>
          <pc:docMk/>
          <pc:sldMk cId="243293756" sldId="266"/>
        </pc:sldMkLst>
        <pc:spChg chg="mod">
          <ac:chgData name="Melvin Bissor" userId="3b106917-6966-4828-9cbf-c63007bb86ef" providerId="ADAL" clId="{398344FC-86F3-0A42-8B6E-43C733B2C93D}" dt="2021-04-05T21:14:12.904" v="694" actId="20577"/>
          <ac:spMkLst>
            <pc:docMk/>
            <pc:sldMk cId="243293756" sldId="266"/>
            <ac:spMk id="2" creationId="{325C1AA0-1D6B-6342-9C4F-E449D3CCC3BD}"/>
          </ac:spMkLst>
        </pc:spChg>
        <pc:spChg chg="del">
          <ac:chgData name="Melvin Bissor" userId="3b106917-6966-4828-9cbf-c63007bb86ef" providerId="ADAL" clId="{398344FC-86F3-0A42-8B6E-43C733B2C93D}" dt="2021-04-05T21:14:29.340" v="695" actId="478"/>
          <ac:spMkLst>
            <pc:docMk/>
            <pc:sldMk cId="243293756" sldId="266"/>
            <ac:spMk id="3" creationId="{BBD956A6-D281-E348-8C5A-E6661B6303CC}"/>
          </ac:spMkLst>
        </pc:spChg>
        <pc:picChg chg="add mod">
          <ac:chgData name="Melvin Bissor" userId="3b106917-6966-4828-9cbf-c63007bb86ef" providerId="ADAL" clId="{398344FC-86F3-0A42-8B6E-43C733B2C93D}" dt="2021-04-05T21:14:36.406" v="698" actId="1076"/>
          <ac:picMkLst>
            <pc:docMk/>
            <pc:sldMk cId="243293756" sldId="266"/>
            <ac:picMk id="6" creationId="{0CB03D81-AAA5-7844-BF4E-51388B9224C3}"/>
          </ac:picMkLst>
        </pc:picChg>
      </pc:sldChg>
      <pc:sldChg chg="addSp delSp modSp new del mod">
        <pc:chgData name="Melvin Bissor" userId="3b106917-6966-4828-9cbf-c63007bb86ef" providerId="ADAL" clId="{398344FC-86F3-0A42-8B6E-43C733B2C93D}" dt="2021-04-06T00:28:40.014" v="1840" actId="2696"/>
        <pc:sldMkLst>
          <pc:docMk/>
          <pc:sldMk cId="2905886772" sldId="267"/>
        </pc:sldMkLst>
        <pc:spChg chg="mod">
          <ac:chgData name="Melvin Bissor" userId="3b106917-6966-4828-9cbf-c63007bb86ef" providerId="ADAL" clId="{398344FC-86F3-0A42-8B6E-43C733B2C93D}" dt="2021-04-05T21:15:04.326" v="748" actId="20577"/>
          <ac:spMkLst>
            <pc:docMk/>
            <pc:sldMk cId="2905886772" sldId="267"/>
            <ac:spMk id="2" creationId="{32643F91-C938-1E46-A160-385F71EABDA4}"/>
          </ac:spMkLst>
        </pc:spChg>
        <pc:spChg chg="del">
          <ac:chgData name="Melvin Bissor" userId="3b106917-6966-4828-9cbf-c63007bb86ef" providerId="ADAL" clId="{398344FC-86F3-0A42-8B6E-43C733B2C93D}" dt="2021-04-05T21:15:24.417" v="749" actId="478"/>
          <ac:spMkLst>
            <pc:docMk/>
            <pc:sldMk cId="2905886772" sldId="267"/>
            <ac:spMk id="3" creationId="{1A5A97AD-0E74-9D41-9E0F-D810D79C354B}"/>
          </ac:spMkLst>
        </pc:spChg>
        <pc:picChg chg="add mod">
          <ac:chgData name="Melvin Bissor" userId="3b106917-6966-4828-9cbf-c63007bb86ef" providerId="ADAL" clId="{398344FC-86F3-0A42-8B6E-43C733B2C93D}" dt="2021-04-05T21:15:48.217" v="756" actId="1076"/>
          <ac:picMkLst>
            <pc:docMk/>
            <pc:sldMk cId="2905886772" sldId="267"/>
            <ac:picMk id="6" creationId="{DADAAFB8-F27E-6148-81E8-8A5D577A1FEB}"/>
          </ac:picMkLst>
        </pc:picChg>
      </pc:sldChg>
      <pc:sldChg chg="addSp modSp new del mod">
        <pc:chgData name="Melvin Bissor" userId="3b106917-6966-4828-9cbf-c63007bb86ef" providerId="ADAL" clId="{398344FC-86F3-0A42-8B6E-43C733B2C93D}" dt="2021-04-06T00:28:40.014" v="1840" actId="2696"/>
        <pc:sldMkLst>
          <pc:docMk/>
          <pc:sldMk cId="736643403" sldId="268"/>
        </pc:sldMkLst>
        <pc:spChg chg="mod">
          <ac:chgData name="Melvin Bissor" userId="3b106917-6966-4828-9cbf-c63007bb86ef" providerId="ADAL" clId="{398344FC-86F3-0A42-8B6E-43C733B2C93D}" dt="2021-04-05T21:17:23.811" v="814" actId="20577"/>
          <ac:spMkLst>
            <pc:docMk/>
            <pc:sldMk cId="736643403" sldId="268"/>
            <ac:spMk id="2" creationId="{DB1F0090-42F4-9340-B288-F354322BF2FD}"/>
          </ac:spMkLst>
        </pc:spChg>
        <pc:spChg chg="mod">
          <ac:chgData name="Melvin Bissor" userId="3b106917-6966-4828-9cbf-c63007bb86ef" providerId="ADAL" clId="{398344FC-86F3-0A42-8B6E-43C733B2C93D}" dt="2021-04-05T21:19:28.075" v="1008" actId="20577"/>
          <ac:spMkLst>
            <pc:docMk/>
            <pc:sldMk cId="736643403" sldId="268"/>
            <ac:spMk id="3" creationId="{53D3A7B8-C806-8D43-B581-1BC56800F1D1}"/>
          </ac:spMkLst>
        </pc:spChg>
        <pc:picChg chg="add mod">
          <ac:chgData name="Melvin Bissor" userId="3b106917-6966-4828-9cbf-c63007bb86ef" providerId="ADAL" clId="{398344FC-86F3-0A42-8B6E-43C733B2C93D}" dt="2021-04-05T21:19:30.240" v="1009" actId="1076"/>
          <ac:picMkLst>
            <pc:docMk/>
            <pc:sldMk cId="736643403" sldId="268"/>
            <ac:picMk id="6" creationId="{CAB6630A-8BE4-5E4F-AAC6-96322BBBBCF7}"/>
          </ac:picMkLst>
        </pc:picChg>
      </pc:sldChg>
      <pc:sldChg chg="addSp delSp modSp new del mod">
        <pc:chgData name="Melvin Bissor" userId="3b106917-6966-4828-9cbf-c63007bb86ef" providerId="ADAL" clId="{398344FC-86F3-0A42-8B6E-43C733B2C93D}" dt="2021-04-06T00:28:40.014" v="1840" actId="2696"/>
        <pc:sldMkLst>
          <pc:docMk/>
          <pc:sldMk cId="2864525390" sldId="269"/>
        </pc:sldMkLst>
        <pc:spChg chg="mod">
          <ac:chgData name="Melvin Bissor" userId="3b106917-6966-4828-9cbf-c63007bb86ef" providerId="ADAL" clId="{398344FC-86F3-0A42-8B6E-43C733B2C93D}" dt="2021-04-05T21:19:57.969" v="1067" actId="20577"/>
          <ac:spMkLst>
            <pc:docMk/>
            <pc:sldMk cId="2864525390" sldId="269"/>
            <ac:spMk id="2" creationId="{F1F72A9A-062B-0A4E-8B60-4A6E05C98888}"/>
          </ac:spMkLst>
        </pc:spChg>
        <pc:spChg chg="del">
          <ac:chgData name="Melvin Bissor" userId="3b106917-6966-4828-9cbf-c63007bb86ef" providerId="ADAL" clId="{398344FC-86F3-0A42-8B6E-43C733B2C93D}" dt="2021-04-05T21:20:18.373" v="1068"/>
          <ac:spMkLst>
            <pc:docMk/>
            <pc:sldMk cId="2864525390" sldId="269"/>
            <ac:spMk id="3" creationId="{A41895BE-10E4-FC44-9577-4AD9B4FFFD3F}"/>
          </ac:spMkLst>
        </pc:spChg>
        <pc:picChg chg="add mod">
          <ac:chgData name="Melvin Bissor" userId="3b106917-6966-4828-9cbf-c63007bb86ef" providerId="ADAL" clId="{398344FC-86F3-0A42-8B6E-43C733B2C93D}" dt="2021-04-05T21:20:29.939" v="1072" actId="1076"/>
          <ac:picMkLst>
            <pc:docMk/>
            <pc:sldMk cId="2864525390" sldId="269"/>
            <ac:picMk id="6" creationId="{5FF7BC53-C361-1146-911D-C30C11BC5CEE}"/>
          </ac:picMkLst>
        </pc:picChg>
      </pc:sldChg>
      <pc:sldChg chg="addSp delSp modSp new del mod">
        <pc:chgData name="Melvin Bissor" userId="3b106917-6966-4828-9cbf-c63007bb86ef" providerId="ADAL" clId="{398344FC-86F3-0A42-8B6E-43C733B2C93D}" dt="2021-04-06T00:28:40.014" v="1840" actId="2696"/>
        <pc:sldMkLst>
          <pc:docMk/>
          <pc:sldMk cId="3279227324" sldId="270"/>
        </pc:sldMkLst>
        <pc:spChg chg="mod">
          <ac:chgData name="Melvin Bissor" userId="3b106917-6966-4828-9cbf-c63007bb86ef" providerId="ADAL" clId="{398344FC-86F3-0A42-8B6E-43C733B2C93D}" dt="2021-04-05T21:20:43.246" v="1103" actId="20577"/>
          <ac:spMkLst>
            <pc:docMk/>
            <pc:sldMk cId="3279227324" sldId="270"/>
            <ac:spMk id="2" creationId="{1EBC34CE-9D3F-7D4C-9339-B85A71304984}"/>
          </ac:spMkLst>
        </pc:spChg>
        <pc:spChg chg="del">
          <ac:chgData name="Melvin Bissor" userId="3b106917-6966-4828-9cbf-c63007bb86ef" providerId="ADAL" clId="{398344FC-86F3-0A42-8B6E-43C733B2C93D}" dt="2021-04-05T21:20:56.446" v="1104" actId="478"/>
          <ac:spMkLst>
            <pc:docMk/>
            <pc:sldMk cId="3279227324" sldId="270"/>
            <ac:spMk id="3" creationId="{E916CEEC-26E8-2E42-9258-426DBBF7ACE5}"/>
          </ac:spMkLst>
        </pc:spChg>
        <pc:picChg chg="add mod">
          <ac:chgData name="Melvin Bissor" userId="3b106917-6966-4828-9cbf-c63007bb86ef" providerId="ADAL" clId="{398344FC-86F3-0A42-8B6E-43C733B2C93D}" dt="2021-04-05T21:21:08.775" v="1109" actId="1076"/>
          <ac:picMkLst>
            <pc:docMk/>
            <pc:sldMk cId="3279227324" sldId="270"/>
            <ac:picMk id="6" creationId="{F630B8E9-A2C6-F54E-A878-A88404121FF1}"/>
          </ac:picMkLst>
        </pc:picChg>
      </pc:sldChg>
      <pc:sldChg chg="addSp delSp modSp new del mod">
        <pc:chgData name="Melvin Bissor" userId="3b106917-6966-4828-9cbf-c63007bb86ef" providerId="ADAL" clId="{398344FC-86F3-0A42-8B6E-43C733B2C93D}" dt="2021-04-06T00:28:40.014" v="1840" actId="2696"/>
        <pc:sldMkLst>
          <pc:docMk/>
          <pc:sldMk cId="1663905203" sldId="271"/>
        </pc:sldMkLst>
        <pc:spChg chg="mod">
          <ac:chgData name="Melvin Bissor" userId="3b106917-6966-4828-9cbf-c63007bb86ef" providerId="ADAL" clId="{398344FC-86F3-0A42-8B6E-43C733B2C93D}" dt="2021-04-05T21:21:23.104" v="1136" actId="20577"/>
          <ac:spMkLst>
            <pc:docMk/>
            <pc:sldMk cId="1663905203" sldId="271"/>
            <ac:spMk id="2" creationId="{C2F6B7D6-0136-B84B-90DF-DB8E100067CD}"/>
          </ac:spMkLst>
        </pc:spChg>
        <pc:spChg chg="del">
          <ac:chgData name="Melvin Bissor" userId="3b106917-6966-4828-9cbf-c63007bb86ef" providerId="ADAL" clId="{398344FC-86F3-0A42-8B6E-43C733B2C93D}" dt="2021-04-05T21:21:32.214" v="1137" actId="478"/>
          <ac:spMkLst>
            <pc:docMk/>
            <pc:sldMk cId="1663905203" sldId="271"/>
            <ac:spMk id="3" creationId="{7421A52A-6C97-C24A-A001-10B8A3B8C703}"/>
          </ac:spMkLst>
        </pc:spChg>
        <pc:picChg chg="add mod">
          <ac:chgData name="Melvin Bissor" userId="3b106917-6966-4828-9cbf-c63007bb86ef" providerId="ADAL" clId="{398344FC-86F3-0A42-8B6E-43C733B2C93D}" dt="2021-04-05T21:21:38.255" v="1140" actId="1076"/>
          <ac:picMkLst>
            <pc:docMk/>
            <pc:sldMk cId="1663905203" sldId="271"/>
            <ac:picMk id="6" creationId="{122A7A02-3160-E84D-AFB4-98165DD3BD31}"/>
          </ac:picMkLst>
        </pc:picChg>
      </pc:sldChg>
      <pc:sldChg chg="addSp delSp modSp new del mod">
        <pc:chgData name="Melvin Bissor" userId="3b106917-6966-4828-9cbf-c63007bb86ef" providerId="ADAL" clId="{398344FC-86F3-0A42-8B6E-43C733B2C93D}" dt="2021-04-06T00:28:40.014" v="1840" actId="2696"/>
        <pc:sldMkLst>
          <pc:docMk/>
          <pc:sldMk cId="1851192205" sldId="272"/>
        </pc:sldMkLst>
        <pc:spChg chg="mod">
          <ac:chgData name="Melvin Bissor" userId="3b106917-6966-4828-9cbf-c63007bb86ef" providerId="ADAL" clId="{398344FC-86F3-0A42-8B6E-43C733B2C93D}" dt="2021-04-05T21:22:06.890" v="1172" actId="20577"/>
          <ac:spMkLst>
            <pc:docMk/>
            <pc:sldMk cId="1851192205" sldId="272"/>
            <ac:spMk id="2" creationId="{40BDB1BE-D35E-6049-9442-ED59A54E1038}"/>
          </ac:spMkLst>
        </pc:spChg>
        <pc:spChg chg="del">
          <ac:chgData name="Melvin Bissor" userId="3b106917-6966-4828-9cbf-c63007bb86ef" providerId="ADAL" clId="{398344FC-86F3-0A42-8B6E-43C733B2C93D}" dt="2021-04-05T21:22:14.921" v="1173" actId="478"/>
          <ac:spMkLst>
            <pc:docMk/>
            <pc:sldMk cId="1851192205" sldId="272"/>
            <ac:spMk id="3" creationId="{18709A7F-82B7-E34B-9897-C4088874C1A6}"/>
          </ac:spMkLst>
        </pc:spChg>
        <pc:picChg chg="add mod">
          <ac:chgData name="Melvin Bissor" userId="3b106917-6966-4828-9cbf-c63007bb86ef" providerId="ADAL" clId="{398344FC-86F3-0A42-8B6E-43C733B2C93D}" dt="2021-04-05T21:22:21.168" v="1176" actId="1076"/>
          <ac:picMkLst>
            <pc:docMk/>
            <pc:sldMk cId="1851192205" sldId="272"/>
            <ac:picMk id="6" creationId="{7588D008-0412-F84C-96E0-505F90D2E44A}"/>
          </ac:picMkLst>
        </pc:picChg>
      </pc:sldChg>
      <pc:sldChg chg="modSp new del mod">
        <pc:chgData name="Melvin Bissor" userId="3b106917-6966-4828-9cbf-c63007bb86ef" providerId="ADAL" clId="{398344FC-86F3-0A42-8B6E-43C733B2C93D}" dt="2021-04-06T00:28:40.014" v="1840" actId="2696"/>
        <pc:sldMkLst>
          <pc:docMk/>
          <pc:sldMk cId="3932698050" sldId="273"/>
        </pc:sldMkLst>
        <pc:spChg chg="mod">
          <ac:chgData name="Melvin Bissor" userId="3b106917-6966-4828-9cbf-c63007bb86ef" providerId="ADAL" clId="{398344FC-86F3-0A42-8B6E-43C733B2C93D}" dt="2021-04-05T21:22:52.281" v="1222" actId="20577"/>
          <ac:spMkLst>
            <pc:docMk/>
            <pc:sldMk cId="3932698050" sldId="273"/>
            <ac:spMk id="2" creationId="{6BE31479-5DA4-DC42-B6D3-EDDBB2159CCF}"/>
          </ac:spMkLst>
        </pc:spChg>
        <pc:spChg chg="mod">
          <ac:chgData name="Melvin Bissor" userId="3b106917-6966-4828-9cbf-c63007bb86ef" providerId="ADAL" clId="{398344FC-86F3-0A42-8B6E-43C733B2C93D}" dt="2021-04-05T21:23:33.268" v="1239" actId="313"/>
          <ac:spMkLst>
            <pc:docMk/>
            <pc:sldMk cId="3932698050" sldId="273"/>
            <ac:spMk id="3" creationId="{F0AFA9B4-FCE0-E640-8CA7-9AF2092169FC}"/>
          </ac:spMkLst>
        </pc:spChg>
      </pc:sldChg>
      <pc:sldChg chg="addSp delSp modSp new del mod">
        <pc:chgData name="Melvin Bissor" userId="3b106917-6966-4828-9cbf-c63007bb86ef" providerId="ADAL" clId="{398344FC-86F3-0A42-8B6E-43C733B2C93D}" dt="2021-04-06T00:28:40.014" v="1840" actId="2696"/>
        <pc:sldMkLst>
          <pc:docMk/>
          <pc:sldMk cId="1814732045" sldId="274"/>
        </pc:sldMkLst>
        <pc:spChg chg="mod">
          <ac:chgData name="Melvin Bissor" userId="3b106917-6966-4828-9cbf-c63007bb86ef" providerId="ADAL" clId="{398344FC-86F3-0A42-8B6E-43C733B2C93D}" dt="2021-04-05T21:23:58.434" v="1279" actId="20577"/>
          <ac:spMkLst>
            <pc:docMk/>
            <pc:sldMk cId="1814732045" sldId="274"/>
            <ac:spMk id="2" creationId="{8024E05A-5E37-7B49-876F-E5AE332164E8}"/>
          </ac:spMkLst>
        </pc:spChg>
        <pc:spChg chg="del">
          <ac:chgData name="Melvin Bissor" userId="3b106917-6966-4828-9cbf-c63007bb86ef" providerId="ADAL" clId="{398344FC-86F3-0A42-8B6E-43C733B2C93D}" dt="2021-04-05T21:24:06.732" v="1280"/>
          <ac:spMkLst>
            <pc:docMk/>
            <pc:sldMk cId="1814732045" sldId="274"/>
            <ac:spMk id="3" creationId="{AAB06D6E-88D6-4F4A-BE20-DCCE9BC2B31D}"/>
          </ac:spMkLst>
        </pc:spChg>
        <pc:picChg chg="add mod">
          <ac:chgData name="Melvin Bissor" userId="3b106917-6966-4828-9cbf-c63007bb86ef" providerId="ADAL" clId="{398344FC-86F3-0A42-8B6E-43C733B2C93D}" dt="2021-04-05T21:24:12.629" v="1282" actId="1076"/>
          <ac:picMkLst>
            <pc:docMk/>
            <pc:sldMk cId="1814732045" sldId="274"/>
            <ac:picMk id="6" creationId="{B002D562-0899-AB45-A064-A1F25552E773}"/>
          </ac:picMkLst>
        </pc:picChg>
      </pc:sldChg>
      <pc:sldChg chg="addSp modSp new del mod">
        <pc:chgData name="Melvin Bissor" userId="3b106917-6966-4828-9cbf-c63007bb86ef" providerId="ADAL" clId="{398344FC-86F3-0A42-8B6E-43C733B2C93D}" dt="2021-04-06T00:28:40.014" v="1840" actId="2696"/>
        <pc:sldMkLst>
          <pc:docMk/>
          <pc:sldMk cId="1782023193" sldId="275"/>
        </pc:sldMkLst>
        <pc:spChg chg="mod">
          <ac:chgData name="Melvin Bissor" userId="3b106917-6966-4828-9cbf-c63007bb86ef" providerId="ADAL" clId="{398344FC-86F3-0A42-8B6E-43C733B2C93D}" dt="2021-04-05T21:25:18.107" v="1319" actId="20577"/>
          <ac:spMkLst>
            <pc:docMk/>
            <pc:sldMk cId="1782023193" sldId="275"/>
            <ac:spMk id="2" creationId="{8B0A18EA-E8D6-EF41-9E2A-3ED1F67AE01E}"/>
          </ac:spMkLst>
        </pc:spChg>
        <pc:spChg chg="mod">
          <ac:chgData name="Melvin Bissor" userId="3b106917-6966-4828-9cbf-c63007bb86ef" providerId="ADAL" clId="{398344FC-86F3-0A42-8B6E-43C733B2C93D}" dt="2021-04-05T21:27:14.479" v="1382" actId="20577"/>
          <ac:spMkLst>
            <pc:docMk/>
            <pc:sldMk cId="1782023193" sldId="275"/>
            <ac:spMk id="3" creationId="{44E4530A-BE5E-8147-BC23-E8A051FF8B72}"/>
          </ac:spMkLst>
        </pc:spChg>
        <pc:spChg chg="add mod">
          <ac:chgData name="Melvin Bissor" userId="3b106917-6966-4828-9cbf-c63007bb86ef" providerId="ADAL" clId="{398344FC-86F3-0A42-8B6E-43C733B2C93D}" dt="2021-04-05T21:29:53.006" v="1456" actId="11"/>
          <ac:spMkLst>
            <pc:docMk/>
            <pc:sldMk cId="1782023193" sldId="275"/>
            <ac:spMk id="6" creationId="{0286545A-2A42-C348-854E-EED57F929BD3}"/>
          </ac:spMkLst>
        </pc:spChg>
      </pc:sldChg>
      <pc:sldChg chg="modSp new del mod">
        <pc:chgData name="Melvin Bissor" userId="3b106917-6966-4828-9cbf-c63007bb86ef" providerId="ADAL" clId="{398344FC-86F3-0A42-8B6E-43C733B2C93D}" dt="2021-04-06T00:28:40.014" v="1840" actId="2696"/>
        <pc:sldMkLst>
          <pc:docMk/>
          <pc:sldMk cId="3371455706" sldId="276"/>
        </pc:sldMkLst>
        <pc:spChg chg="mod">
          <ac:chgData name="Melvin Bissor" userId="3b106917-6966-4828-9cbf-c63007bb86ef" providerId="ADAL" clId="{398344FC-86F3-0A42-8B6E-43C733B2C93D}" dt="2021-04-05T21:30:15.884" v="1469" actId="20577"/>
          <ac:spMkLst>
            <pc:docMk/>
            <pc:sldMk cId="3371455706" sldId="276"/>
            <ac:spMk id="2" creationId="{0F5013F7-048E-1844-955D-2BCDB28CC266}"/>
          </ac:spMkLst>
        </pc:spChg>
        <pc:spChg chg="mod">
          <ac:chgData name="Melvin Bissor" userId="3b106917-6966-4828-9cbf-c63007bb86ef" providerId="ADAL" clId="{398344FC-86F3-0A42-8B6E-43C733B2C93D}" dt="2021-04-05T21:31:54.158" v="1837" actId="20577"/>
          <ac:spMkLst>
            <pc:docMk/>
            <pc:sldMk cId="3371455706" sldId="276"/>
            <ac:spMk id="3" creationId="{FAC9EBBA-B136-814C-9E31-9072CC7BED4B}"/>
          </ac:spMkLst>
        </pc:spChg>
      </pc:sldChg>
      <pc:sldChg chg="new del">
        <pc:chgData name="Melvin Bissor" userId="3b106917-6966-4828-9cbf-c63007bb86ef" providerId="ADAL" clId="{398344FC-86F3-0A42-8B6E-43C733B2C93D}" dt="2021-04-06T00:28:40.014" v="1840" actId="2696"/>
        <pc:sldMkLst>
          <pc:docMk/>
          <pc:sldMk cId="3288612611" sldId="277"/>
        </pc:sldMkLst>
      </pc:sldChg>
      <pc:sldChg chg="new del">
        <pc:chgData name="Melvin Bissor" userId="3b106917-6966-4828-9cbf-c63007bb86ef" providerId="ADAL" clId="{398344FC-86F3-0A42-8B6E-43C733B2C93D}" dt="2021-04-06T00:28:40.014" v="1840" actId="2696"/>
        <pc:sldMkLst>
          <pc:docMk/>
          <pc:sldMk cId="1250592604" sldId="278"/>
        </pc:sldMkLst>
      </pc:sldChg>
      <pc:sldChg chg="new del">
        <pc:chgData name="Melvin Bissor" userId="3b106917-6966-4828-9cbf-c63007bb86ef" providerId="ADAL" clId="{398344FC-86F3-0A42-8B6E-43C733B2C93D}" dt="2021-04-06T00:28:40.014" v="1840" actId="2696"/>
        <pc:sldMkLst>
          <pc:docMk/>
          <pc:sldMk cId="259143406" sldId="279"/>
        </pc:sldMkLst>
      </pc:sldChg>
    </pc:docChg>
  </pc:docChgLst>
  <pc:docChgLst>
    <pc:chgData name="Tommy Sy Choan THAI" userId="S::tommy-sy-choan.thai@efrei.net::9184cf63-6c2a-40ef-b802-d77a09539647" providerId="AD" clId="Web-{6DE1C452-7DEC-4DB7-AD19-B663842987A2}"/>
    <pc:docChg chg="modSld">
      <pc:chgData name="Tommy Sy Choan THAI" userId="S::tommy-sy-choan.thai@efrei.net::9184cf63-6c2a-40ef-b802-d77a09539647" providerId="AD" clId="Web-{6DE1C452-7DEC-4DB7-AD19-B663842987A2}" dt="2022-09-15T10:27:52.871" v="7" actId="1076"/>
      <pc:docMkLst>
        <pc:docMk/>
      </pc:docMkLst>
      <pc:sldChg chg="modSp">
        <pc:chgData name="Tommy Sy Choan THAI" userId="S::tommy-sy-choan.thai@efrei.net::9184cf63-6c2a-40ef-b802-d77a09539647" providerId="AD" clId="Web-{6DE1C452-7DEC-4DB7-AD19-B663842987A2}" dt="2022-09-15T10:27:52.871" v="7" actId="1076"/>
        <pc:sldMkLst>
          <pc:docMk/>
          <pc:sldMk cId="857505467" sldId="335"/>
        </pc:sldMkLst>
        <pc:picChg chg="mod">
          <ac:chgData name="Tommy Sy Choan THAI" userId="S::tommy-sy-choan.thai@efrei.net::9184cf63-6c2a-40ef-b802-d77a09539647" providerId="AD" clId="Web-{6DE1C452-7DEC-4DB7-AD19-B663842987A2}" dt="2022-09-15T10:27:52.871" v="7" actId="1076"/>
          <ac:picMkLst>
            <pc:docMk/>
            <pc:sldMk cId="857505467" sldId="335"/>
            <ac:picMk id="6" creationId="{24A82E94-2FAE-2841-ACB8-47B0DEDD699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84A5AC-A235-6C4A-BBEF-934B2BC021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75568B3-C130-E145-AC40-1797705F29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42D4AA-C61E-4644-9EA9-4FAE741315D0}" type="datetimeFigureOut">
              <a:rPr lang="fr-FR" smtClean="0"/>
              <a:t>15/09/2022</a:t>
            </a:fld>
            <a:endParaRPr lang="fr-FR"/>
          </a:p>
        </p:txBody>
      </p:sp>
      <p:sp>
        <p:nvSpPr>
          <p:cNvPr id="4" name="Espace réservé du pied de page 3">
            <a:extLst>
              <a:ext uri="{FF2B5EF4-FFF2-40B4-BE49-F238E27FC236}">
                <a16:creationId xmlns:a16="http://schemas.microsoft.com/office/drawing/2014/main" id="{E6E1ABA5-7713-8D48-AFEC-1DD8BF0B1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150EDB-26FD-A741-95F6-4B802B56EF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21F867-F014-034C-A0BD-DFA42D82DE98}" type="slidenum">
              <a:rPr lang="fr-FR" smtClean="0"/>
              <a:t>‹#›</a:t>
            </a:fld>
            <a:endParaRPr lang="fr-FR"/>
          </a:p>
        </p:txBody>
      </p:sp>
    </p:spTree>
    <p:extLst>
      <p:ext uri="{BB962C8B-B14F-4D97-AF65-F5344CB8AC3E}">
        <p14:creationId xmlns:p14="http://schemas.microsoft.com/office/powerpoint/2010/main" val="228853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3FC04-7E1F-2E41-912A-32ADC8C04EB4}" type="datetimeFigureOut">
              <a:rPr lang="fr-FR" smtClean="0"/>
              <a:t>15/09/2022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36AF-EB20-1D4B-A779-7125F8E32F96}" type="slidenum">
              <a:rPr lang="fr-FR" smtClean="0"/>
              <a:t>‹#›</a:t>
            </a:fld>
            <a:endParaRPr lang="fr-FR"/>
          </a:p>
        </p:txBody>
      </p:sp>
    </p:spTree>
    <p:extLst>
      <p:ext uri="{BB962C8B-B14F-4D97-AF65-F5344CB8AC3E}">
        <p14:creationId xmlns:p14="http://schemas.microsoft.com/office/powerpoint/2010/main" val="20323799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FD7836AF-EB20-1D4B-A779-7125F8E32F96}" type="slidenum">
              <a:rPr lang="fr-FR" smtClean="0"/>
              <a:t>48</a:t>
            </a:fld>
            <a:endParaRPr lang="fr-FR"/>
          </a:p>
        </p:txBody>
      </p:sp>
    </p:spTree>
    <p:extLst>
      <p:ext uri="{BB962C8B-B14F-4D97-AF65-F5344CB8AC3E}">
        <p14:creationId xmlns:p14="http://schemas.microsoft.com/office/powerpoint/2010/main" val="195751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FD7836AF-EB20-1D4B-A779-7125F8E32F96}" type="slidenum">
              <a:rPr lang="fr-FR" smtClean="0"/>
              <a:t>56</a:t>
            </a:fld>
            <a:endParaRPr lang="fr-FR"/>
          </a:p>
        </p:txBody>
      </p:sp>
    </p:spTree>
    <p:extLst>
      <p:ext uri="{BB962C8B-B14F-4D97-AF65-F5344CB8AC3E}">
        <p14:creationId xmlns:p14="http://schemas.microsoft.com/office/powerpoint/2010/main" val="404801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2E153-5409-E84A-AEA9-3A4ABD1B499C}"/>
              </a:ext>
            </a:extLst>
          </p:cNvPr>
          <p:cNvSpPr>
            <a:spLocks noGrp="1"/>
          </p:cNvSpPr>
          <p:nvPr>
            <p:ph type="ctrTitle"/>
          </p:nvPr>
        </p:nvSpPr>
        <p:spPr>
          <a:xfrm>
            <a:off x="3048000" y="2244726"/>
            <a:ext cx="18288000" cy="4775200"/>
          </a:xfrm>
        </p:spPr>
        <p:txBody>
          <a:bodyPr anchor="b"/>
          <a:lstStyle>
            <a:lvl1pPr algn="ctr">
              <a:defRPr sz="12000"/>
            </a:lvl1pPr>
          </a:lstStyle>
          <a:p>
            <a:r>
              <a:rPr lang="fr-FR"/>
              <a:t>Modifiez le style du titre</a:t>
            </a:r>
          </a:p>
        </p:txBody>
      </p:sp>
      <p:sp>
        <p:nvSpPr>
          <p:cNvPr id="3" name="Sous-titre 2">
            <a:extLst>
              <a:ext uri="{FF2B5EF4-FFF2-40B4-BE49-F238E27FC236}">
                <a16:creationId xmlns:a16="http://schemas.microsoft.com/office/drawing/2014/main" id="{50ECF691-AE8A-E241-AC2B-2A724B455B17}"/>
              </a:ext>
            </a:extLst>
          </p:cNvPr>
          <p:cNvSpPr>
            <a:spLocks noGrp="1"/>
          </p:cNvSpPr>
          <p:nvPr>
            <p:ph type="subTitle" idx="1"/>
          </p:nvPr>
        </p:nvSpPr>
        <p:spPr>
          <a:xfrm>
            <a:off x="3048000" y="8091054"/>
            <a:ext cx="18288000" cy="242454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DA7138C-3BCD-8C45-9054-581496B4EA08}"/>
              </a:ext>
            </a:extLst>
          </p:cNvPr>
          <p:cNvSpPr>
            <a:spLocks noGrp="1"/>
          </p:cNvSpPr>
          <p:nvPr>
            <p:ph type="dt" sz="half" idx="10"/>
          </p:nvPr>
        </p:nvSpPr>
        <p:spPr/>
        <p:txBody>
          <a:bodyPr/>
          <a:lstStyle>
            <a:lvl1pPr>
              <a:defRPr>
                <a:solidFill>
                  <a:schemeClr val="bg1"/>
                </a:solidFill>
              </a:defRPr>
            </a:lvl1pPr>
          </a:lstStyle>
          <a:p>
            <a:fld id="{4E22D7D4-3C58-5C4B-9FCD-8EC763220BBF}" type="datetime1">
              <a:rPr lang="fr-FR" smtClean="0"/>
              <a:pPr/>
              <a:t>15/09/2022</a:t>
            </a:fld>
            <a:endParaRPr lang="fr-FR"/>
          </a:p>
        </p:txBody>
      </p:sp>
      <p:sp>
        <p:nvSpPr>
          <p:cNvPr id="6" name="Espace réservé du numéro de diapositive 5">
            <a:extLst>
              <a:ext uri="{FF2B5EF4-FFF2-40B4-BE49-F238E27FC236}">
                <a16:creationId xmlns:a16="http://schemas.microsoft.com/office/drawing/2014/main" id="{544EFF81-DFE1-7A46-8DD8-E601D1BFC0B1}"/>
              </a:ext>
            </a:extLst>
          </p:cNvPr>
          <p:cNvSpPr>
            <a:spLocks noGrp="1"/>
          </p:cNvSpPr>
          <p:nvPr>
            <p:ph type="sldNum" sz="quarter" idx="12"/>
          </p:nvPr>
        </p:nvSpPr>
        <p:spPr/>
        <p:txBody>
          <a:bodyPr/>
          <a:lstStyle>
            <a:lvl1pPr>
              <a:defRPr>
                <a:solidFill>
                  <a:schemeClr val="bg1"/>
                </a:solidFill>
              </a:defRPr>
            </a:lvl1pPr>
          </a:lstStyle>
          <a:p>
            <a:fld id="{86CB4B4D-7CA3-9044-876B-883B54F8677D}" type="slidenum">
              <a:rPr lang="fr-FR" smtClean="0"/>
              <a:pPr/>
              <a:t>‹#›</a:t>
            </a:fld>
            <a:endParaRPr lang="fr-FR"/>
          </a:p>
        </p:txBody>
      </p:sp>
      <p:cxnSp>
        <p:nvCxnSpPr>
          <p:cNvPr id="12" name="Connecteur droit 11">
            <a:extLst>
              <a:ext uri="{FF2B5EF4-FFF2-40B4-BE49-F238E27FC236}">
                <a16:creationId xmlns:a16="http://schemas.microsoft.com/office/drawing/2014/main" id="{3D6A56FD-16BF-E141-A929-2713131B6617}"/>
              </a:ext>
            </a:extLst>
          </p:cNvPr>
          <p:cNvCxnSpPr>
            <a:cxnSpLocks/>
          </p:cNvCxnSpPr>
          <p:nvPr userDrawn="1"/>
        </p:nvCxnSpPr>
        <p:spPr>
          <a:xfrm>
            <a:off x="3048000" y="7569490"/>
            <a:ext cx="1828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1ADEC8D1-B8FD-3640-82EB-E4460D2383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93864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AF622-79A1-474B-9A0F-40935B2EFE0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2F268D5-98BE-1D41-B61B-9ED2EA9D33F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382DFC-07A4-3946-983A-0747D1E16661}"/>
              </a:ext>
            </a:extLst>
          </p:cNvPr>
          <p:cNvSpPr>
            <a:spLocks noGrp="1"/>
          </p:cNvSpPr>
          <p:nvPr>
            <p:ph type="dt" sz="half" idx="10"/>
          </p:nvPr>
        </p:nvSpPr>
        <p:spPr/>
        <p:txBody>
          <a:bodyPr/>
          <a:lstStyle/>
          <a:p>
            <a:fld id="{73749AD4-D1B7-CC4A-B77F-7BBAA2F7ACB9}" type="datetime1">
              <a:rPr lang="fr-FR" smtClean="0"/>
              <a:t>15/09/2022</a:t>
            </a:fld>
            <a:endParaRPr lang="fr-FR"/>
          </a:p>
        </p:txBody>
      </p:sp>
      <p:sp>
        <p:nvSpPr>
          <p:cNvPr id="5" name="Espace réservé du pied de page 4">
            <a:extLst>
              <a:ext uri="{FF2B5EF4-FFF2-40B4-BE49-F238E27FC236}">
                <a16:creationId xmlns:a16="http://schemas.microsoft.com/office/drawing/2014/main" id="{1C53E430-4F04-C44F-B17F-CBABA1231C66}"/>
              </a:ext>
            </a:extLst>
          </p:cNvPr>
          <p:cNvSpPr>
            <a:spLocks noGrp="1"/>
          </p:cNvSpPr>
          <p:nvPr>
            <p:ph type="ftr" sz="quarter" idx="11"/>
          </p:nvPr>
        </p:nvSpPr>
        <p:spPr>
          <a:xfrm>
            <a:off x="8077200" y="12712701"/>
            <a:ext cx="8229600" cy="730250"/>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9014586-08CF-F74C-8BE0-D269C10A0ED5}"/>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B241649A-B0FA-9B48-8F17-B6DFE20242F7}"/>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3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gradFill flip="none" rotWithShape="1">
          <a:gsLst>
            <a:gs pos="82000">
              <a:srgbClr val="5E04A4"/>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1E1D31F-1737-D542-B014-5BC3C43AFBCE}"/>
              </a:ext>
            </a:extLst>
          </p:cNvPr>
          <p:cNvSpPr>
            <a:spLocks noGrp="1"/>
          </p:cNvSpPr>
          <p:nvPr>
            <p:ph type="title" orient="vert"/>
          </p:nvPr>
        </p:nvSpPr>
        <p:spPr>
          <a:xfrm>
            <a:off x="18426544" y="730250"/>
            <a:ext cx="4281055" cy="11623676"/>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90F855-C64E-7D4A-B0CF-CB25C96FF174}"/>
              </a:ext>
            </a:extLst>
          </p:cNvPr>
          <p:cNvSpPr>
            <a:spLocks noGrp="1"/>
          </p:cNvSpPr>
          <p:nvPr>
            <p:ph type="body" orient="vert" idx="1"/>
          </p:nvPr>
        </p:nvSpPr>
        <p:spPr>
          <a:xfrm>
            <a:off x="1676400" y="730250"/>
            <a:ext cx="15468600" cy="11623676"/>
          </a:xfrm>
        </p:spPr>
        <p:txBody>
          <a:bodyPr vert="eaVert"/>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C36706-9F46-234D-BAFB-ADDC369A17B4}"/>
              </a:ext>
            </a:extLst>
          </p:cNvPr>
          <p:cNvSpPr>
            <a:spLocks noGrp="1"/>
          </p:cNvSpPr>
          <p:nvPr>
            <p:ph type="dt" sz="half" idx="10"/>
          </p:nvPr>
        </p:nvSpPr>
        <p:spPr/>
        <p:txBody>
          <a:bodyPr/>
          <a:lstStyle/>
          <a:p>
            <a:fld id="{E684DFC5-3D74-E94A-89A0-C3E154564AEF}"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ACF44797-C888-9844-B31F-ECC5D0BDA1AB}"/>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D51C6995-E555-A843-9105-FF6BBAFE2FA0}"/>
              </a:ext>
            </a:extLst>
          </p:cNvPr>
          <p:cNvCxnSpPr>
            <a:cxnSpLocks/>
          </p:cNvCxnSpPr>
          <p:nvPr userDrawn="1"/>
        </p:nvCxnSpPr>
        <p:spPr>
          <a:xfrm>
            <a:off x="17650691" y="730250"/>
            <a:ext cx="0" cy="11623676"/>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4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E1FC1-B869-E948-B251-423E25EA6AF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C3F4C3-A0E7-724E-904E-896E7EAE588E}"/>
              </a:ext>
            </a:extLst>
          </p:cNvPr>
          <p:cNvSpPr>
            <a:spLocks noGrp="1"/>
          </p:cNvSpPr>
          <p:nvPr>
            <p:ph idx="1"/>
          </p:nvPr>
        </p:nvSpPr>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123EF2-C64D-D14E-A1F4-E0267C45FD0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F5A799FE-6679-024F-B9C2-BAEE9D67C282}"/>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5E0566D4-5263-8046-9314-19BD28C7E6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9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DA8A5-3698-0F4E-BC8D-A5C2D69C6A35}"/>
              </a:ext>
            </a:extLst>
          </p:cNvPr>
          <p:cNvSpPr>
            <a:spLocks noGrp="1"/>
          </p:cNvSpPr>
          <p:nvPr>
            <p:ph type="title"/>
          </p:nvPr>
        </p:nvSpPr>
        <p:spPr>
          <a:xfrm>
            <a:off x="1676400" y="3032130"/>
            <a:ext cx="21031200" cy="5705474"/>
          </a:xfrm>
        </p:spPr>
        <p:txBody>
          <a:bodyPr anchor="b"/>
          <a:lstStyle>
            <a:lvl1pPr>
              <a:defRPr sz="12000"/>
            </a:lvl1pPr>
          </a:lstStyle>
          <a:p>
            <a:r>
              <a:rPr lang="fr-FR"/>
              <a:t>Modifiez le style du titre</a:t>
            </a:r>
          </a:p>
        </p:txBody>
      </p:sp>
      <p:sp>
        <p:nvSpPr>
          <p:cNvPr id="3" name="Espace réservé du texte 2">
            <a:extLst>
              <a:ext uri="{FF2B5EF4-FFF2-40B4-BE49-F238E27FC236}">
                <a16:creationId xmlns:a16="http://schemas.microsoft.com/office/drawing/2014/main" id="{494ED52F-AB2D-F246-8C1C-1FCAA2958B80}"/>
              </a:ext>
            </a:extLst>
          </p:cNvPr>
          <p:cNvSpPr>
            <a:spLocks noGrp="1"/>
          </p:cNvSpPr>
          <p:nvPr>
            <p:ph type="body" idx="1"/>
          </p:nvPr>
        </p:nvSpPr>
        <p:spPr>
          <a:xfrm>
            <a:off x="1663700" y="9178927"/>
            <a:ext cx="21031200" cy="3000374"/>
          </a:xfrm>
        </p:spPr>
        <p:txBody>
          <a:bodyPr/>
          <a:lstStyle>
            <a:lvl1pPr marL="0" indent="0">
              <a:buNone/>
              <a:defRPr sz="4800">
                <a:solidFill>
                  <a:schemeClr val="bg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82DAE3D-160A-C94F-8919-CFE1313AB074}"/>
              </a:ext>
            </a:extLst>
          </p:cNvPr>
          <p:cNvSpPr>
            <a:spLocks noGrp="1"/>
          </p:cNvSpPr>
          <p:nvPr>
            <p:ph type="dt" sz="half" idx="10"/>
          </p:nvPr>
        </p:nvSpPr>
        <p:spPr/>
        <p:txBody>
          <a:bodyPr/>
          <a:lstStyle/>
          <a:p>
            <a:fld id="{BFC8897C-5BD5-0940-9AF9-7FEC7AC0E4C6}"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989C6B08-B369-0241-9B7A-D6DA4CF52815}"/>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3B810A2B-D413-2D4C-AF24-7D9162AD0C70}"/>
              </a:ext>
            </a:extLst>
          </p:cNvPr>
          <p:cNvCxnSpPr/>
          <p:nvPr userDrawn="1"/>
        </p:nvCxnSpPr>
        <p:spPr>
          <a:xfrm>
            <a:off x="1663700" y="8954944"/>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73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DE12-B8AE-AA4C-8156-D9FF086E7F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F8927A-322C-C645-AEB7-0A2433C39278}"/>
              </a:ext>
            </a:extLst>
          </p:cNvPr>
          <p:cNvSpPr>
            <a:spLocks noGrp="1"/>
          </p:cNvSpPr>
          <p:nvPr>
            <p:ph sz="half" idx="1"/>
          </p:nvPr>
        </p:nvSpPr>
        <p:spPr>
          <a:xfrm>
            <a:off x="1676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8E7E499-B6AE-684A-AED9-8763A664DB8D}"/>
              </a:ext>
            </a:extLst>
          </p:cNvPr>
          <p:cNvSpPr>
            <a:spLocks noGrp="1"/>
          </p:cNvSpPr>
          <p:nvPr>
            <p:ph sz="half" idx="2"/>
          </p:nvPr>
        </p:nvSpPr>
        <p:spPr>
          <a:xfrm>
            <a:off x="12344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66EBE5-CD36-C240-BF5C-D6BF4325FFFE}"/>
              </a:ext>
            </a:extLst>
          </p:cNvPr>
          <p:cNvSpPr>
            <a:spLocks noGrp="1"/>
          </p:cNvSpPr>
          <p:nvPr>
            <p:ph type="dt" sz="half" idx="10"/>
          </p:nvPr>
        </p:nvSpPr>
        <p:spPr/>
        <p:txBody>
          <a:bodyPr/>
          <a:lstStyle/>
          <a:p>
            <a:fld id="{C66E70FB-2B6D-C347-B19D-E4EB09D0D7BD}"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BB4883D8-E7BC-BC4A-B223-7EE7B9BAF663}"/>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C78B9C0F-8107-5B4A-9472-C50D7AB9A39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64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C8E2D-5363-4445-8692-3203122EDF46}"/>
              </a:ext>
            </a:extLst>
          </p:cNvPr>
          <p:cNvSpPr>
            <a:spLocks noGrp="1"/>
          </p:cNvSpPr>
          <p:nvPr>
            <p:ph type="title"/>
          </p:nvPr>
        </p:nvSpPr>
        <p:spPr>
          <a:xfrm>
            <a:off x="1679576" y="730251"/>
            <a:ext cx="21031200" cy="2390776"/>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F041579-D2AE-2647-BDDD-384B4BD3CC9C}"/>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E391F2-9C66-9F44-8C8D-C39669F0676E}"/>
              </a:ext>
            </a:extLst>
          </p:cNvPr>
          <p:cNvSpPr>
            <a:spLocks noGrp="1"/>
          </p:cNvSpPr>
          <p:nvPr>
            <p:ph sz="half" idx="2"/>
          </p:nvPr>
        </p:nvSpPr>
        <p:spPr>
          <a:xfrm>
            <a:off x="1679577" y="5010150"/>
            <a:ext cx="10315574"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F7980E-0E64-6348-B14E-5D583C766761}"/>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DF62DA-175F-CE47-859A-B72084A8C2C5}"/>
              </a:ext>
            </a:extLst>
          </p:cNvPr>
          <p:cNvSpPr>
            <a:spLocks noGrp="1"/>
          </p:cNvSpPr>
          <p:nvPr>
            <p:ph sz="quarter" idx="4"/>
          </p:nvPr>
        </p:nvSpPr>
        <p:spPr>
          <a:xfrm>
            <a:off x="12344400" y="5010150"/>
            <a:ext cx="10366376"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F78AA66-51B7-B946-92FF-D5238AC27D56}"/>
              </a:ext>
            </a:extLst>
          </p:cNvPr>
          <p:cNvSpPr>
            <a:spLocks noGrp="1"/>
          </p:cNvSpPr>
          <p:nvPr>
            <p:ph type="dt" sz="half" idx="10"/>
          </p:nvPr>
        </p:nvSpPr>
        <p:spPr/>
        <p:txBody>
          <a:bodyPr/>
          <a:lstStyle/>
          <a:p>
            <a:fld id="{7C2B08B7-23E3-7442-933F-FB813EEE8899}" type="datetime1">
              <a:rPr lang="fr-FR" smtClean="0"/>
              <a:t>15/09/2022</a:t>
            </a:fld>
            <a:endParaRPr lang="fr-FR"/>
          </a:p>
        </p:txBody>
      </p:sp>
      <p:sp>
        <p:nvSpPr>
          <p:cNvPr id="9" name="Espace réservé du numéro de diapositive 8">
            <a:extLst>
              <a:ext uri="{FF2B5EF4-FFF2-40B4-BE49-F238E27FC236}">
                <a16:creationId xmlns:a16="http://schemas.microsoft.com/office/drawing/2014/main" id="{7B14F889-6DDE-3741-A1FA-80D89A78FDA9}"/>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10" name="Connecteur droit 9">
            <a:extLst>
              <a:ext uri="{FF2B5EF4-FFF2-40B4-BE49-F238E27FC236}">
                <a16:creationId xmlns:a16="http://schemas.microsoft.com/office/drawing/2014/main" id="{AAAAE3A6-3156-4E45-97B5-51F9A2A1E18B}"/>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44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EF7C8-4B0C-2846-B917-EDFCD153534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7CBD2B7-BEB2-3345-9153-C62D6D84F9DB}"/>
              </a:ext>
            </a:extLst>
          </p:cNvPr>
          <p:cNvSpPr>
            <a:spLocks noGrp="1"/>
          </p:cNvSpPr>
          <p:nvPr>
            <p:ph type="dt" sz="half" idx="10"/>
          </p:nvPr>
        </p:nvSpPr>
        <p:spPr/>
        <p:txBody>
          <a:bodyPr/>
          <a:lstStyle/>
          <a:p>
            <a:fld id="{77258B70-1C5E-6A4E-9331-9AB0603B203A}" type="datetime1">
              <a:rPr lang="fr-FR" smtClean="0"/>
              <a:t>15/09/2022</a:t>
            </a:fld>
            <a:endParaRPr lang="fr-FR"/>
          </a:p>
        </p:txBody>
      </p:sp>
      <p:sp>
        <p:nvSpPr>
          <p:cNvPr id="5" name="Espace réservé du numéro de diapositive 4">
            <a:extLst>
              <a:ext uri="{FF2B5EF4-FFF2-40B4-BE49-F238E27FC236}">
                <a16:creationId xmlns:a16="http://schemas.microsoft.com/office/drawing/2014/main" id="{24AD11ED-2E46-9243-A591-406BF28D1851}"/>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6" name="Connecteur droit 5">
            <a:extLst>
              <a:ext uri="{FF2B5EF4-FFF2-40B4-BE49-F238E27FC236}">
                <a16:creationId xmlns:a16="http://schemas.microsoft.com/office/drawing/2014/main" id="{06C47598-0D35-7342-BE13-62EA582BA8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62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83BDA22-0B2B-BD40-9B05-60C2AB5A933A}"/>
              </a:ext>
            </a:extLst>
          </p:cNvPr>
          <p:cNvSpPr>
            <a:spLocks noGrp="1"/>
          </p:cNvSpPr>
          <p:nvPr>
            <p:ph type="dt" sz="half" idx="10"/>
          </p:nvPr>
        </p:nvSpPr>
        <p:spPr/>
        <p:txBody>
          <a:bodyPr/>
          <a:lstStyle/>
          <a:p>
            <a:fld id="{DADE7608-1828-5A4C-BFD3-C63DE37F4C79}" type="datetime1">
              <a:rPr lang="fr-FR" smtClean="0"/>
              <a:t>15/09/2022</a:t>
            </a:fld>
            <a:endParaRPr lang="fr-FR"/>
          </a:p>
        </p:txBody>
      </p:sp>
      <p:sp>
        <p:nvSpPr>
          <p:cNvPr id="4" name="Espace réservé du numéro de diapositive 3">
            <a:extLst>
              <a:ext uri="{FF2B5EF4-FFF2-40B4-BE49-F238E27FC236}">
                <a16:creationId xmlns:a16="http://schemas.microsoft.com/office/drawing/2014/main" id="{B2DA05D3-AECD-244D-BEFB-3699365B0163}"/>
              </a:ext>
            </a:extLst>
          </p:cNvPr>
          <p:cNvSpPr>
            <a:spLocks noGrp="1"/>
          </p:cNvSpPr>
          <p:nvPr>
            <p:ph type="sldNum" sz="quarter" idx="12"/>
          </p:nvPr>
        </p:nvSpPr>
        <p:spPr/>
        <p:txBody>
          <a:bodyPr/>
          <a:lstStyle/>
          <a:p>
            <a:fld id="{86CB4B4D-7CA3-9044-876B-883B54F8677D}" type="slidenum">
              <a:rPr lang="fr-FR" smtClean="0"/>
              <a:t>‹#›</a:t>
            </a:fld>
            <a:endParaRPr lang="fr-FR"/>
          </a:p>
        </p:txBody>
      </p:sp>
    </p:spTree>
    <p:extLst>
      <p:ext uri="{BB962C8B-B14F-4D97-AF65-F5344CB8AC3E}">
        <p14:creationId xmlns:p14="http://schemas.microsoft.com/office/powerpoint/2010/main" val="411085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57D58B-77D0-8A42-8C7B-140D5C063F1B}"/>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du contenu 2">
            <a:extLst>
              <a:ext uri="{FF2B5EF4-FFF2-40B4-BE49-F238E27FC236}">
                <a16:creationId xmlns:a16="http://schemas.microsoft.com/office/drawing/2014/main" id="{61C9908D-A669-1040-8CE9-A75473FE7721}"/>
              </a:ext>
            </a:extLst>
          </p:cNvPr>
          <p:cNvSpPr>
            <a:spLocks noGrp="1"/>
          </p:cNvSpPr>
          <p:nvPr>
            <p:ph idx="1"/>
          </p:nvPr>
        </p:nvSpPr>
        <p:spPr>
          <a:xfrm>
            <a:off x="10366376" y="1974851"/>
            <a:ext cx="12344400" cy="9747250"/>
          </a:xfrm>
        </p:spPr>
        <p:txBody>
          <a:bodyPr/>
          <a:lstStyle>
            <a:lvl1pPr>
              <a:buClr>
                <a:srgbClr val="5E04A4"/>
              </a:buClr>
              <a:defRPr sz="6400"/>
            </a:lvl1pPr>
            <a:lvl2pPr>
              <a:buClr>
                <a:srgbClr val="5E04A4"/>
              </a:buClr>
              <a:defRPr sz="5600"/>
            </a:lvl2pPr>
            <a:lvl3pPr>
              <a:buClr>
                <a:srgbClr val="5E04A4"/>
              </a:buClr>
              <a:defRPr sz="4800"/>
            </a:lvl3pPr>
            <a:lvl4pPr>
              <a:buClr>
                <a:srgbClr val="5E04A4"/>
              </a:buClr>
              <a:defRPr sz="4000"/>
            </a:lvl4pPr>
            <a:lvl5pPr>
              <a:defRPr sz="4000"/>
            </a:lvl5pPr>
            <a:lvl6pPr>
              <a:defRPr sz="4000"/>
            </a:lvl6pPr>
            <a:lvl7pPr>
              <a:defRPr sz="4000"/>
            </a:lvl7pPr>
            <a:lvl8pPr>
              <a:defRPr sz="4000"/>
            </a:lvl8pPr>
            <a:lvl9pPr>
              <a:defRPr sz="4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BF63A52-FD59-3E4D-BFB9-1106074EA2D5}"/>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B96172-62E1-5748-BF70-C7F184698418}"/>
              </a:ext>
            </a:extLst>
          </p:cNvPr>
          <p:cNvSpPr>
            <a:spLocks noGrp="1"/>
          </p:cNvSpPr>
          <p:nvPr>
            <p:ph type="dt" sz="half" idx="10"/>
          </p:nvPr>
        </p:nvSpPr>
        <p:spPr/>
        <p:txBody>
          <a:bodyPr/>
          <a:lstStyle/>
          <a:p>
            <a:fld id="{E87F7610-8F83-9F41-ADA5-AD72C49C649B}"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1C6FD08E-FF0F-5F4C-9693-C5AB9A33DF43}"/>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56375E90-7D83-AF40-A68D-A34D6C5B1D9E}"/>
              </a:ext>
            </a:extLst>
          </p:cNvPr>
          <p:cNvCxnSpPr>
            <a:cxnSpLocks/>
          </p:cNvCxnSpPr>
          <p:nvPr userDrawn="1"/>
        </p:nvCxnSpPr>
        <p:spPr>
          <a:xfrm flipV="1">
            <a:off x="1676399" y="3574473"/>
            <a:ext cx="7867652" cy="60326"/>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06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687A5-38C7-0845-BEBB-A7D5D60B3CB4}"/>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pour une image  2">
            <a:extLst>
              <a:ext uri="{FF2B5EF4-FFF2-40B4-BE49-F238E27FC236}">
                <a16:creationId xmlns:a16="http://schemas.microsoft.com/office/drawing/2014/main" id="{551175FA-EAEB-FD4A-B17A-5E995B52FB1F}"/>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469DB96-FE55-8542-8DB4-63D12C3788F8}"/>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60DD127-8E63-1647-B9DC-A2D80F55A737}"/>
              </a:ext>
            </a:extLst>
          </p:cNvPr>
          <p:cNvSpPr>
            <a:spLocks noGrp="1"/>
          </p:cNvSpPr>
          <p:nvPr>
            <p:ph type="dt" sz="half" idx="10"/>
          </p:nvPr>
        </p:nvSpPr>
        <p:spPr/>
        <p:txBody>
          <a:bodyPr/>
          <a:lstStyle/>
          <a:p>
            <a:fld id="{348F9BF1-A88C-B342-8D61-6C4AFC508CD1}"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CFF2DC96-4969-D044-8F02-89B7612F0C7D}"/>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65518844-9F00-1F4B-AE3C-EF7083ECC20A}"/>
              </a:ext>
            </a:extLst>
          </p:cNvPr>
          <p:cNvCxnSpPr>
            <a:cxnSpLocks/>
          </p:cNvCxnSpPr>
          <p:nvPr userDrawn="1"/>
        </p:nvCxnSpPr>
        <p:spPr>
          <a:xfrm>
            <a:off x="1676399" y="3662508"/>
            <a:ext cx="7867652"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1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2881AB"/>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CC6BCE-C8F8-964C-999B-79DCFF0BFF5F}"/>
              </a:ext>
            </a:extLst>
          </p:cNvPr>
          <p:cNvSpPr>
            <a:spLocks noGrp="1"/>
          </p:cNvSpPr>
          <p:nvPr>
            <p:ph type="title"/>
          </p:nvPr>
        </p:nvSpPr>
        <p:spPr>
          <a:xfrm>
            <a:off x="1676400" y="730251"/>
            <a:ext cx="21031200" cy="220691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99B5EAF-D739-DC4F-9615-C9BA812CF494}"/>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4DEC1D-F4A7-5D4F-82A8-F6A60687D2E9}"/>
              </a:ext>
            </a:extLst>
          </p:cNvPr>
          <p:cNvSpPr>
            <a:spLocks noGrp="1"/>
          </p:cNvSpPr>
          <p:nvPr>
            <p:ph type="dt" sz="half" idx="2"/>
          </p:nvPr>
        </p:nvSpPr>
        <p:spPr>
          <a:xfrm>
            <a:off x="19645744" y="12620624"/>
            <a:ext cx="3061855" cy="730250"/>
          </a:xfrm>
          <a:prstGeom prst="rect">
            <a:avLst/>
          </a:prstGeom>
        </p:spPr>
        <p:txBody>
          <a:bodyPr vert="horz" lIns="91440" tIns="45720" rIns="91440" bIns="45720" rtlCol="0" anchor="ctr"/>
          <a:lstStyle>
            <a:lvl1pPr algn="r">
              <a:defRPr sz="3600">
                <a:solidFill>
                  <a:schemeClr val="bg1"/>
                </a:solidFill>
              </a:defRPr>
            </a:lvl1pPr>
          </a:lstStyle>
          <a:p>
            <a:pPr algn="r"/>
            <a:fld id="{CB1D0720-2920-8347-A61B-640238C0ADF4}" type="datetime1">
              <a:rPr lang="fr-FR" smtClean="0"/>
              <a:pPr algn="r"/>
              <a:t>15/09/2022</a:t>
            </a:fld>
            <a:endParaRPr lang="fr-FR"/>
          </a:p>
        </p:txBody>
      </p:sp>
      <p:sp>
        <p:nvSpPr>
          <p:cNvPr id="6" name="Espace réservé du numéro de diapositive 5">
            <a:extLst>
              <a:ext uri="{FF2B5EF4-FFF2-40B4-BE49-F238E27FC236}">
                <a16:creationId xmlns:a16="http://schemas.microsoft.com/office/drawing/2014/main" id="{84321BD6-8F0F-0147-AE03-16A0203AC8D4}"/>
              </a:ext>
            </a:extLst>
          </p:cNvPr>
          <p:cNvSpPr>
            <a:spLocks noGrp="1"/>
          </p:cNvSpPr>
          <p:nvPr>
            <p:ph type="sldNum" sz="quarter" idx="4"/>
          </p:nvPr>
        </p:nvSpPr>
        <p:spPr>
          <a:xfrm>
            <a:off x="1676400" y="12675177"/>
            <a:ext cx="1205345" cy="730250"/>
          </a:xfrm>
          <a:prstGeom prst="rect">
            <a:avLst/>
          </a:prstGeom>
        </p:spPr>
        <p:txBody>
          <a:bodyPr vert="horz" lIns="91440" tIns="45720" rIns="91440" bIns="45720" rtlCol="0" anchor="ctr"/>
          <a:lstStyle>
            <a:lvl1pPr algn="l">
              <a:defRPr sz="3600">
                <a:solidFill>
                  <a:schemeClr val="bg1"/>
                </a:solidFill>
              </a:defRPr>
            </a:lvl1pPr>
          </a:lstStyle>
          <a:p>
            <a:fld id="{86CB4B4D-7CA3-9044-876B-883B54F8677D}" type="slidenum">
              <a:rPr lang="fr-FR" smtClean="0"/>
              <a:pPr/>
              <a:t>‹#›</a:t>
            </a:fld>
            <a:endParaRPr lang="fr-FR" sz="3600"/>
          </a:p>
        </p:txBody>
      </p:sp>
      <p:pic>
        <p:nvPicPr>
          <p:cNvPr id="9" name="Image 8">
            <a:extLst>
              <a:ext uri="{FF2B5EF4-FFF2-40B4-BE49-F238E27FC236}">
                <a16:creationId xmlns:a16="http://schemas.microsoft.com/office/drawing/2014/main" id="{362D2295-D08C-D44B-9E21-805EC27244C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38482504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p:txStyles>
    <p:titleStyle>
      <a:lvl1pPr algn="l" defTabSz="1828800" rtl="0" eaLnBrk="1" latinLnBrk="0" hangingPunct="1">
        <a:lnSpc>
          <a:spcPct val="90000"/>
        </a:lnSpc>
        <a:spcBef>
          <a:spcPct val="0"/>
        </a:spcBef>
        <a:buNone/>
        <a:defRPr sz="8800" b="0" i="0" kern="1200">
          <a:solidFill>
            <a:schemeClr val="bg1"/>
          </a:solidFill>
          <a:latin typeface="Khmer MN" pitchFamily="2" charset="0"/>
          <a:ea typeface="Baskerville" panose="02020502070401020303" pitchFamily="18" charset="0"/>
          <a:cs typeface="Cambay Devanagari" pitchFamily="2" charset="77"/>
        </a:defRPr>
      </a:lvl1pPr>
    </p:titleStyle>
    <p:bodyStyle>
      <a:lvl1pPr marL="457200" indent="-457200" algn="l" defTabSz="1828800" rtl="0" eaLnBrk="1" latinLnBrk="0" hangingPunct="1">
        <a:lnSpc>
          <a:spcPct val="90000"/>
        </a:lnSpc>
        <a:spcBef>
          <a:spcPts val="2000"/>
        </a:spcBef>
        <a:buClr>
          <a:srgbClr val="7030A0"/>
        </a:buClr>
        <a:buFont typeface="Arial" panose="020B0604020202020204" pitchFamily="34" charset="0"/>
        <a:buChar char="•"/>
        <a:defRPr sz="5600" b="0" i="0" kern="1200">
          <a:solidFill>
            <a:schemeClr val="bg1"/>
          </a:solidFill>
          <a:latin typeface="Gill Sans MT" panose="020B0502020104020203" pitchFamily="34" charset="77"/>
          <a:ea typeface="+mn-ea"/>
          <a:cs typeface="Cambay Devanagari" pitchFamily="2" charset="77"/>
        </a:defRPr>
      </a:lvl1pPr>
      <a:lvl2pPr marL="1371600" indent="-457200" algn="l" defTabSz="1828800" rtl="0" eaLnBrk="1" latinLnBrk="0" hangingPunct="1">
        <a:lnSpc>
          <a:spcPct val="90000"/>
        </a:lnSpc>
        <a:spcBef>
          <a:spcPts val="1000"/>
        </a:spcBef>
        <a:buClr>
          <a:srgbClr val="7030A0"/>
        </a:buClr>
        <a:buFont typeface="Arial" panose="020B0604020202020204" pitchFamily="34" charset="0"/>
        <a:buChar char="•"/>
        <a:defRPr sz="4800" b="0" i="0" kern="1200">
          <a:solidFill>
            <a:schemeClr val="bg1"/>
          </a:solidFill>
          <a:latin typeface="Gill Sans MT" panose="020B0502020104020203" pitchFamily="34" charset="77"/>
          <a:ea typeface="+mn-ea"/>
          <a:cs typeface="Cambay Devanagari" pitchFamily="2" charset="77"/>
        </a:defRPr>
      </a:lvl2pPr>
      <a:lvl3pPr marL="2286000" indent="-457200" algn="l" defTabSz="1828800" rtl="0" eaLnBrk="1" latinLnBrk="0" hangingPunct="1">
        <a:lnSpc>
          <a:spcPct val="90000"/>
        </a:lnSpc>
        <a:spcBef>
          <a:spcPts val="1000"/>
        </a:spcBef>
        <a:buClr>
          <a:srgbClr val="7030A0"/>
        </a:buClr>
        <a:buFont typeface="Arial" panose="020B0604020202020204" pitchFamily="34" charset="0"/>
        <a:buChar char="•"/>
        <a:defRPr sz="4000" b="0" i="0" kern="1200">
          <a:solidFill>
            <a:schemeClr val="bg1"/>
          </a:solidFill>
          <a:latin typeface="Gill Sans MT" panose="020B0502020104020203" pitchFamily="34" charset="77"/>
          <a:ea typeface="+mn-ea"/>
          <a:cs typeface="Cambay Devanagari" pitchFamily="2" charset="77"/>
        </a:defRPr>
      </a:lvl3pPr>
      <a:lvl4pPr marL="32004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4pPr>
      <a:lvl5pPr marL="41148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fr-F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29ED1-BB59-B242-A600-3B8024D1F237}"/>
              </a:ext>
            </a:extLst>
          </p:cNvPr>
          <p:cNvSpPr>
            <a:spLocks noGrp="1"/>
          </p:cNvSpPr>
          <p:nvPr>
            <p:ph type="ctrTitle"/>
          </p:nvPr>
        </p:nvSpPr>
        <p:spPr/>
        <p:txBody>
          <a:bodyPr/>
          <a:lstStyle/>
          <a:p>
            <a:r>
              <a:rPr lang="fr-FR"/>
              <a:t>Management de la sécurité</a:t>
            </a:r>
          </a:p>
        </p:txBody>
      </p:sp>
      <p:sp>
        <p:nvSpPr>
          <p:cNvPr id="3" name="Sous-titre 2">
            <a:extLst>
              <a:ext uri="{FF2B5EF4-FFF2-40B4-BE49-F238E27FC236}">
                <a16:creationId xmlns:a16="http://schemas.microsoft.com/office/drawing/2014/main" id="{2D01B8B4-1307-BB4F-9547-91D165ADA35B}"/>
              </a:ext>
            </a:extLst>
          </p:cNvPr>
          <p:cNvSpPr>
            <a:spLocks noGrp="1"/>
          </p:cNvSpPr>
          <p:nvPr>
            <p:ph type="subTitle" idx="1"/>
          </p:nvPr>
        </p:nvSpPr>
        <p:spPr/>
        <p:txBody>
          <a:bodyPr/>
          <a:lstStyle/>
          <a:p>
            <a:r>
              <a:rPr lang="fr-FR"/>
              <a:t>Savoir organiser et manager la Sécurité des Systèmes d’Information d’une structure.</a:t>
            </a:r>
          </a:p>
        </p:txBody>
      </p:sp>
      <p:sp>
        <p:nvSpPr>
          <p:cNvPr id="4" name="Espace réservé de la date 3">
            <a:extLst>
              <a:ext uri="{FF2B5EF4-FFF2-40B4-BE49-F238E27FC236}">
                <a16:creationId xmlns:a16="http://schemas.microsoft.com/office/drawing/2014/main" id="{AB42AB4E-32D6-8D4E-9E10-4D9FBE770DBA}"/>
              </a:ext>
            </a:extLst>
          </p:cNvPr>
          <p:cNvSpPr>
            <a:spLocks noGrp="1"/>
          </p:cNvSpPr>
          <p:nvPr>
            <p:ph type="dt" sz="half" idx="10"/>
          </p:nvPr>
        </p:nvSpPr>
        <p:spPr/>
        <p:txBody>
          <a:bodyPr/>
          <a:lstStyle/>
          <a:p>
            <a:fld id="{4E22D7D4-3C58-5C4B-9FCD-8EC763220BBF}" type="datetime1">
              <a:rPr lang="fr-FR" smtClean="0"/>
              <a:pPr/>
              <a:t>15/09/2022</a:t>
            </a:fld>
            <a:endParaRPr lang="fr-FR"/>
          </a:p>
        </p:txBody>
      </p:sp>
      <p:sp>
        <p:nvSpPr>
          <p:cNvPr id="5" name="Espace réservé du numéro de diapositive 4">
            <a:extLst>
              <a:ext uri="{FF2B5EF4-FFF2-40B4-BE49-F238E27FC236}">
                <a16:creationId xmlns:a16="http://schemas.microsoft.com/office/drawing/2014/main" id="{C0F787C1-CB75-C346-876D-BD441D3D3091}"/>
              </a:ext>
            </a:extLst>
          </p:cNvPr>
          <p:cNvSpPr>
            <a:spLocks noGrp="1"/>
          </p:cNvSpPr>
          <p:nvPr>
            <p:ph type="sldNum" sz="quarter" idx="12"/>
          </p:nvPr>
        </p:nvSpPr>
        <p:spPr/>
        <p:txBody>
          <a:bodyPr/>
          <a:lstStyle/>
          <a:p>
            <a:fld id="{86CB4B4D-7CA3-9044-876B-883B54F8677D}" type="slidenum">
              <a:rPr lang="fr-FR" smtClean="0"/>
              <a:pPr/>
              <a:t>1</a:t>
            </a:fld>
            <a:endParaRPr lang="fr-FR"/>
          </a:p>
        </p:txBody>
      </p:sp>
    </p:spTree>
    <p:extLst>
      <p:ext uri="{BB962C8B-B14F-4D97-AF65-F5344CB8AC3E}">
        <p14:creationId xmlns:p14="http://schemas.microsoft.com/office/powerpoint/2010/main" val="314359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20D3-928D-FC4A-A925-06FA363D5AD0}"/>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9AA51C12-69C1-5943-B28A-A85836C9CB6E}"/>
              </a:ext>
            </a:extLst>
          </p:cNvPr>
          <p:cNvSpPr>
            <a:spLocks noGrp="1"/>
          </p:cNvSpPr>
          <p:nvPr>
            <p:ph idx="1"/>
          </p:nvPr>
        </p:nvSpPr>
        <p:spPr/>
        <p:txBody>
          <a:bodyPr/>
          <a:lstStyle/>
          <a:p>
            <a:r>
              <a:rPr lang="fr-FR"/>
              <a:t>Conformité légale et réglementaire : Il est important de comprendre comment les actifs informationnels et les fonds numériques d'une entreprise entrent dans le champ d'application des lois et réglementations applicables et en respectant les exigences connexes telles que les évaluations, les audits, les rapports, la vie privée, la confidentialité, etc. Le responsable de la </a:t>
            </a:r>
            <a:r>
              <a:rPr lang="fr-FR" err="1"/>
              <a:t>cybersécurité</a:t>
            </a:r>
            <a:r>
              <a:rPr lang="fr-FR"/>
              <a:t> doit être prêt à faire face à une faille de sécurité, à évaluer et à gérer les conséquences juridiques, commerciales et financières.</a:t>
            </a:r>
          </a:p>
        </p:txBody>
      </p:sp>
      <p:sp>
        <p:nvSpPr>
          <p:cNvPr id="4" name="Date Placeholder 3">
            <a:extLst>
              <a:ext uri="{FF2B5EF4-FFF2-40B4-BE49-F238E27FC236}">
                <a16:creationId xmlns:a16="http://schemas.microsoft.com/office/drawing/2014/main" id="{1343483E-6745-C946-8D9C-02733B41AE1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B899879-5510-BB4E-9B2F-CCD248A60FF3}"/>
              </a:ext>
            </a:extLst>
          </p:cNvPr>
          <p:cNvSpPr>
            <a:spLocks noGrp="1"/>
          </p:cNvSpPr>
          <p:nvPr>
            <p:ph type="sldNum" sz="quarter" idx="12"/>
          </p:nvPr>
        </p:nvSpPr>
        <p:spPr/>
        <p:txBody>
          <a:bodyPr/>
          <a:lstStyle/>
          <a:p>
            <a:fld id="{86CB4B4D-7CA3-9044-876B-883B54F8677D}" type="slidenum">
              <a:rPr lang="fr-FR" smtClean="0"/>
              <a:t>10</a:t>
            </a:fld>
            <a:endParaRPr lang="fr-FR"/>
          </a:p>
        </p:txBody>
      </p:sp>
    </p:spTree>
    <p:extLst>
      <p:ext uri="{BB962C8B-B14F-4D97-AF65-F5344CB8AC3E}">
        <p14:creationId xmlns:p14="http://schemas.microsoft.com/office/powerpoint/2010/main" val="113604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C862-32A0-EB46-9EAF-FC123CFEA2CC}"/>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BCC2A390-DEC2-DD41-B345-6876EB4117ED}"/>
              </a:ext>
            </a:extLst>
          </p:cNvPr>
          <p:cNvSpPr>
            <a:spLocks noGrp="1"/>
          </p:cNvSpPr>
          <p:nvPr>
            <p:ph idx="1"/>
          </p:nvPr>
        </p:nvSpPr>
        <p:spPr/>
        <p:txBody>
          <a:bodyPr>
            <a:normAutofit/>
          </a:bodyPr>
          <a:lstStyle/>
          <a:p>
            <a:r>
              <a:rPr lang="fr-FR"/>
              <a:t>S'assurer que toutes les politiques de sécurité d'entreprise sont développées et conformes aux normes de sécurité définies.</a:t>
            </a:r>
          </a:p>
          <a:p>
            <a:r>
              <a:rPr lang="fr-FR"/>
              <a:t>Sélection d'experts en sécurité informatique et les guider en permanence. Leur offrir diverses formations, les aider chaque fois que nécessaire et amplifier leurs compétences en leadership pour qu'ils atteignent un poste plus élevé.</a:t>
            </a:r>
          </a:p>
          <a:p>
            <a:r>
              <a:rPr lang="fr-FR"/>
              <a:t>Concevoir et mettre en œuvre des programmes de formation pour sensibiliser les utilisateurs et la conformité à la sécurité.</a:t>
            </a:r>
          </a:p>
        </p:txBody>
      </p:sp>
      <p:sp>
        <p:nvSpPr>
          <p:cNvPr id="4" name="Date Placeholder 3">
            <a:extLst>
              <a:ext uri="{FF2B5EF4-FFF2-40B4-BE49-F238E27FC236}">
                <a16:creationId xmlns:a16="http://schemas.microsoft.com/office/drawing/2014/main" id="{674772D5-C8F3-7747-A41A-F18581AC5605}"/>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E207E4D-F083-6145-A04E-4F115AFA77B5}"/>
              </a:ext>
            </a:extLst>
          </p:cNvPr>
          <p:cNvSpPr>
            <a:spLocks noGrp="1"/>
          </p:cNvSpPr>
          <p:nvPr>
            <p:ph type="sldNum" sz="quarter" idx="12"/>
          </p:nvPr>
        </p:nvSpPr>
        <p:spPr/>
        <p:txBody>
          <a:bodyPr/>
          <a:lstStyle/>
          <a:p>
            <a:fld id="{86CB4B4D-7CA3-9044-876B-883B54F8677D}" type="slidenum">
              <a:rPr lang="fr-FR" smtClean="0"/>
              <a:t>11</a:t>
            </a:fld>
            <a:endParaRPr lang="fr-FR"/>
          </a:p>
        </p:txBody>
      </p:sp>
    </p:spTree>
    <p:extLst>
      <p:ext uri="{BB962C8B-B14F-4D97-AF65-F5344CB8AC3E}">
        <p14:creationId xmlns:p14="http://schemas.microsoft.com/office/powerpoint/2010/main" val="3216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18B0-93AA-434E-B027-D40474498302}"/>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837B0BEB-736B-314E-B235-5172E5AEAB42}"/>
              </a:ext>
            </a:extLst>
          </p:cNvPr>
          <p:cNvSpPr>
            <a:spLocks noGrp="1"/>
          </p:cNvSpPr>
          <p:nvPr>
            <p:ph idx="1"/>
          </p:nvPr>
        </p:nvSpPr>
        <p:spPr/>
        <p:txBody>
          <a:bodyPr/>
          <a:lstStyle/>
          <a:p>
            <a:r>
              <a:rPr lang="fr-FR"/>
              <a:t>Rester à jour avec toute l'infrastructure moderne pour les différents systèmes de sécurité au sein de l'organisation.</a:t>
            </a:r>
          </a:p>
          <a:p>
            <a:r>
              <a:rPr lang="fr-FR"/>
              <a:t>Rechercher les vulnérabilités, menaces ou événements existants au sein des réseaux ou des systèmes de votre organisation.</a:t>
            </a:r>
          </a:p>
          <a:p>
            <a:endParaRPr lang="fr-FR"/>
          </a:p>
        </p:txBody>
      </p:sp>
      <p:sp>
        <p:nvSpPr>
          <p:cNvPr id="4" name="Date Placeholder 3">
            <a:extLst>
              <a:ext uri="{FF2B5EF4-FFF2-40B4-BE49-F238E27FC236}">
                <a16:creationId xmlns:a16="http://schemas.microsoft.com/office/drawing/2014/main" id="{D8E1BC81-7BCE-944B-8F3C-9B326D75E7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CEBFCBE-D240-164C-A310-EB8FF64633CD}"/>
              </a:ext>
            </a:extLst>
          </p:cNvPr>
          <p:cNvSpPr>
            <a:spLocks noGrp="1"/>
          </p:cNvSpPr>
          <p:nvPr>
            <p:ph type="sldNum" sz="quarter" idx="12"/>
          </p:nvPr>
        </p:nvSpPr>
        <p:spPr/>
        <p:txBody>
          <a:bodyPr/>
          <a:lstStyle/>
          <a:p>
            <a:fld id="{86CB4B4D-7CA3-9044-876B-883B54F8677D}" type="slidenum">
              <a:rPr lang="fr-FR" smtClean="0"/>
              <a:t>12</a:t>
            </a:fld>
            <a:endParaRPr lang="fr-FR"/>
          </a:p>
        </p:txBody>
      </p:sp>
    </p:spTree>
    <p:extLst>
      <p:ext uri="{BB962C8B-B14F-4D97-AF65-F5344CB8AC3E}">
        <p14:creationId xmlns:p14="http://schemas.microsoft.com/office/powerpoint/2010/main" val="15881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C59E-B97A-5644-898C-C10B07775ACA}"/>
              </a:ext>
            </a:extLst>
          </p:cNvPr>
          <p:cNvSpPr>
            <a:spLocks noGrp="1"/>
          </p:cNvSpPr>
          <p:nvPr>
            <p:ph type="title"/>
          </p:nvPr>
        </p:nvSpPr>
        <p:spPr/>
        <p:txBody>
          <a:bodyPr>
            <a:normAutofit fontScale="90000"/>
          </a:bodyPr>
          <a:lstStyle/>
          <a:p>
            <a:r>
              <a:rPr lang="fr-FR"/>
              <a:t>Opération et maintien en condition opérationnelle (OMCO)</a:t>
            </a:r>
          </a:p>
        </p:txBody>
      </p:sp>
      <p:sp>
        <p:nvSpPr>
          <p:cNvPr id="3" name="Content Placeholder 2">
            <a:extLst>
              <a:ext uri="{FF2B5EF4-FFF2-40B4-BE49-F238E27FC236}">
                <a16:creationId xmlns:a16="http://schemas.microsoft.com/office/drawing/2014/main" id="{D28A67D6-514E-F943-A7C3-3ADF213F9AAA}"/>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663CE9B6-B365-6548-B8F8-DB1761A0F9F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AD3C015-C296-1F48-94C7-EDADE88CDC01}"/>
              </a:ext>
            </a:extLst>
          </p:cNvPr>
          <p:cNvSpPr>
            <a:spLocks noGrp="1"/>
          </p:cNvSpPr>
          <p:nvPr>
            <p:ph type="sldNum" sz="quarter" idx="12"/>
          </p:nvPr>
        </p:nvSpPr>
        <p:spPr/>
        <p:txBody>
          <a:bodyPr/>
          <a:lstStyle/>
          <a:p>
            <a:fld id="{86CB4B4D-7CA3-9044-876B-883B54F8677D}" type="slidenum">
              <a:rPr lang="fr-FR" smtClean="0"/>
              <a:t>13</a:t>
            </a:fld>
            <a:endParaRPr lang="fr-FR"/>
          </a:p>
        </p:txBody>
      </p:sp>
    </p:spTree>
    <p:extLst>
      <p:ext uri="{BB962C8B-B14F-4D97-AF65-F5344CB8AC3E}">
        <p14:creationId xmlns:p14="http://schemas.microsoft.com/office/powerpoint/2010/main" val="425394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987E-3939-A840-90CD-30795738FF93}"/>
              </a:ext>
            </a:extLst>
          </p:cNvPr>
          <p:cNvSpPr>
            <a:spLocks noGrp="1"/>
          </p:cNvSpPr>
          <p:nvPr>
            <p:ph type="title"/>
          </p:nvPr>
        </p:nvSpPr>
        <p:spPr/>
        <p:txBody>
          <a:bodyPr/>
          <a:lstStyle/>
          <a:p>
            <a:r>
              <a:rPr lang="fr-FR"/>
              <a:t>Définition</a:t>
            </a:r>
          </a:p>
        </p:txBody>
      </p:sp>
      <p:sp>
        <p:nvSpPr>
          <p:cNvPr id="3" name="Content Placeholder 2">
            <a:extLst>
              <a:ext uri="{FF2B5EF4-FFF2-40B4-BE49-F238E27FC236}">
                <a16:creationId xmlns:a16="http://schemas.microsoft.com/office/drawing/2014/main" id="{37A290B8-07C1-CC46-8727-6C2D6933D474}"/>
              </a:ext>
            </a:extLst>
          </p:cNvPr>
          <p:cNvSpPr>
            <a:spLocks noGrp="1"/>
          </p:cNvSpPr>
          <p:nvPr>
            <p:ph idx="1"/>
          </p:nvPr>
        </p:nvSpPr>
        <p:spPr/>
        <p:txBody>
          <a:bodyPr>
            <a:normAutofit lnSpcReduction="10000"/>
          </a:bodyPr>
          <a:lstStyle/>
          <a:p>
            <a:r>
              <a:rPr lang="fr-FR"/>
              <a:t>Le MCO est l'ensemble des stratégies nécessaires pour garantir que les applications, infrastructures et matériels soient disponibles à tout moment.</a:t>
            </a:r>
          </a:p>
          <a:p>
            <a:endParaRPr lang="fr-FR"/>
          </a:p>
          <a:p>
            <a:r>
              <a:rPr lang="fr-FR"/>
              <a:t>Il existe un grand nombre de causes de dysfonctionnements: incendie, piratage, dégâts des eaux, grève, vols de données, panne matériels</a:t>
            </a:r>
          </a:p>
          <a:p>
            <a:endParaRPr lang="fr-FR"/>
          </a:p>
          <a:p>
            <a:r>
              <a:rPr lang="fr-FR"/>
              <a:t>Il est donc nécessaire de mettre en place des solutions pour permettre d’offrir une protection optimale de toute l'infrastructure informatique et du SI.</a:t>
            </a:r>
          </a:p>
          <a:p>
            <a:pPr marL="0" indent="0">
              <a:buNone/>
            </a:pPr>
            <a:endParaRPr lang="fr-FR"/>
          </a:p>
        </p:txBody>
      </p:sp>
      <p:sp>
        <p:nvSpPr>
          <p:cNvPr id="4" name="Date Placeholder 3">
            <a:extLst>
              <a:ext uri="{FF2B5EF4-FFF2-40B4-BE49-F238E27FC236}">
                <a16:creationId xmlns:a16="http://schemas.microsoft.com/office/drawing/2014/main" id="{8769E01D-18F6-3349-8496-E39B23963D9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9CEAA65-5083-D74A-8381-568C82C4E430}"/>
              </a:ext>
            </a:extLst>
          </p:cNvPr>
          <p:cNvSpPr>
            <a:spLocks noGrp="1"/>
          </p:cNvSpPr>
          <p:nvPr>
            <p:ph type="sldNum" sz="quarter" idx="12"/>
          </p:nvPr>
        </p:nvSpPr>
        <p:spPr/>
        <p:txBody>
          <a:bodyPr/>
          <a:lstStyle/>
          <a:p>
            <a:fld id="{86CB4B4D-7CA3-9044-876B-883B54F8677D}" type="slidenum">
              <a:rPr lang="fr-FR" smtClean="0"/>
              <a:t>14</a:t>
            </a:fld>
            <a:endParaRPr lang="fr-FR"/>
          </a:p>
        </p:txBody>
      </p:sp>
    </p:spTree>
    <p:extLst>
      <p:ext uri="{BB962C8B-B14F-4D97-AF65-F5344CB8AC3E}">
        <p14:creationId xmlns:p14="http://schemas.microsoft.com/office/powerpoint/2010/main" val="267106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0841-E9A3-E645-BE61-B4044274A5E8}"/>
              </a:ext>
            </a:extLst>
          </p:cNvPr>
          <p:cNvSpPr>
            <a:spLocks noGrp="1"/>
          </p:cNvSpPr>
          <p:nvPr>
            <p:ph type="title"/>
          </p:nvPr>
        </p:nvSpPr>
        <p:spPr/>
        <p:txBody>
          <a:bodyPr/>
          <a:lstStyle/>
          <a:p>
            <a:r>
              <a:rPr lang="fr-FR"/>
              <a:t>Pourquoi le MCO ?</a:t>
            </a:r>
          </a:p>
        </p:txBody>
      </p:sp>
      <p:sp>
        <p:nvSpPr>
          <p:cNvPr id="3" name="Content Placeholder 2">
            <a:extLst>
              <a:ext uri="{FF2B5EF4-FFF2-40B4-BE49-F238E27FC236}">
                <a16:creationId xmlns:a16="http://schemas.microsoft.com/office/drawing/2014/main" id="{90F7BF30-FA14-1A42-8DC6-DAA9F5628663}"/>
              </a:ext>
            </a:extLst>
          </p:cNvPr>
          <p:cNvSpPr>
            <a:spLocks noGrp="1"/>
          </p:cNvSpPr>
          <p:nvPr>
            <p:ph idx="1"/>
          </p:nvPr>
        </p:nvSpPr>
        <p:spPr/>
        <p:txBody>
          <a:bodyPr/>
          <a:lstStyle/>
          <a:p>
            <a:r>
              <a:rPr lang="fr-FR"/>
              <a:t>La communication digitale est le principal levier de développement des entreprises. La production s'appuie grandement sur les équipements informatiques. Donc un grand risque sur ces équipements = un grand risque sur les entreprises.</a:t>
            </a:r>
          </a:p>
          <a:p>
            <a:endParaRPr lang="fr-FR"/>
          </a:p>
          <a:p>
            <a:r>
              <a:rPr lang="fr-FR"/>
              <a:t>MCO != entretient et réparation il est aussi là pour mettre en œuvre une stratégie pour faire en sorte que tout soit toujours performants durant le cycle de vie (maintien et prévention des risques).</a:t>
            </a:r>
          </a:p>
        </p:txBody>
      </p:sp>
      <p:sp>
        <p:nvSpPr>
          <p:cNvPr id="4" name="Date Placeholder 3">
            <a:extLst>
              <a:ext uri="{FF2B5EF4-FFF2-40B4-BE49-F238E27FC236}">
                <a16:creationId xmlns:a16="http://schemas.microsoft.com/office/drawing/2014/main" id="{20A56BE1-BCF2-904B-8FA3-F336D1375F2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2389B0A-EE97-4B47-9F54-4DD66AA000B1}"/>
              </a:ext>
            </a:extLst>
          </p:cNvPr>
          <p:cNvSpPr>
            <a:spLocks noGrp="1"/>
          </p:cNvSpPr>
          <p:nvPr>
            <p:ph type="sldNum" sz="quarter" idx="12"/>
          </p:nvPr>
        </p:nvSpPr>
        <p:spPr/>
        <p:txBody>
          <a:bodyPr/>
          <a:lstStyle/>
          <a:p>
            <a:fld id="{86CB4B4D-7CA3-9044-876B-883B54F8677D}" type="slidenum">
              <a:rPr lang="fr-FR" smtClean="0"/>
              <a:t>15</a:t>
            </a:fld>
            <a:endParaRPr lang="fr-FR"/>
          </a:p>
        </p:txBody>
      </p:sp>
    </p:spTree>
    <p:extLst>
      <p:ext uri="{BB962C8B-B14F-4D97-AF65-F5344CB8AC3E}">
        <p14:creationId xmlns:p14="http://schemas.microsoft.com/office/powerpoint/2010/main" val="134343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92F0-5E51-E44D-BD03-5C0A84125711}"/>
              </a:ext>
            </a:extLst>
          </p:cNvPr>
          <p:cNvSpPr>
            <a:spLocks noGrp="1"/>
          </p:cNvSpPr>
          <p:nvPr>
            <p:ph type="title"/>
          </p:nvPr>
        </p:nvSpPr>
        <p:spPr/>
        <p:txBody>
          <a:bodyPr/>
          <a:lstStyle/>
          <a:p>
            <a:r>
              <a:rPr lang="fr-FR"/>
              <a:t>En quoi consiste le MCO ?</a:t>
            </a:r>
          </a:p>
        </p:txBody>
      </p:sp>
      <p:sp>
        <p:nvSpPr>
          <p:cNvPr id="3" name="Content Placeholder 2">
            <a:extLst>
              <a:ext uri="{FF2B5EF4-FFF2-40B4-BE49-F238E27FC236}">
                <a16:creationId xmlns:a16="http://schemas.microsoft.com/office/drawing/2014/main" id="{4AB0A5EC-BF7C-124B-B979-182D50BF20A9}"/>
              </a:ext>
            </a:extLst>
          </p:cNvPr>
          <p:cNvSpPr>
            <a:spLocks noGrp="1"/>
          </p:cNvSpPr>
          <p:nvPr>
            <p:ph idx="1"/>
          </p:nvPr>
        </p:nvSpPr>
        <p:spPr/>
        <p:txBody>
          <a:bodyPr/>
          <a:lstStyle/>
          <a:p>
            <a:r>
              <a:rPr lang="fr-FR"/>
              <a:t>Garantir la dispo des équipements et du matériel info</a:t>
            </a:r>
          </a:p>
          <a:p>
            <a:r>
              <a:rPr lang="fr-FR"/>
              <a:t>Maintenance préventive et corrective</a:t>
            </a:r>
          </a:p>
          <a:p>
            <a:r>
              <a:rPr lang="fr-FR"/>
              <a:t>Soutien technique (maintenance, gestion, update, </a:t>
            </a:r>
            <a:r>
              <a:rPr lang="fr-FR" err="1"/>
              <a:t>etc</a:t>
            </a:r>
            <a:r>
              <a:rPr lang="fr-FR"/>
              <a:t>)</a:t>
            </a:r>
          </a:p>
          <a:p>
            <a:r>
              <a:rPr lang="fr-FR"/>
              <a:t>Soutien logistique (maintenance et installation matériel en cas de panne)</a:t>
            </a:r>
          </a:p>
        </p:txBody>
      </p:sp>
      <p:sp>
        <p:nvSpPr>
          <p:cNvPr id="4" name="Date Placeholder 3">
            <a:extLst>
              <a:ext uri="{FF2B5EF4-FFF2-40B4-BE49-F238E27FC236}">
                <a16:creationId xmlns:a16="http://schemas.microsoft.com/office/drawing/2014/main" id="{BBE2B6EC-35C0-D047-83D6-AE2A60BB820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C771B04-B206-A54A-AFB7-36EC8B5D826A}"/>
              </a:ext>
            </a:extLst>
          </p:cNvPr>
          <p:cNvSpPr>
            <a:spLocks noGrp="1"/>
          </p:cNvSpPr>
          <p:nvPr>
            <p:ph type="sldNum" sz="quarter" idx="12"/>
          </p:nvPr>
        </p:nvSpPr>
        <p:spPr/>
        <p:txBody>
          <a:bodyPr/>
          <a:lstStyle/>
          <a:p>
            <a:fld id="{86CB4B4D-7CA3-9044-876B-883B54F8677D}" type="slidenum">
              <a:rPr lang="fr-FR" smtClean="0"/>
              <a:t>16</a:t>
            </a:fld>
            <a:endParaRPr lang="fr-FR"/>
          </a:p>
        </p:txBody>
      </p:sp>
    </p:spTree>
    <p:extLst>
      <p:ext uri="{BB962C8B-B14F-4D97-AF65-F5344CB8AC3E}">
        <p14:creationId xmlns:p14="http://schemas.microsoft.com/office/powerpoint/2010/main" val="394508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9FE9-E2BC-1E43-9AD8-81E8FD1E55EA}"/>
              </a:ext>
            </a:extLst>
          </p:cNvPr>
          <p:cNvSpPr>
            <a:spLocks noGrp="1"/>
          </p:cNvSpPr>
          <p:nvPr>
            <p:ph type="title"/>
          </p:nvPr>
        </p:nvSpPr>
        <p:spPr/>
        <p:txBody>
          <a:bodyPr/>
          <a:lstStyle/>
          <a:p>
            <a:r>
              <a:rPr lang="fr-FR"/>
              <a:t>En quoi consiste le MCO ?</a:t>
            </a:r>
          </a:p>
        </p:txBody>
      </p:sp>
      <p:sp>
        <p:nvSpPr>
          <p:cNvPr id="3" name="Content Placeholder 2">
            <a:extLst>
              <a:ext uri="{FF2B5EF4-FFF2-40B4-BE49-F238E27FC236}">
                <a16:creationId xmlns:a16="http://schemas.microsoft.com/office/drawing/2014/main" id="{14E3468C-89AD-C241-B393-35CC68CEA30D}"/>
              </a:ext>
            </a:extLst>
          </p:cNvPr>
          <p:cNvSpPr>
            <a:spLocks noGrp="1"/>
          </p:cNvSpPr>
          <p:nvPr>
            <p:ph idx="1"/>
          </p:nvPr>
        </p:nvSpPr>
        <p:spPr/>
        <p:txBody>
          <a:bodyPr>
            <a:normAutofit lnSpcReduction="10000"/>
          </a:bodyPr>
          <a:lstStyle/>
          <a:p>
            <a:r>
              <a:rPr lang="fr-FR"/>
              <a:t>C’est la raison pour laquelle le MCO doit avoir des évolutions continues à travers:</a:t>
            </a:r>
          </a:p>
          <a:p>
            <a:pPr lvl="1"/>
            <a:r>
              <a:rPr lang="fr-FR"/>
              <a:t>Une optimisation permanente des équipements via les mises à jour et autres maintenances</a:t>
            </a:r>
          </a:p>
          <a:p>
            <a:pPr lvl="1"/>
            <a:r>
              <a:rPr lang="fr-FR"/>
              <a:t>Une bonne gestion à travers la prise de décision, la maintenance, la gestion des risques…</a:t>
            </a:r>
          </a:p>
          <a:p>
            <a:pPr lvl="1"/>
            <a:r>
              <a:rPr lang="fr-FR"/>
              <a:t>Un accompagnement à distance et sur le terrain des  utilisateurs au sein de l’entreprise (dirigeants et employés) pour assurer une meilleure performance et une protection des systèmes utilisés</a:t>
            </a:r>
          </a:p>
          <a:p>
            <a:pPr lvl="1"/>
            <a:r>
              <a:rPr lang="fr-FR"/>
              <a:t>Un maintien des équipements pour avoir une durée de vie maximale et réduire au minimum les risques de pannes</a:t>
            </a:r>
          </a:p>
          <a:p>
            <a:pPr lvl="1"/>
            <a:r>
              <a:rPr lang="fr-FR"/>
              <a:t>Un approvisionnement en cas de rechange ou de réparation nécessaires</a:t>
            </a:r>
          </a:p>
        </p:txBody>
      </p:sp>
      <p:sp>
        <p:nvSpPr>
          <p:cNvPr id="4" name="Date Placeholder 3">
            <a:extLst>
              <a:ext uri="{FF2B5EF4-FFF2-40B4-BE49-F238E27FC236}">
                <a16:creationId xmlns:a16="http://schemas.microsoft.com/office/drawing/2014/main" id="{EF3AC965-271F-0040-BD9B-ECEF05CB615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F9EC65A-4EF4-6448-BEFF-8001478B8AEA}"/>
              </a:ext>
            </a:extLst>
          </p:cNvPr>
          <p:cNvSpPr>
            <a:spLocks noGrp="1"/>
          </p:cNvSpPr>
          <p:nvPr>
            <p:ph type="sldNum" sz="quarter" idx="12"/>
          </p:nvPr>
        </p:nvSpPr>
        <p:spPr/>
        <p:txBody>
          <a:bodyPr/>
          <a:lstStyle/>
          <a:p>
            <a:fld id="{86CB4B4D-7CA3-9044-876B-883B54F8677D}" type="slidenum">
              <a:rPr lang="fr-FR" smtClean="0"/>
              <a:t>17</a:t>
            </a:fld>
            <a:endParaRPr lang="fr-FR"/>
          </a:p>
        </p:txBody>
      </p:sp>
    </p:spTree>
    <p:extLst>
      <p:ext uri="{BB962C8B-B14F-4D97-AF65-F5344CB8AC3E}">
        <p14:creationId xmlns:p14="http://schemas.microsoft.com/office/powerpoint/2010/main" val="149185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6C21-DF5D-9B42-B104-14FE700876DA}"/>
              </a:ext>
            </a:extLst>
          </p:cNvPr>
          <p:cNvSpPr>
            <a:spLocks noGrp="1"/>
          </p:cNvSpPr>
          <p:nvPr>
            <p:ph type="title"/>
          </p:nvPr>
        </p:nvSpPr>
        <p:spPr/>
        <p:txBody>
          <a:bodyPr/>
          <a:lstStyle/>
          <a:p>
            <a:r>
              <a:rPr lang="fr-FR"/>
              <a:t>Management de projets et cycle de vie (MPC)</a:t>
            </a:r>
          </a:p>
        </p:txBody>
      </p:sp>
      <p:sp>
        <p:nvSpPr>
          <p:cNvPr id="3" name="Content Placeholder 2">
            <a:extLst>
              <a:ext uri="{FF2B5EF4-FFF2-40B4-BE49-F238E27FC236}">
                <a16:creationId xmlns:a16="http://schemas.microsoft.com/office/drawing/2014/main" id="{BB2AAB6F-9EC0-1C42-B0E3-3AF68C44D8A3}"/>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A745A545-AB7F-7B4C-A59D-D56BBE0529D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41E2392-6DFF-7D49-BEA5-70A091F1A446}"/>
              </a:ext>
            </a:extLst>
          </p:cNvPr>
          <p:cNvSpPr>
            <a:spLocks noGrp="1"/>
          </p:cNvSpPr>
          <p:nvPr>
            <p:ph type="sldNum" sz="quarter" idx="12"/>
          </p:nvPr>
        </p:nvSpPr>
        <p:spPr/>
        <p:txBody>
          <a:bodyPr/>
          <a:lstStyle/>
          <a:p>
            <a:fld id="{86CB4B4D-7CA3-9044-876B-883B54F8677D}" type="slidenum">
              <a:rPr lang="fr-FR" smtClean="0"/>
              <a:t>18</a:t>
            </a:fld>
            <a:endParaRPr lang="fr-FR"/>
          </a:p>
        </p:txBody>
      </p:sp>
    </p:spTree>
    <p:extLst>
      <p:ext uri="{BB962C8B-B14F-4D97-AF65-F5344CB8AC3E}">
        <p14:creationId xmlns:p14="http://schemas.microsoft.com/office/powerpoint/2010/main" val="346915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CBE2-C2AA-C54D-8515-FE197F60AE6D}"/>
              </a:ext>
            </a:extLst>
          </p:cNvPr>
          <p:cNvSpPr>
            <a:spLocks noGrp="1"/>
          </p:cNvSpPr>
          <p:nvPr>
            <p:ph type="title"/>
          </p:nvPr>
        </p:nvSpPr>
        <p:spPr/>
        <p:txBody>
          <a:bodyPr/>
          <a:lstStyle/>
          <a:p>
            <a:r>
              <a:rPr lang="fr-FR"/>
              <a:t>Définition du PDCA</a:t>
            </a:r>
          </a:p>
        </p:txBody>
      </p:sp>
      <p:sp>
        <p:nvSpPr>
          <p:cNvPr id="3" name="Content Placeholder 2">
            <a:extLst>
              <a:ext uri="{FF2B5EF4-FFF2-40B4-BE49-F238E27FC236}">
                <a16:creationId xmlns:a16="http://schemas.microsoft.com/office/drawing/2014/main" id="{479A3BB2-BA06-CB48-844B-FE409B1DA43A}"/>
              </a:ext>
            </a:extLst>
          </p:cNvPr>
          <p:cNvSpPr>
            <a:spLocks noGrp="1"/>
          </p:cNvSpPr>
          <p:nvPr>
            <p:ph idx="1"/>
          </p:nvPr>
        </p:nvSpPr>
        <p:spPr/>
        <p:txBody>
          <a:bodyPr/>
          <a:lstStyle/>
          <a:p>
            <a:r>
              <a:rPr lang="fr-FR"/>
              <a:t>PDCA (Plan, Do, Check, </a:t>
            </a:r>
            <a:r>
              <a:rPr lang="fr-FR" err="1"/>
              <a:t>Act</a:t>
            </a:r>
            <a:r>
              <a:rPr lang="fr-FR"/>
              <a:t>)</a:t>
            </a:r>
          </a:p>
          <a:p>
            <a:r>
              <a:rPr lang="fr-FR"/>
              <a:t>Planifier, Réaliser, Vérifier, Agir</a:t>
            </a:r>
          </a:p>
          <a:p>
            <a:endParaRPr lang="fr-FR"/>
          </a:p>
          <a:p>
            <a:r>
              <a:rPr lang="fr-FR"/>
              <a:t>PDCA étant un cycle il implique une amélioration continue à chaque fois que le cycle est déclenché, et il revient donc à son commencement.</a:t>
            </a:r>
          </a:p>
          <a:p>
            <a:pPr marL="0" indent="0">
              <a:buNone/>
            </a:pPr>
            <a:endParaRPr lang="fr-FR"/>
          </a:p>
        </p:txBody>
      </p:sp>
      <p:sp>
        <p:nvSpPr>
          <p:cNvPr id="4" name="Date Placeholder 3">
            <a:extLst>
              <a:ext uri="{FF2B5EF4-FFF2-40B4-BE49-F238E27FC236}">
                <a16:creationId xmlns:a16="http://schemas.microsoft.com/office/drawing/2014/main" id="{6F0CDB50-B928-FD43-BECC-5E62AC4B55D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22F273A-FFEC-0D4D-B183-53054A3A61DC}"/>
              </a:ext>
            </a:extLst>
          </p:cNvPr>
          <p:cNvSpPr>
            <a:spLocks noGrp="1"/>
          </p:cNvSpPr>
          <p:nvPr>
            <p:ph type="sldNum" sz="quarter" idx="12"/>
          </p:nvPr>
        </p:nvSpPr>
        <p:spPr/>
        <p:txBody>
          <a:bodyPr/>
          <a:lstStyle/>
          <a:p>
            <a:fld id="{86CB4B4D-7CA3-9044-876B-883B54F8677D}" type="slidenum">
              <a:rPr lang="fr-FR" smtClean="0"/>
              <a:t>19</a:t>
            </a:fld>
            <a:endParaRPr lang="fr-FR"/>
          </a:p>
        </p:txBody>
      </p:sp>
    </p:spTree>
    <p:extLst>
      <p:ext uri="{BB962C8B-B14F-4D97-AF65-F5344CB8AC3E}">
        <p14:creationId xmlns:p14="http://schemas.microsoft.com/office/powerpoint/2010/main" val="82862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5DC82B-02ED-B143-8EDD-A520B648E8B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E26DA3E-2036-094C-A798-F00C9AC2F1D3}"/>
              </a:ext>
            </a:extLst>
          </p:cNvPr>
          <p:cNvSpPr>
            <a:spLocks noGrp="1"/>
          </p:cNvSpPr>
          <p:nvPr>
            <p:ph type="sldNum" sz="quarter" idx="12"/>
          </p:nvPr>
        </p:nvSpPr>
        <p:spPr/>
        <p:txBody>
          <a:bodyPr/>
          <a:lstStyle/>
          <a:p>
            <a:fld id="{86CB4B4D-7CA3-9044-876B-883B54F8677D}" type="slidenum">
              <a:rPr lang="fr-FR" smtClean="0"/>
              <a:t>2</a:t>
            </a:fld>
            <a:endParaRPr lang="fr-FR"/>
          </a:p>
        </p:txBody>
      </p:sp>
      <p:pic>
        <p:nvPicPr>
          <p:cNvPr id="1026" name="Picture 2" descr="metiersCYBER_EGE_2020">
            <a:extLst>
              <a:ext uri="{FF2B5EF4-FFF2-40B4-BE49-F238E27FC236}">
                <a16:creationId xmlns:a16="http://schemas.microsoft.com/office/drawing/2014/main" id="{DCE4A38C-3B7E-124D-9413-91D54B6E3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2398" y="3541975"/>
            <a:ext cx="12839204" cy="986345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935DFBA-78E4-E44E-A2E4-1F5BD9C413E2}"/>
              </a:ext>
            </a:extLst>
          </p:cNvPr>
          <p:cNvSpPr>
            <a:spLocks noGrp="1"/>
          </p:cNvSpPr>
          <p:nvPr>
            <p:ph type="title"/>
          </p:nvPr>
        </p:nvSpPr>
        <p:spPr>
          <a:xfrm>
            <a:off x="1676400" y="730251"/>
            <a:ext cx="21031200" cy="2206913"/>
          </a:xfrm>
        </p:spPr>
        <p:txBody>
          <a:bodyPr>
            <a:normAutofit/>
          </a:bodyPr>
          <a:lstStyle/>
          <a:p>
            <a:r>
              <a:rPr lang="fr-FR"/>
              <a:t>Schéma de l’organisation </a:t>
            </a:r>
            <a:r>
              <a:rPr lang="fr-FR" err="1"/>
              <a:t>cybersécurité</a:t>
            </a:r>
            <a:endParaRPr lang="fr-FR"/>
          </a:p>
        </p:txBody>
      </p:sp>
    </p:spTree>
    <p:extLst>
      <p:ext uri="{BB962C8B-B14F-4D97-AF65-F5344CB8AC3E}">
        <p14:creationId xmlns:p14="http://schemas.microsoft.com/office/powerpoint/2010/main" val="350877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8933-4506-E942-A5CB-0908B445FD5E}"/>
              </a:ext>
            </a:extLst>
          </p:cNvPr>
          <p:cNvSpPr>
            <a:spLocks noGrp="1"/>
          </p:cNvSpPr>
          <p:nvPr>
            <p:ph type="title"/>
          </p:nvPr>
        </p:nvSpPr>
        <p:spPr/>
        <p:txBody>
          <a:bodyPr/>
          <a:lstStyle/>
          <a:p>
            <a:r>
              <a:rPr lang="fr-FR"/>
              <a:t>Concept du cycle PDCA</a:t>
            </a:r>
          </a:p>
        </p:txBody>
      </p:sp>
      <p:sp>
        <p:nvSpPr>
          <p:cNvPr id="3" name="Content Placeholder 2">
            <a:extLst>
              <a:ext uri="{FF2B5EF4-FFF2-40B4-BE49-F238E27FC236}">
                <a16:creationId xmlns:a16="http://schemas.microsoft.com/office/drawing/2014/main" id="{5293E2FA-6413-5546-94DE-90422401A993}"/>
              </a:ext>
            </a:extLst>
          </p:cNvPr>
          <p:cNvSpPr>
            <a:spLocks noGrp="1"/>
          </p:cNvSpPr>
          <p:nvPr>
            <p:ph idx="1"/>
          </p:nvPr>
        </p:nvSpPr>
        <p:spPr/>
        <p:txBody>
          <a:bodyPr/>
          <a:lstStyle/>
          <a:p>
            <a:r>
              <a:rPr lang="fr-FR"/>
              <a:t>La base de cet outil est dans la répétition. Il est appliqué de façon successive dans les processus dans le but d’une amélioration continue.</a:t>
            </a:r>
          </a:p>
          <a:p>
            <a:r>
              <a:rPr lang="fr-FR"/>
              <a:t>Il est donc nécessaire de planifier, standardiser et documenter au mieux.</a:t>
            </a:r>
          </a:p>
        </p:txBody>
      </p:sp>
      <p:sp>
        <p:nvSpPr>
          <p:cNvPr id="4" name="Date Placeholder 3">
            <a:extLst>
              <a:ext uri="{FF2B5EF4-FFF2-40B4-BE49-F238E27FC236}">
                <a16:creationId xmlns:a16="http://schemas.microsoft.com/office/drawing/2014/main" id="{80674CC3-6CF0-2441-B49F-89F64413E2A4}"/>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6C74EB7-B7CE-B94D-A0E5-942975D89931}"/>
              </a:ext>
            </a:extLst>
          </p:cNvPr>
          <p:cNvSpPr>
            <a:spLocks noGrp="1"/>
          </p:cNvSpPr>
          <p:nvPr>
            <p:ph type="sldNum" sz="quarter" idx="12"/>
          </p:nvPr>
        </p:nvSpPr>
        <p:spPr/>
        <p:txBody>
          <a:bodyPr/>
          <a:lstStyle/>
          <a:p>
            <a:fld id="{86CB4B4D-7CA3-9044-876B-883B54F8677D}" type="slidenum">
              <a:rPr lang="fr-FR" smtClean="0"/>
              <a:t>20</a:t>
            </a:fld>
            <a:endParaRPr lang="fr-FR"/>
          </a:p>
        </p:txBody>
      </p:sp>
    </p:spTree>
    <p:extLst>
      <p:ext uri="{BB962C8B-B14F-4D97-AF65-F5344CB8AC3E}">
        <p14:creationId xmlns:p14="http://schemas.microsoft.com/office/powerpoint/2010/main" val="82812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14CA-AB88-A042-A942-623BF228C701}"/>
              </a:ext>
            </a:extLst>
          </p:cNvPr>
          <p:cNvSpPr>
            <a:spLocks noGrp="1"/>
          </p:cNvSpPr>
          <p:nvPr>
            <p:ph type="title"/>
          </p:nvPr>
        </p:nvSpPr>
        <p:spPr/>
        <p:txBody>
          <a:bodyPr/>
          <a:lstStyle/>
          <a:p>
            <a:r>
              <a:rPr lang="fr-FR"/>
              <a:t>Plan (=Planifier)</a:t>
            </a:r>
          </a:p>
        </p:txBody>
      </p:sp>
      <p:sp>
        <p:nvSpPr>
          <p:cNvPr id="3" name="Content Placeholder 2">
            <a:extLst>
              <a:ext uri="{FF2B5EF4-FFF2-40B4-BE49-F238E27FC236}">
                <a16:creationId xmlns:a16="http://schemas.microsoft.com/office/drawing/2014/main" id="{4A3C1D0D-9FBE-6B4D-B6F9-762092952E37}"/>
              </a:ext>
            </a:extLst>
          </p:cNvPr>
          <p:cNvSpPr>
            <a:spLocks noGrp="1"/>
          </p:cNvSpPr>
          <p:nvPr>
            <p:ph idx="1"/>
          </p:nvPr>
        </p:nvSpPr>
        <p:spPr/>
        <p:txBody>
          <a:bodyPr/>
          <a:lstStyle/>
          <a:p>
            <a:r>
              <a:rPr lang="fr-FR"/>
              <a:t>Définition des problèmes</a:t>
            </a:r>
          </a:p>
          <a:p>
            <a:r>
              <a:rPr lang="fr-FR"/>
              <a:t>Etablissement d’objectifs</a:t>
            </a:r>
          </a:p>
          <a:p>
            <a:r>
              <a:rPr lang="fr-FR"/>
              <a:t>Choix des méthodes</a:t>
            </a:r>
          </a:p>
          <a:p>
            <a:r>
              <a:rPr lang="fr-FR"/>
              <a:t>Chercher plusieurs causes plausibles aux problèmes</a:t>
            </a:r>
          </a:p>
        </p:txBody>
      </p:sp>
      <p:sp>
        <p:nvSpPr>
          <p:cNvPr id="4" name="Date Placeholder 3">
            <a:extLst>
              <a:ext uri="{FF2B5EF4-FFF2-40B4-BE49-F238E27FC236}">
                <a16:creationId xmlns:a16="http://schemas.microsoft.com/office/drawing/2014/main" id="{006898D3-6E29-9840-A18C-652F335F46A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2E09EF6-A253-B54C-BFEF-74ED2F8866AA}"/>
              </a:ext>
            </a:extLst>
          </p:cNvPr>
          <p:cNvSpPr>
            <a:spLocks noGrp="1"/>
          </p:cNvSpPr>
          <p:nvPr>
            <p:ph type="sldNum" sz="quarter" idx="12"/>
          </p:nvPr>
        </p:nvSpPr>
        <p:spPr/>
        <p:txBody>
          <a:bodyPr/>
          <a:lstStyle/>
          <a:p>
            <a:fld id="{86CB4B4D-7CA3-9044-876B-883B54F8677D}" type="slidenum">
              <a:rPr lang="fr-FR" smtClean="0"/>
              <a:t>21</a:t>
            </a:fld>
            <a:endParaRPr lang="fr-FR"/>
          </a:p>
        </p:txBody>
      </p:sp>
    </p:spTree>
    <p:extLst>
      <p:ext uri="{BB962C8B-B14F-4D97-AF65-F5344CB8AC3E}">
        <p14:creationId xmlns:p14="http://schemas.microsoft.com/office/powerpoint/2010/main" val="76581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E8BD-0D6C-E845-ADFC-1F245AFE50D8}"/>
              </a:ext>
            </a:extLst>
          </p:cNvPr>
          <p:cNvSpPr>
            <a:spLocks noGrp="1"/>
          </p:cNvSpPr>
          <p:nvPr>
            <p:ph type="title"/>
          </p:nvPr>
        </p:nvSpPr>
        <p:spPr/>
        <p:txBody>
          <a:bodyPr/>
          <a:lstStyle/>
          <a:p>
            <a:r>
              <a:rPr lang="fr-FR"/>
              <a:t>Plan (=Planifier)</a:t>
            </a:r>
          </a:p>
        </p:txBody>
      </p:sp>
      <p:sp>
        <p:nvSpPr>
          <p:cNvPr id="3" name="Content Placeholder 2">
            <a:extLst>
              <a:ext uri="{FF2B5EF4-FFF2-40B4-BE49-F238E27FC236}">
                <a16:creationId xmlns:a16="http://schemas.microsoft.com/office/drawing/2014/main" id="{18C8618E-3A06-D64E-96D6-82EAF9558DD8}"/>
              </a:ext>
            </a:extLst>
          </p:cNvPr>
          <p:cNvSpPr>
            <a:spLocks noGrp="1"/>
          </p:cNvSpPr>
          <p:nvPr>
            <p:ph idx="1"/>
          </p:nvPr>
        </p:nvSpPr>
        <p:spPr/>
        <p:txBody>
          <a:bodyPr>
            <a:normAutofit fontScale="92500" lnSpcReduction="20000"/>
          </a:bodyPr>
          <a:lstStyle/>
          <a:p>
            <a:r>
              <a:rPr lang="fr-FR"/>
              <a:t>Il est nécessaire pour planifier une solution à un problème d’identifier la cause de celui-ci. (Méthode des 5 Pourquoi)</a:t>
            </a:r>
          </a:p>
          <a:p>
            <a:r>
              <a:rPr lang="fr-FR"/>
              <a:t>Par exemple: les données ne sont plus accessibles</a:t>
            </a:r>
          </a:p>
          <a:p>
            <a:r>
              <a:rPr lang="fr-FR"/>
              <a:t>1) Pourquoi les données ne sont plus accessibles ? Le disque dur est mort (vérification)</a:t>
            </a:r>
          </a:p>
          <a:p>
            <a:r>
              <a:rPr lang="fr-FR"/>
              <a:t>2) Pourquoi le disque dur est-il mort ? La tête de lecture a été décalée</a:t>
            </a:r>
          </a:p>
          <a:p>
            <a:r>
              <a:rPr lang="fr-FR"/>
              <a:t>3) Pourquoi la tête de lecture a été décalée ? Il y a eu des vibrations dans la baie du serveur</a:t>
            </a:r>
          </a:p>
          <a:p>
            <a:r>
              <a:rPr lang="fr-FR"/>
              <a:t>4) Pourquoi il y a eu des vibrations ? Le générateur de secours à sa batterie en fin de vie et génère des vibrations lors de surtension</a:t>
            </a:r>
          </a:p>
          <a:p>
            <a:r>
              <a:rPr lang="fr-FR"/>
              <a:t>5) Pourquoi le générateur de secours à sa batterie en fin de vie ? Elle date de 5 ans il est nécessaire de la changer</a:t>
            </a:r>
          </a:p>
        </p:txBody>
      </p:sp>
      <p:sp>
        <p:nvSpPr>
          <p:cNvPr id="4" name="Date Placeholder 3">
            <a:extLst>
              <a:ext uri="{FF2B5EF4-FFF2-40B4-BE49-F238E27FC236}">
                <a16:creationId xmlns:a16="http://schemas.microsoft.com/office/drawing/2014/main" id="{6F93C56A-1713-3E48-868A-31AE9C05E47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DA9BC10-F5BA-3A41-88C0-49782AE861EC}"/>
              </a:ext>
            </a:extLst>
          </p:cNvPr>
          <p:cNvSpPr>
            <a:spLocks noGrp="1"/>
          </p:cNvSpPr>
          <p:nvPr>
            <p:ph type="sldNum" sz="quarter" idx="12"/>
          </p:nvPr>
        </p:nvSpPr>
        <p:spPr/>
        <p:txBody>
          <a:bodyPr/>
          <a:lstStyle/>
          <a:p>
            <a:fld id="{86CB4B4D-7CA3-9044-876B-883B54F8677D}" type="slidenum">
              <a:rPr lang="fr-FR" smtClean="0"/>
              <a:t>22</a:t>
            </a:fld>
            <a:endParaRPr lang="fr-FR"/>
          </a:p>
        </p:txBody>
      </p:sp>
    </p:spTree>
    <p:extLst>
      <p:ext uri="{BB962C8B-B14F-4D97-AF65-F5344CB8AC3E}">
        <p14:creationId xmlns:p14="http://schemas.microsoft.com/office/powerpoint/2010/main" val="1921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3F4-CC64-2D41-A030-3496F5F55EF0}"/>
              </a:ext>
            </a:extLst>
          </p:cNvPr>
          <p:cNvSpPr>
            <a:spLocks noGrp="1"/>
          </p:cNvSpPr>
          <p:nvPr>
            <p:ph type="title"/>
          </p:nvPr>
        </p:nvSpPr>
        <p:spPr/>
        <p:txBody>
          <a:bodyPr/>
          <a:lstStyle/>
          <a:p>
            <a:r>
              <a:rPr lang="fr-FR"/>
              <a:t>Do (=Réaliser)</a:t>
            </a:r>
          </a:p>
        </p:txBody>
      </p:sp>
      <p:sp>
        <p:nvSpPr>
          <p:cNvPr id="3" name="Content Placeholder 2">
            <a:extLst>
              <a:ext uri="{FF2B5EF4-FFF2-40B4-BE49-F238E27FC236}">
                <a16:creationId xmlns:a16="http://schemas.microsoft.com/office/drawing/2014/main" id="{E3E10991-8FF0-C349-9063-0D3ECCDE6E9F}"/>
              </a:ext>
            </a:extLst>
          </p:cNvPr>
          <p:cNvSpPr>
            <a:spLocks noGrp="1"/>
          </p:cNvSpPr>
          <p:nvPr>
            <p:ph idx="1"/>
          </p:nvPr>
        </p:nvSpPr>
        <p:spPr/>
        <p:txBody>
          <a:bodyPr/>
          <a:lstStyle/>
          <a:p>
            <a:r>
              <a:rPr lang="fr-FR"/>
              <a:t>Mettre en pratique la méthode</a:t>
            </a:r>
          </a:p>
          <a:p>
            <a:r>
              <a:rPr lang="fr-FR"/>
              <a:t>Exécuter la méthode</a:t>
            </a:r>
          </a:p>
          <a:p>
            <a:r>
              <a:rPr lang="fr-FR"/>
              <a:t>Réajuster si nécessaire</a:t>
            </a:r>
          </a:p>
          <a:p>
            <a:r>
              <a:rPr lang="fr-FR"/>
              <a:t>Ne pas chercher la solution absolue, mais ce qui est plausible</a:t>
            </a:r>
          </a:p>
          <a:p>
            <a:r>
              <a:rPr lang="fr-FR"/>
              <a:t>Mesurer et enregistrer les résultats</a:t>
            </a:r>
          </a:p>
        </p:txBody>
      </p:sp>
      <p:sp>
        <p:nvSpPr>
          <p:cNvPr id="4" name="Date Placeholder 3">
            <a:extLst>
              <a:ext uri="{FF2B5EF4-FFF2-40B4-BE49-F238E27FC236}">
                <a16:creationId xmlns:a16="http://schemas.microsoft.com/office/drawing/2014/main" id="{9E94209E-C1F3-0B41-9FC3-2C475551EB1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1E25485-8BDF-824C-8CDE-C045A33A9AC5}"/>
              </a:ext>
            </a:extLst>
          </p:cNvPr>
          <p:cNvSpPr>
            <a:spLocks noGrp="1"/>
          </p:cNvSpPr>
          <p:nvPr>
            <p:ph type="sldNum" sz="quarter" idx="12"/>
          </p:nvPr>
        </p:nvSpPr>
        <p:spPr/>
        <p:txBody>
          <a:bodyPr/>
          <a:lstStyle/>
          <a:p>
            <a:fld id="{86CB4B4D-7CA3-9044-876B-883B54F8677D}" type="slidenum">
              <a:rPr lang="fr-FR" smtClean="0"/>
              <a:t>23</a:t>
            </a:fld>
            <a:endParaRPr lang="fr-FR"/>
          </a:p>
        </p:txBody>
      </p:sp>
    </p:spTree>
    <p:extLst>
      <p:ext uri="{BB962C8B-B14F-4D97-AF65-F5344CB8AC3E}">
        <p14:creationId xmlns:p14="http://schemas.microsoft.com/office/powerpoint/2010/main" val="38272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BAF-963B-3145-9DD2-D2E6C9009A95}"/>
              </a:ext>
            </a:extLst>
          </p:cNvPr>
          <p:cNvSpPr>
            <a:spLocks noGrp="1"/>
          </p:cNvSpPr>
          <p:nvPr>
            <p:ph type="title"/>
          </p:nvPr>
        </p:nvSpPr>
        <p:spPr/>
        <p:txBody>
          <a:bodyPr/>
          <a:lstStyle/>
          <a:p>
            <a:r>
              <a:rPr lang="fr-FR"/>
              <a:t>Do (=Réaliser)</a:t>
            </a:r>
          </a:p>
        </p:txBody>
      </p:sp>
      <p:sp>
        <p:nvSpPr>
          <p:cNvPr id="3" name="Content Placeholder 2">
            <a:extLst>
              <a:ext uri="{FF2B5EF4-FFF2-40B4-BE49-F238E27FC236}">
                <a16:creationId xmlns:a16="http://schemas.microsoft.com/office/drawing/2014/main" id="{901851BD-E257-9B42-9BF3-AD4ADA28511B}"/>
              </a:ext>
            </a:extLst>
          </p:cNvPr>
          <p:cNvSpPr>
            <a:spLocks noGrp="1"/>
          </p:cNvSpPr>
          <p:nvPr>
            <p:ph idx="1"/>
          </p:nvPr>
        </p:nvSpPr>
        <p:spPr/>
        <p:txBody>
          <a:bodyPr/>
          <a:lstStyle/>
          <a:p>
            <a:r>
              <a:rPr lang="fr-FR"/>
              <a:t>Il est important de répéter cette étape donc il est préférable de réaliser ce qui est possible dans l’immédiat que d’essayer de réaliser des choses trop complexes dans le cadre actuel ou qui freinerait la progression du projet.</a:t>
            </a:r>
          </a:p>
          <a:p>
            <a:r>
              <a:rPr lang="fr-FR"/>
              <a:t>Il est important de définir des standards atteignables et mesurer si les modifications apportées sont acceptables.</a:t>
            </a:r>
          </a:p>
        </p:txBody>
      </p:sp>
      <p:sp>
        <p:nvSpPr>
          <p:cNvPr id="4" name="Date Placeholder 3">
            <a:extLst>
              <a:ext uri="{FF2B5EF4-FFF2-40B4-BE49-F238E27FC236}">
                <a16:creationId xmlns:a16="http://schemas.microsoft.com/office/drawing/2014/main" id="{51FF901D-66FD-A741-AF44-C9CE8B4E31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C682FA1-532D-FD40-AD0A-E68B010D2884}"/>
              </a:ext>
            </a:extLst>
          </p:cNvPr>
          <p:cNvSpPr>
            <a:spLocks noGrp="1"/>
          </p:cNvSpPr>
          <p:nvPr>
            <p:ph type="sldNum" sz="quarter" idx="12"/>
          </p:nvPr>
        </p:nvSpPr>
        <p:spPr/>
        <p:txBody>
          <a:bodyPr/>
          <a:lstStyle/>
          <a:p>
            <a:fld id="{86CB4B4D-7CA3-9044-876B-883B54F8677D}" type="slidenum">
              <a:rPr lang="fr-FR" smtClean="0"/>
              <a:t>24</a:t>
            </a:fld>
            <a:endParaRPr lang="fr-FR"/>
          </a:p>
        </p:txBody>
      </p:sp>
    </p:spTree>
    <p:extLst>
      <p:ext uri="{BB962C8B-B14F-4D97-AF65-F5344CB8AC3E}">
        <p14:creationId xmlns:p14="http://schemas.microsoft.com/office/powerpoint/2010/main" val="288446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FE6-9A0C-B740-8BC9-E41EC4DDF714}"/>
              </a:ext>
            </a:extLst>
          </p:cNvPr>
          <p:cNvSpPr>
            <a:spLocks noGrp="1"/>
          </p:cNvSpPr>
          <p:nvPr>
            <p:ph type="title"/>
          </p:nvPr>
        </p:nvSpPr>
        <p:spPr/>
        <p:txBody>
          <a:bodyPr>
            <a:normAutofit/>
          </a:bodyPr>
          <a:lstStyle/>
          <a:p>
            <a:r>
              <a:rPr lang="fr-FR"/>
              <a:t>Check (=Vérifier)</a:t>
            </a:r>
          </a:p>
        </p:txBody>
      </p:sp>
      <p:sp>
        <p:nvSpPr>
          <p:cNvPr id="3" name="Content Placeholder 2">
            <a:extLst>
              <a:ext uri="{FF2B5EF4-FFF2-40B4-BE49-F238E27FC236}">
                <a16:creationId xmlns:a16="http://schemas.microsoft.com/office/drawing/2014/main" id="{B747F936-D897-E043-8312-0A7C112956E0}"/>
              </a:ext>
            </a:extLst>
          </p:cNvPr>
          <p:cNvSpPr>
            <a:spLocks noGrp="1"/>
          </p:cNvSpPr>
          <p:nvPr>
            <p:ph idx="1"/>
          </p:nvPr>
        </p:nvSpPr>
        <p:spPr/>
        <p:txBody>
          <a:bodyPr/>
          <a:lstStyle/>
          <a:p>
            <a:r>
              <a:rPr lang="fr-FR"/>
              <a:t>Vérifiez si le standard est atteint</a:t>
            </a:r>
          </a:p>
          <a:p>
            <a:r>
              <a:rPr lang="fr-FR"/>
              <a:t>Vérifiez ce qui fonctionne et ce qui ne fonctionne pas</a:t>
            </a:r>
          </a:p>
          <a:p>
            <a:r>
              <a:rPr lang="fr-FR"/>
              <a:t>Vous demandez « pourquoi ? » à chaque étape. Si un problème est détecté réappliquer la méthode des 5 pourquoi.</a:t>
            </a:r>
          </a:p>
          <a:p>
            <a:r>
              <a:rPr lang="fr-FR"/>
              <a:t>Déterminer depuis les réponses le procédé définitif à adopter.</a:t>
            </a:r>
          </a:p>
        </p:txBody>
      </p:sp>
      <p:sp>
        <p:nvSpPr>
          <p:cNvPr id="4" name="Date Placeholder 3">
            <a:extLst>
              <a:ext uri="{FF2B5EF4-FFF2-40B4-BE49-F238E27FC236}">
                <a16:creationId xmlns:a16="http://schemas.microsoft.com/office/drawing/2014/main" id="{18216DD3-6C75-0F45-83FE-ABABBA68A378}"/>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D8FD99E2-6C86-A048-992A-691B6CA4030F}"/>
              </a:ext>
            </a:extLst>
          </p:cNvPr>
          <p:cNvSpPr>
            <a:spLocks noGrp="1"/>
          </p:cNvSpPr>
          <p:nvPr>
            <p:ph type="sldNum" sz="quarter" idx="12"/>
          </p:nvPr>
        </p:nvSpPr>
        <p:spPr/>
        <p:txBody>
          <a:bodyPr/>
          <a:lstStyle/>
          <a:p>
            <a:fld id="{86CB4B4D-7CA3-9044-876B-883B54F8677D}" type="slidenum">
              <a:rPr lang="fr-FR" smtClean="0"/>
              <a:t>25</a:t>
            </a:fld>
            <a:endParaRPr lang="fr-FR"/>
          </a:p>
        </p:txBody>
      </p:sp>
    </p:spTree>
    <p:extLst>
      <p:ext uri="{BB962C8B-B14F-4D97-AF65-F5344CB8AC3E}">
        <p14:creationId xmlns:p14="http://schemas.microsoft.com/office/powerpoint/2010/main" val="41032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6966-D23A-CE48-9275-22C8F3DDDE1D}"/>
              </a:ext>
            </a:extLst>
          </p:cNvPr>
          <p:cNvSpPr>
            <a:spLocks noGrp="1"/>
          </p:cNvSpPr>
          <p:nvPr>
            <p:ph type="title"/>
          </p:nvPr>
        </p:nvSpPr>
        <p:spPr/>
        <p:txBody>
          <a:bodyPr/>
          <a:lstStyle/>
          <a:p>
            <a:r>
              <a:rPr lang="fr-FR" err="1"/>
              <a:t>Act</a:t>
            </a:r>
            <a:r>
              <a:rPr lang="fr-FR"/>
              <a:t> (=Agir)</a:t>
            </a:r>
          </a:p>
        </p:txBody>
      </p:sp>
      <p:sp>
        <p:nvSpPr>
          <p:cNvPr id="3" name="Content Placeholder 2">
            <a:extLst>
              <a:ext uri="{FF2B5EF4-FFF2-40B4-BE49-F238E27FC236}">
                <a16:creationId xmlns:a16="http://schemas.microsoft.com/office/drawing/2014/main" id="{7729B335-4191-D84F-A7E6-3A0CDC321EF2}"/>
              </a:ext>
            </a:extLst>
          </p:cNvPr>
          <p:cNvSpPr>
            <a:spLocks noGrp="1"/>
          </p:cNvSpPr>
          <p:nvPr>
            <p:ph idx="1"/>
          </p:nvPr>
        </p:nvSpPr>
        <p:spPr/>
        <p:txBody>
          <a:bodyPr/>
          <a:lstStyle/>
          <a:p>
            <a:r>
              <a:rPr lang="fr-FR"/>
              <a:t>La planification est-elle prête ? Continuer à planifier</a:t>
            </a:r>
          </a:p>
          <a:p>
            <a:r>
              <a:rPr lang="fr-FR"/>
              <a:t>Le projet contient-il des éléments non-conforme ? Prendre des mesures pour corriger et prévenir les erreurs</a:t>
            </a:r>
          </a:p>
          <a:p>
            <a:r>
              <a:rPr lang="fr-FR"/>
              <a:t>Améliorer le système de travail</a:t>
            </a:r>
          </a:p>
          <a:p>
            <a:r>
              <a:rPr lang="fr-FR"/>
              <a:t>Répétez les solutions qui se sont avérées appropriées</a:t>
            </a:r>
          </a:p>
        </p:txBody>
      </p:sp>
      <p:sp>
        <p:nvSpPr>
          <p:cNvPr id="4" name="Date Placeholder 3">
            <a:extLst>
              <a:ext uri="{FF2B5EF4-FFF2-40B4-BE49-F238E27FC236}">
                <a16:creationId xmlns:a16="http://schemas.microsoft.com/office/drawing/2014/main" id="{27100164-96D0-3447-954B-E07338B9301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4550DD2-6A6A-5941-8FA9-8FF037C7B479}"/>
              </a:ext>
            </a:extLst>
          </p:cNvPr>
          <p:cNvSpPr>
            <a:spLocks noGrp="1"/>
          </p:cNvSpPr>
          <p:nvPr>
            <p:ph type="sldNum" sz="quarter" idx="12"/>
          </p:nvPr>
        </p:nvSpPr>
        <p:spPr/>
        <p:txBody>
          <a:bodyPr/>
          <a:lstStyle/>
          <a:p>
            <a:fld id="{86CB4B4D-7CA3-9044-876B-883B54F8677D}" type="slidenum">
              <a:rPr lang="fr-FR" smtClean="0"/>
              <a:t>26</a:t>
            </a:fld>
            <a:endParaRPr lang="fr-FR"/>
          </a:p>
        </p:txBody>
      </p:sp>
    </p:spTree>
    <p:extLst>
      <p:ext uri="{BB962C8B-B14F-4D97-AF65-F5344CB8AC3E}">
        <p14:creationId xmlns:p14="http://schemas.microsoft.com/office/powerpoint/2010/main" val="61938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59C6-6EAC-E345-81E4-5D7EFB1B6B35}"/>
              </a:ext>
            </a:extLst>
          </p:cNvPr>
          <p:cNvSpPr>
            <a:spLocks noGrp="1"/>
          </p:cNvSpPr>
          <p:nvPr>
            <p:ph type="title"/>
          </p:nvPr>
        </p:nvSpPr>
        <p:spPr/>
        <p:txBody>
          <a:bodyPr/>
          <a:lstStyle/>
          <a:p>
            <a:r>
              <a:rPr lang="fr-FR" err="1"/>
              <a:t>Act</a:t>
            </a:r>
            <a:r>
              <a:rPr lang="fr-FR"/>
              <a:t> (=Agir)</a:t>
            </a:r>
          </a:p>
        </p:txBody>
      </p:sp>
      <p:sp>
        <p:nvSpPr>
          <p:cNvPr id="3" name="Content Placeholder 2">
            <a:extLst>
              <a:ext uri="{FF2B5EF4-FFF2-40B4-BE49-F238E27FC236}">
                <a16:creationId xmlns:a16="http://schemas.microsoft.com/office/drawing/2014/main" id="{6666D52A-D45C-6947-BEB0-8BC9231634AA}"/>
              </a:ext>
            </a:extLst>
          </p:cNvPr>
          <p:cNvSpPr>
            <a:spLocks noGrp="1"/>
          </p:cNvSpPr>
          <p:nvPr>
            <p:ph idx="1"/>
          </p:nvPr>
        </p:nvSpPr>
        <p:spPr/>
        <p:txBody>
          <a:bodyPr/>
          <a:lstStyle/>
          <a:p>
            <a:r>
              <a:rPr lang="fr-FR"/>
              <a:t>Cette phase la étant la quatrième et dernière, le concept du PDCA recommande de recommencer le cycle pour poursuivre une amélioration continue et ininterrompue.</a:t>
            </a:r>
          </a:p>
          <a:p>
            <a:endParaRPr lang="fr-FR"/>
          </a:p>
        </p:txBody>
      </p:sp>
      <p:sp>
        <p:nvSpPr>
          <p:cNvPr id="4" name="Date Placeholder 3">
            <a:extLst>
              <a:ext uri="{FF2B5EF4-FFF2-40B4-BE49-F238E27FC236}">
                <a16:creationId xmlns:a16="http://schemas.microsoft.com/office/drawing/2014/main" id="{F30A0A66-C15F-6848-8DBE-CBB9D182418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C8934D2-9B09-D24E-94E5-319FFC97D74D}"/>
              </a:ext>
            </a:extLst>
          </p:cNvPr>
          <p:cNvSpPr>
            <a:spLocks noGrp="1"/>
          </p:cNvSpPr>
          <p:nvPr>
            <p:ph type="sldNum" sz="quarter" idx="12"/>
          </p:nvPr>
        </p:nvSpPr>
        <p:spPr/>
        <p:txBody>
          <a:bodyPr/>
          <a:lstStyle/>
          <a:p>
            <a:fld id="{86CB4B4D-7CA3-9044-876B-883B54F8677D}" type="slidenum">
              <a:rPr lang="fr-FR" smtClean="0"/>
              <a:t>27</a:t>
            </a:fld>
            <a:endParaRPr lang="fr-FR"/>
          </a:p>
        </p:txBody>
      </p:sp>
    </p:spTree>
    <p:extLst>
      <p:ext uri="{BB962C8B-B14F-4D97-AF65-F5344CB8AC3E}">
        <p14:creationId xmlns:p14="http://schemas.microsoft.com/office/powerpoint/2010/main" val="129305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6F77-7B19-F844-85D7-7DAE1F059029}"/>
              </a:ext>
            </a:extLst>
          </p:cNvPr>
          <p:cNvSpPr>
            <a:spLocks noGrp="1"/>
          </p:cNvSpPr>
          <p:nvPr>
            <p:ph type="title"/>
          </p:nvPr>
        </p:nvSpPr>
        <p:spPr/>
        <p:txBody>
          <a:bodyPr/>
          <a:lstStyle/>
          <a:p>
            <a:r>
              <a:rPr lang="fr-FR"/>
              <a:t>Pérenniser la méthode</a:t>
            </a:r>
          </a:p>
        </p:txBody>
      </p:sp>
      <p:sp>
        <p:nvSpPr>
          <p:cNvPr id="3" name="Content Placeholder 2">
            <a:extLst>
              <a:ext uri="{FF2B5EF4-FFF2-40B4-BE49-F238E27FC236}">
                <a16:creationId xmlns:a16="http://schemas.microsoft.com/office/drawing/2014/main" id="{1CF65E31-7F46-1441-BB9A-226A30D61CA0}"/>
              </a:ext>
            </a:extLst>
          </p:cNvPr>
          <p:cNvSpPr>
            <a:spLocks noGrp="1"/>
          </p:cNvSpPr>
          <p:nvPr>
            <p:ph idx="1"/>
          </p:nvPr>
        </p:nvSpPr>
        <p:spPr/>
        <p:txBody>
          <a:bodyPr/>
          <a:lstStyle/>
          <a:p>
            <a:r>
              <a:rPr lang="fr-FR"/>
              <a:t>Appliquer la phase Do (Réaliser) seulement après avoir totalement réaliser la phase Plan (Planifier).</a:t>
            </a:r>
          </a:p>
          <a:p>
            <a:r>
              <a:rPr lang="fr-FR"/>
              <a:t>Si la phase </a:t>
            </a:r>
            <a:r>
              <a:rPr lang="fr-FR" err="1"/>
              <a:t>Act</a:t>
            </a:r>
            <a:r>
              <a:rPr lang="fr-FR"/>
              <a:t> (Agir) comporte un excès de répétitions et/ou d’essais il est nécessaire de retourner à la planification (Plan).</a:t>
            </a:r>
          </a:p>
          <a:p>
            <a:r>
              <a:rPr lang="fr-FR"/>
              <a:t>Evitez de créer une coupure dans le cycle, en effet il n’est pas conseillé de sauter des phases ou de ne pas y consacrer assez de temps.</a:t>
            </a:r>
          </a:p>
        </p:txBody>
      </p:sp>
      <p:sp>
        <p:nvSpPr>
          <p:cNvPr id="4" name="Date Placeholder 3">
            <a:extLst>
              <a:ext uri="{FF2B5EF4-FFF2-40B4-BE49-F238E27FC236}">
                <a16:creationId xmlns:a16="http://schemas.microsoft.com/office/drawing/2014/main" id="{28512324-53C9-CA40-86BD-F50965E42FE6}"/>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1EE9135-D80C-A345-AAF9-6C8DC50A7695}"/>
              </a:ext>
            </a:extLst>
          </p:cNvPr>
          <p:cNvSpPr>
            <a:spLocks noGrp="1"/>
          </p:cNvSpPr>
          <p:nvPr>
            <p:ph type="sldNum" sz="quarter" idx="12"/>
          </p:nvPr>
        </p:nvSpPr>
        <p:spPr/>
        <p:txBody>
          <a:bodyPr/>
          <a:lstStyle/>
          <a:p>
            <a:fld id="{86CB4B4D-7CA3-9044-876B-883B54F8677D}" type="slidenum">
              <a:rPr lang="fr-FR" smtClean="0"/>
              <a:t>28</a:t>
            </a:fld>
            <a:endParaRPr lang="fr-FR"/>
          </a:p>
        </p:txBody>
      </p:sp>
    </p:spTree>
    <p:extLst>
      <p:ext uri="{BB962C8B-B14F-4D97-AF65-F5344CB8AC3E}">
        <p14:creationId xmlns:p14="http://schemas.microsoft.com/office/powerpoint/2010/main" val="2737089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E6B5-1E66-2148-A6E3-25A9FEE385BC}"/>
              </a:ext>
            </a:extLst>
          </p:cNvPr>
          <p:cNvSpPr>
            <a:spLocks noGrp="1"/>
          </p:cNvSpPr>
          <p:nvPr>
            <p:ph type="title"/>
          </p:nvPr>
        </p:nvSpPr>
        <p:spPr/>
        <p:txBody>
          <a:bodyPr/>
          <a:lstStyle/>
          <a:p>
            <a:r>
              <a:rPr lang="fr-FR"/>
              <a:t>Les erreurs du PDCA</a:t>
            </a:r>
          </a:p>
        </p:txBody>
      </p:sp>
      <p:sp>
        <p:nvSpPr>
          <p:cNvPr id="3" name="Content Placeholder 2">
            <a:extLst>
              <a:ext uri="{FF2B5EF4-FFF2-40B4-BE49-F238E27FC236}">
                <a16:creationId xmlns:a16="http://schemas.microsoft.com/office/drawing/2014/main" id="{6A1C652D-30FC-6F44-8780-B5CC16A800B9}"/>
              </a:ext>
            </a:extLst>
          </p:cNvPr>
          <p:cNvSpPr>
            <a:spLocks noGrp="1"/>
          </p:cNvSpPr>
          <p:nvPr>
            <p:ph idx="1"/>
          </p:nvPr>
        </p:nvSpPr>
        <p:spPr/>
        <p:txBody>
          <a:bodyPr/>
          <a:lstStyle/>
          <a:p>
            <a:r>
              <a:rPr lang="fr-FR"/>
              <a:t>Un manque de raisonnement en répondant aux 5 pourquoi</a:t>
            </a:r>
          </a:p>
          <a:p>
            <a:r>
              <a:rPr lang="fr-FR"/>
              <a:t>Une analyse de scénario incomplète</a:t>
            </a:r>
          </a:p>
          <a:p>
            <a:r>
              <a:rPr lang="fr-FR"/>
              <a:t>Des suivis incomplets</a:t>
            </a:r>
          </a:p>
          <a:p>
            <a:r>
              <a:rPr lang="fr-FR"/>
              <a:t>Une mise en pratique inefficace</a:t>
            </a:r>
          </a:p>
          <a:p>
            <a:r>
              <a:rPr lang="fr-FR"/>
              <a:t>Des mesures inexactes</a:t>
            </a:r>
          </a:p>
          <a:p>
            <a:r>
              <a:rPr lang="fr-FR"/>
              <a:t>Une standardisation peu détaillée</a:t>
            </a:r>
          </a:p>
        </p:txBody>
      </p:sp>
      <p:sp>
        <p:nvSpPr>
          <p:cNvPr id="4" name="Date Placeholder 3">
            <a:extLst>
              <a:ext uri="{FF2B5EF4-FFF2-40B4-BE49-F238E27FC236}">
                <a16:creationId xmlns:a16="http://schemas.microsoft.com/office/drawing/2014/main" id="{BC3D2DEC-4606-CD41-9B4C-62667470670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C1E0C83-24C0-A74F-9883-BC5D1A986976}"/>
              </a:ext>
            </a:extLst>
          </p:cNvPr>
          <p:cNvSpPr>
            <a:spLocks noGrp="1"/>
          </p:cNvSpPr>
          <p:nvPr>
            <p:ph type="sldNum" sz="quarter" idx="12"/>
          </p:nvPr>
        </p:nvSpPr>
        <p:spPr/>
        <p:txBody>
          <a:bodyPr/>
          <a:lstStyle/>
          <a:p>
            <a:fld id="{86CB4B4D-7CA3-9044-876B-883B54F8677D}" type="slidenum">
              <a:rPr lang="fr-FR" smtClean="0"/>
              <a:t>29</a:t>
            </a:fld>
            <a:endParaRPr lang="fr-FR"/>
          </a:p>
        </p:txBody>
      </p:sp>
    </p:spTree>
    <p:extLst>
      <p:ext uri="{BB962C8B-B14F-4D97-AF65-F5344CB8AC3E}">
        <p14:creationId xmlns:p14="http://schemas.microsoft.com/office/powerpoint/2010/main" val="349571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D40E-1A7F-7C49-98F8-712276F095DF}"/>
              </a:ext>
            </a:extLst>
          </p:cNvPr>
          <p:cNvSpPr>
            <a:spLocks noGrp="1"/>
          </p:cNvSpPr>
          <p:nvPr>
            <p:ph type="title"/>
          </p:nvPr>
        </p:nvSpPr>
        <p:spPr/>
        <p:txBody>
          <a:bodyPr>
            <a:normAutofit fontScale="90000"/>
          </a:bodyPr>
          <a:lstStyle/>
          <a:p>
            <a:r>
              <a:rPr lang="fr-FR"/>
              <a:t>Pilotage, organisation et gestion des risques (POG)</a:t>
            </a:r>
          </a:p>
        </p:txBody>
      </p:sp>
      <p:sp>
        <p:nvSpPr>
          <p:cNvPr id="3" name="Content Placeholder 2">
            <a:extLst>
              <a:ext uri="{FF2B5EF4-FFF2-40B4-BE49-F238E27FC236}">
                <a16:creationId xmlns:a16="http://schemas.microsoft.com/office/drawing/2014/main" id="{E2A5C903-1E07-4F4A-8FE7-4803E8D8F758}"/>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DD91AE3C-0CDA-0B46-8AB0-1DA4555FBE3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0637C36-CCD6-864A-931E-3B7A532715E7}"/>
              </a:ext>
            </a:extLst>
          </p:cNvPr>
          <p:cNvSpPr>
            <a:spLocks noGrp="1"/>
          </p:cNvSpPr>
          <p:nvPr>
            <p:ph type="sldNum" sz="quarter" idx="12"/>
          </p:nvPr>
        </p:nvSpPr>
        <p:spPr/>
        <p:txBody>
          <a:bodyPr/>
          <a:lstStyle/>
          <a:p>
            <a:fld id="{86CB4B4D-7CA3-9044-876B-883B54F8677D}" type="slidenum">
              <a:rPr lang="fr-FR" smtClean="0"/>
              <a:t>3</a:t>
            </a:fld>
            <a:endParaRPr lang="fr-FR"/>
          </a:p>
        </p:txBody>
      </p:sp>
    </p:spTree>
    <p:extLst>
      <p:ext uri="{BB962C8B-B14F-4D97-AF65-F5344CB8AC3E}">
        <p14:creationId xmlns:p14="http://schemas.microsoft.com/office/powerpoint/2010/main" val="4018727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538D-02EB-CE48-BE47-059C912F5AB9}"/>
              </a:ext>
            </a:extLst>
          </p:cNvPr>
          <p:cNvSpPr>
            <a:spLocks noGrp="1"/>
          </p:cNvSpPr>
          <p:nvPr>
            <p:ph type="title"/>
          </p:nvPr>
        </p:nvSpPr>
        <p:spPr/>
        <p:txBody>
          <a:bodyPr/>
          <a:lstStyle/>
          <a:p>
            <a:r>
              <a:rPr lang="fr-FR"/>
              <a:t>Indicateurs clés de la DSI</a:t>
            </a:r>
          </a:p>
        </p:txBody>
      </p:sp>
      <p:sp>
        <p:nvSpPr>
          <p:cNvPr id="3" name="Content Placeholder 2">
            <a:extLst>
              <a:ext uri="{FF2B5EF4-FFF2-40B4-BE49-F238E27FC236}">
                <a16:creationId xmlns:a16="http://schemas.microsoft.com/office/drawing/2014/main" id="{D279D555-0BB8-5E40-BA59-443B5A3F09E7}"/>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55AAA9A5-D95E-014C-A986-D7B168EF4CD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D10BDC7D-7827-6746-A1FD-08CA9854B861}"/>
              </a:ext>
            </a:extLst>
          </p:cNvPr>
          <p:cNvSpPr>
            <a:spLocks noGrp="1"/>
          </p:cNvSpPr>
          <p:nvPr>
            <p:ph type="sldNum" sz="quarter" idx="12"/>
          </p:nvPr>
        </p:nvSpPr>
        <p:spPr/>
        <p:txBody>
          <a:bodyPr/>
          <a:lstStyle/>
          <a:p>
            <a:fld id="{86CB4B4D-7CA3-9044-876B-883B54F8677D}" type="slidenum">
              <a:rPr lang="fr-FR" smtClean="0"/>
              <a:t>30</a:t>
            </a:fld>
            <a:endParaRPr lang="fr-FR"/>
          </a:p>
        </p:txBody>
      </p:sp>
    </p:spTree>
    <p:extLst>
      <p:ext uri="{BB962C8B-B14F-4D97-AF65-F5344CB8AC3E}">
        <p14:creationId xmlns:p14="http://schemas.microsoft.com/office/powerpoint/2010/main" val="392304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F510-7C4F-0B48-B7C6-4CAC07586174}"/>
              </a:ext>
            </a:extLst>
          </p:cNvPr>
          <p:cNvSpPr>
            <a:spLocks noGrp="1"/>
          </p:cNvSpPr>
          <p:nvPr>
            <p:ph type="title"/>
          </p:nvPr>
        </p:nvSpPr>
        <p:spPr/>
        <p:txBody>
          <a:bodyPr/>
          <a:lstStyle/>
          <a:p>
            <a:r>
              <a:rPr lang="fr-FR"/>
              <a:t>1) Le taux de vulnérabilité</a:t>
            </a:r>
          </a:p>
        </p:txBody>
      </p:sp>
      <p:sp>
        <p:nvSpPr>
          <p:cNvPr id="3" name="Content Placeholder 2">
            <a:extLst>
              <a:ext uri="{FF2B5EF4-FFF2-40B4-BE49-F238E27FC236}">
                <a16:creationId xmlns:a16="http://schemas.microsoft.com/office/drawing/2014/main" id="{838727CB-4CC3-5B40-8029-7EDDC07BCD52}"/>
              </a:ext>
            </a:extLst>
          </p:cNvPr>
          <p:cNvSpPr>
            <a:spLocks noGrp="1"/>
          </p:cNvSpPr>
          <p:nvPr>
            <p:ph idx="1"/>
          </p:nvPr>
        </p:nvSpPr>
        <p:spPr/>
        <p:txBody>
          <a:bodyPr/>
          <a:lstStyle/>
          <a:p>
            <a:r>
              <a:rPr lang="fr-FR"/>
              <a:t>Le taux de vulnérabilité renvoie au nombre de corrections effectuées au cours d’une période donnée sur le nombre total de corrections identifiées et jugées à réaliser, basé sur leur degré de criticité ou celle du système sous-jacent.</a:t>
            </a:r>
          </a:p>
        </p:txBody>
      </p:sp>
      <p:sp>
        <p:nvSpPr>
          <p:cNvPr id="4" name="Date Placeholder 3">
            <a:extLst>
              <a:ext uri="{FF2B5EF4-FFF2-40B4-BE49-F238E27FC236}">
                <a16:creationId xmlns:a16="http://schemas.microsoft.com/office/drawing/2014/main" id="{5DE7A806-D984-1240-ACAD-0B8E6A1E60F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CF2A1E8F-5A26-5B44-8434-0047B6324FBC}"/>
              </a:ext>
            </a:extLst>
          </p:cNvPr>
          <p:cNvSpPr>
            <a:spLocks noGrp="1"/>
          </p:cNvSpPr>
          <p:nvPr>
            <p:ph type="sldNum" sz="quarter" idx="12"/>
          </p:nvPr>
        </p:nvSpPr>
        <p:spPr/>
        <p:txBody>
          <a:bodyPr/>
          <a:lstStyle/>
          <a:p>
            <a:fld id="{86CB4B4D-7CA3-9044-876B-883B54F8677D}" type="slidenum">
              <a:rPr lang="fr-FR" smtClean="0"/>
              <a:t>31</a:t>
            </a:fld>
            <a:endParaRPr lang="fr-FR"/>
          </a:p>
        </p:txBody>
      </p:sp>
    </p:spTree>
    <p:extLst>
      <p:ext uri="{BB962C8B-B14F-4D97-AF65-F5344CB8AC3E}">
        <p14:creationId xmlns:p14="http://schemas.microsoft.com/office/powerpoint/2010/main" val="983022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1C8B-A07E-A241-B48F-9F9DBE3F9F3E}"/>
              </a:ext>
            </a:extLst>
          </p:cNvPr>
          <p:cNvSpPr>
            <a:spLocks noGrp="1"/>
          </p:cNvSpPr>
          <p:nvPr>
            <p:ph type="title"/>
          </p:nvPr>
        </p:nvSpPr>
        <p:spPr/>
        <p:txBody>
          <a:bodyPr/>
          <a:lstStyle/>
          <a:p>
            <a:r>
              <a:rPr lang="fr-FR"/>
              <a:t>2) La disponibilité des systèmes</a:t>
            </a:r>
          </a:p>
        </p:txBody>
      </p:sp>
      <p:sp>
        <p:nvSpPr>
          <p:cNvPr id="3" name="Content Placeholder 2">
            <a:extLst>
              <a:ext uri="{FF2B5EF4-FFF2-40B4-BE49-F238E27FC236}">
                <a16:creationId xmlns:a16="http://schemas.microsoft.com/office/drawing/2014/main" id="{87D9C7FC-0827-174D-BFA2-6F6352900BF4}"/>
              </a:ext>
            </a:extLst>
          </p:cNvPr>
          <p:cNvSpPr>
            <a:spLocks noGrp="1"/>
          </p:cNvSpPr>
          <p:nvPr>
            <p:ph idx="1"/>
          </p:nvPr>
        </p:nvSpPr>
        <p:spPr/>
        <p:txBody>
          <a:bodyPr>
            <a:normAutofit fontScale="92500" lnSpcReduction="10000"/>
          </a:bodyPr>
          <a:lstStyle/>
          <a:p>
            <a:r>
              <a:rPr lang="fr-FR"/>
              <a:t>Le taux de disponibilité des systèmes et réseau fait partie généralement des indicateurs les plus souvent cités par les DSI et les différents responsables de production.</a:t>
            </a:r>
          </a:p>
          <a:p>
            <a:r>
              <a:rPr lang="fr-FR"/>
              <a:t>L’objectif ciblé est de 99% de disponibilité.</a:t>
            </a:r>
          </a:p>
          <a:p>
            <a:endParaRPr lang="fr-FR"/>
          </a:p>
          <a:p>
            <a:r>
              <a:rPr lang="fr-FR"/>
              <a:t>Dans cette optique, il est nécessaire d’anticiper l’évolution des besoins en ressources informatiques. Notamment, dans le but d’éviter les surcharges lors des périodes de forte activité pour les métiers.</a:t>
            </a:r>
          </a:p>
          <a:p>
            <a:endParaRPr lang="fr-FR"/>
          </a:p>
          <a:p>
            <a:r>
              <a:rPr lang="fr-FR"/>
              <a:t>Dans cette dynamique la virtualisation et les outils d’automatisation des </a:t>
            </a:r>
            <a:r>
              <a:rPr lang="fr-FR" err="1"/>
              <a:t>datacenters</a:t>
            </a:r>
            <a:r>
              <a:rPr lang="fr-FR"/>
              <a:t> contribuent à améliorer la souplesse des DSI.</a:t>
            </a:r>
          </a:p>
        </p:txBody>
      </p:sp>
      <p:sp>
        <p:nvSpPr>
          <p:cNvPr id="4" name="Date Placeholder 3">
            <a:extLst>
              <a:ext uri="{FF2B5EF4-FFF2-40B4-BE49-F238E27FC236}">
                <a16:creationId xmlns:a16="http://schemas.microsoft.com/office/drawing/2014/main" id="{79CB7418-0B04-0840-8212-3B58DA38E6A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0904439-6873-EA45-A30D-2F0E2BBC2829}"/>
              </a:ext>
            </a:extLst>
          </p:cNvPr>
          <p:cNvSpPr>
            <a:spLocks noGrp="1"/>
          </p:cNvSpPr>
          <p:nvPr>
            <p:ph type="sldNum" sz="quarter" idx="12"/>
          </p:nvPr>
        </p:nvSpPr>
        <p:spPr/>
        <p:txBody>
          <a:bodyPr/>
          <a:lstStyle/>
          <a:p>
            <a:fld id="{86CB4B4D-7CA3-9044-876B-883B54F8677D}" type="slidenum">
              <a:rPr lang="fr-FR" smtClean="0"/>
              <a:t>32</a:t>
            </a:fld>
            <a:endParaRPr lang="fr-FR"/>
          </a:p>
        </p:txBody>
      </p:sp>
    </p:spTree>
    <p:extLst>
      <p:ext uri="{BB962C8B-B14F-4D97-AF65-F5344CB8AC3E}">
        <p14:creationId xmlns:p14="http://schemas.microsoft.com/office/powerpoint/2010/main" val="661667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AC6E-56E7-A445-8D26-3F9DB92E4B8B}"/>
              </a:ext>
            </a:extLst>
          </p:cNvPr>
          <p:cNvSpPr>
            <a:spLocks noGrp="1"/>
          </p:cNvSpPr>
          <p:nvPr>
            <p:ph type="title"/>
          </p:nvPr>
        </p:nvSpPr>
        <p:spPr/>
        <p:txBody>
          <a:bodyPr/>
          <a:lstStyle/>
          <a:p>
            <a:r>
              <a:rPr lang="fr-FR"/>
              <a:t>3) Suivi des mise à jour des versions logiciels</a:t>
            </a:r>
          </a:p>
        </p:txBody>
      </p:sp>
      <p:sp>
        <p:nvSpPr>
          <p:cNvPr id="3" name="Content Placeholder 2">
            <a:extLst>
              <a:ext uri="{FF2B5EF4-FFF2-40B4-BE49-F238E27FC236}">
                <a16:creationId xmlns:a16="http://schemas.microsoft.com/office/drawing/2014/main" id="{564B3D1F-B14B-9C47-9BAB-16F3098457F6}"/>
              </a:ext>
            </a:extLst>
          </p:cNvPr>
          <p:cNvSpPr>
            <a:spLocks noGrp="1"/>
          </p:cNvSpPr>
          <p:nvPr>
            <p:ph idx="1"/>
          </p:nvPr>
        </p:nvSpPr>
        <p:spPr/>
        <p:txBody>
          <a:bodyPr/>
          <a:lstStyle/>
          <a:p>
            <a:r>
              <a:rPr lang="fr-FR"/>
              <a:t>L’état du nombre de composants matériels et/ou logiciels non maintenus doit être réalisé par la DSI (postes de travail, serveurs, outils de sécurité…), avec pour objectif un ratio de moins de 10%.</a:t>
            </a:r>
          </a:p>
          <a:p>
            <a:r>
              <a:rPr lang="fr-FR"/>
              <a:t>Il est aussi nécessaire de répertorier les composants non-conformes c’est-à-dire ceux ou les règles de sécurité ne sont pas appliquées.</a:t>
            </a:r>
          </a:p>
          <a:p>
            <a:r>
              <a:rPr lang="fr-FR"/>
              <a:t>Exemple: un système maintenu par un logiciel sur lequel la DSI n’a pas ou plus la main</a:t>
            </a:r>
          </a:p>
          <a:p>
            <a:r>
              <a:rPr lang="fr-FR"/>
              <a:t>Dans cette logique, il est nécessaire d’installer correctifs en plus des mise à jour.</a:t>
            </a:r>
          </a:p>
        </p:txBody>
      </p:sp>
      <p:sp>
        <p:nvSpPr>
          <p:cNvPr id="4" name="Date Placeholder 3">
            <a:extLst>
              <a:ext uri="{FF2B5EF4-FFF2-40B4-BE49-F238E27FC236}">
                <a16:creationId xmlns:a16="http://schemas.microsoft.com/office/drawing/2014/main" id="{2D780081-F050-4547-AC0F-5B56AB11D5B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ACD3760-CE94-AA4C-8470-47A3C63E6C4E}"/>
              </a:ext>
            </a:extLst>
          </p:cNvPr>
          <p:cNvSpPr>
            <a:spLocks noGrp="1"/>
          </p:cNvSpPr>
          <p:nvPr>
            <p:ph type="sldNum" sz="quarter" idx="12"/>
          </p:nvPr>
        </p:nvSpPr>
        <p:spPr/>
        <p:txBody>
          <a:bodyPr/>
          <a:lstStyle/>
          <a:p>
            <a:fld id="{86CB4B4D-7CA3-9044-876B-883B54F8677D}" type="slidenum">
              <a:rPr lang="fr-FR" smtClean="0"/>
              <a:t>33</a:t>
            </a:fld>
            <a:endParaRPr lang="fr-FR"/>
          </a:p>
        </p:txBody>
      </p:sp>
    </p:spTree>
    <p:extLst>
      <p:ext uri="{BB962C8B-B14F-4D97-AF65-F5344CB8AC3E}">
        <p14:creationId xmlns:p14="http://schemas.microsoft.com/office/powerpoint/2010/main" val="3942466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45C0-5F80-9749-B355-B44A4AA26A94}"/>
              </a:ext>
            </a:extLst>
          </p:cNvPr>
          <p:cNvSpPr>
            <a:spLocks noGrp="1"/>
          </p:cNvSpPr>
          <p:nvPr>
            <p:ph type="title"/>
          </p:nvPr>
        </p:nvSpPr>
        <p:spPr/>
        <p:txBody>
          <a:bodyPr/>
          <a:lstStyle/>
          <a:p>
            <a:r>
              <a:rPr lang="fr-FR"/>
              <a:t>4) Le nombre d’attaques</a:t>
            </a:r>
          </a:p>
        </p:txBody>
      </p:sp>
      <p:sp>
        <p:nvSpPr>
          <p:cNvPr id="3" name="Content Placeholder 2">
            <a:extLst>
              <a:ext uri="{FF2B5EF4-FFF2-40B4-BE49-F238E27FC236}">
                <a16:creationId xmlns:a16="http://schemas.microsoft.com/office/drawing/2014/main" id="{6DB58760-A1DC-FE47-884D-10F4AE686A20}"/>
              </a:ext>
            </a:extLst>
          </p:cNvPr>
          <p:cNvSpPr>
            <a:spLocks noGrp="1"/>
          </p:cNvSpPr>
          <p:nvPr>
            <p:ph idx="1"/>
          </p:nvPr>
        </p:nvSpPr>
        <p:spPr/>
        <p:txBody>
          <a:bodyPr/>
          <a:lstStyle/>
          <a:p>
            <a:r>
              <a:rPr lang="fr-FR"/>
              <a:t>Il est conseillé de réaliser régulièrement une vue du nombre d’attaques en direction du système d’information.</a:t>
            </a:r>
          </a:p>
          <a:p>
            <a:r>
              <a:rPr lang="fr-FR"/>
              <a:t>Il existe 3 types d’attaques dans ce contexte: </a:t>
            </a:r>
          </a:p>
          <a:p>
            <a:pPr lvl="1"/>
            <a:r>
              <a:rPr lang="fr-FR"/>
              <a:t>Les attaques en environnement de messagerie</a:t>
            </a:r>
          </a:p>
          <a:p>
            <a:pPr lvl="1"/>
            <a:r>
              <a:rPr lang="fr-FR"/>
              <a:t>Les attaques en environnement intranet</a:t>
            </a:r>
          </a:p>
          <a:p>
            <a:pPr lvl="1"/>
            <a:r>
              <a:rPr lang="fr-FR"/>
              <a:t>Les attaques internet</a:t>
            </a:r>
          </a:p>
          <a:p>
            <a:pPr lvl="1"/>
            <a:endParaRPr lang="fr-FR"/>
          </a:p>
          <a:p>
            <a:pPr marL="457200" lvl="1">
              <a:spcBef>
                <a:spcPts val="2000"/>
              </a:spcBef>
            </a:pPr>
            <a:r>
              <a:rPr lang="fr-FR" sz="5600"/>
              <a:t>Pour chaque attaque il est nécessaire d’évaluer le nombre de postes de travails infectés.</a:t>
            </a:r>
          </a:p>
          <a:p>
            <a:endParaRPr lang="fr-FR"/>
          </a:p>
        </p:txBody>
      </p:sp>
      <p:sp>
        <p:nvSpPr>
          <p:cNvPr id="4" name="Date Placeholder 3">
            <a:extLst>
              <a:ext uri="{FF2B5EF4-FFF2-40B4-BE49-F238E27FC236}">
                <a16:creationId xmlns:a16="http://schemas.microsoft.com/office/drawing/2014/main" id="{4409BE6E-55C1-BC49-B29C-59B0CD4F6B6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795E523-19AB-F047-96A9-82F0E0D0BC15}"/>
              </a:ext>
            </a:extLst>
          </p:cNvPr>
          <p:cNvSpPr>
            <a:spLocks noGrp="1"/>
          </p:cNvSpPr>
          <p:nvPr>
            <p:ph type="sldNum" sz="quarter" idx="12"/>
          </p:nvPr>
        </p:nvSpPr>
        <p:spPr/>
        <p:txBody>
          <a:bodyPr/>
          <a:lstStyle/>
          <a:p>
            <a:fld id="{86CB4B4D-7CA3-9044-876B-883B54F8677D}" type="slidenum">
              <a:rPr lang="fr-FR" smtClean="0"/>
              <a:t>34</a:t>
            </a:fld>
            <a:endParaRPr lang="fr-FR"/>
          </a:p>
        </p:txBody>
      </p:sp>
    </p:spTree>
    <p:extLst>
      <p:ext uri="{BB962C8B-B14F-4D97-AF65-F5344CB8AC3E}">
        <p14:creationId xmlns:p14="http://schemas.microsoft.com/office/powerpoint/2010/main" val="251619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FD59-3AD6-D240-BCCB-A26F3300FF83}"/>
              </a:ext>
            </a:extLst>
          </p:cNvPr>
          <p:cNvSpPr>
            <a:spLocks noGrp="1"/>
          </p:cNvSpPr>
          <p:nvPr>
            <p:ph type="title"/>
          </p:nvPr>
        </p:nvSpPr>
        <p:spPr/>
        <p:txBody>
          <a:bodyPr/>
          <a:lstStyle/>
          <a:p>
            <a:r>
              <a:rPr lang="fr-FR"/>
              <a:t>5) Le degré de protection des données</a:t>
            </a:r>
          </a:p>
        </p:txBody>
      </p:sp>
      <p:sp>
        <p:nvSpPr>
          <p:cNvPr id="3" name="Content Placeholder 2">
            <a:extLst>
              <a:ext uri="{FF2B5EF4-FFF2-40B4-BE49-F238E27FC236}">
                <a16:creationId xmlns:a16="http://schemas.microsoft.com/office/drawing/2014/main" id="{9B461552-AEB5-E749-8034-6B3535605107}"/>
              </a:ext>
            </a:extLst>
          </p:cNvPr>
          <p:cNvSpPr>
            <a:spLocks noGrp="1"/>
          </p:cNvSpPr>
          <p:nvPr>
            <p:ph idx="1"/>
          </p:nvPr>
        </p:nvSpPr>
        <p:spPr/>
        <p:txBody>
          <a:bodyPr/>
          <a:lstStyle/>
          <a:p>
            <a:r>
              <a:rPr lang="fr-FR"/>
              <a:t>Le niveau de protection des données se mesure à l’aide de plusieurs indicateurs:</a:t>
            </a:r>
          </a:p>
          <a:p>
            <a:pPr lvl="1"/>
            <a:r>
              <a:rPr lang="fr-FR"/>
              <a:t>La part des métiers ayant réaliser une classification des données par niveaux de criticité</a:t>
            </a:r>
          </a:p>
          <a:p>
            <a:pPr lvl="1"/>
            <a:r>
              <a:rPr lang="fr-FR"/>
              <a:t>La part des métiers ayant identifié les données à archiver</a:t>
            </a:r>
          </a:p>
          <a:p>
            <a:pPr lvl="1"/>
            <a:r>
              <a:rPr lang="fr-FR"/>
              <a:t>La part des projets pour lesquels la maitrise d’ouvrage a réalisé une analyse des risques formalisée</a:t>
            </a:r>
          </a:p>
          <a:p>
            <a:pPr lvl="1"/>
            <a:r>
              <a:rPr lang="fr-FR"/>
              <a:t>La part des projets pour lesquels la MOA a exprimé des besoins en matière de sécurité</a:t>
            </a:r>
          </a:p>
          <a:p>
            <a:pPr lvl="1"/>
            <a:r>
              <a:rPr lang="fr-FR"/>
              <a:t>Le pourcentage d’applications couvertes par une politique de gestion des accès</a:t>
            </a:r>
          </a:p>
          <a:p>
            <a:pPr lvl="1"/>
            <a:endParaRPr lang="fr-FR"/>
          </a:p>
        </p:txBody>
      </p:sp>
      <p:sp>
        <p:nvSpPr>
          <p:cNvPr id="4" name="Date Placeholder 3">
            <a:extLst>
              <a:ext uri="{FF2B5EF4-FFF2-40B4-BE49-F238E27FC236}">
                <a16:creationId xmlns:a16="http://schemas.microsoft.com/office/drawing/2014/main" id="{955752C6-94A8-9B4C-AF27-565232B9D84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5B9873E-992F-3C4E-AECE-FB3BC2D0BC3B}"/>
              </a:ext>
            </a:extLst>
          </p:cNvPr>
          <p:cNvSpPr>
            <a:spLocks noGrp="1"/>
          </p:cNvSpPr>
          <p:nvPr>
            <p:ph type="sldNum" sz="quarter" idx="12"/>
          </p:nvPr>
        </p:nvSpPr>
        <p:spPr/>
        <p:txBody>
          <a:bodyPr/>
          <a:lstStyle/>
          <a:p>
            <a:fld id="{86CB4B4D-7CA3-9044-876B-883B54F8677D}" type="slidenum">
              <a:rPr lang="fr-FR" smtClean="0"/>
              <a:t>35</a:t>
            </a:fld>
            <a:endParaRPr lang="fr-FR"/>
          </a:p>
        </p:txBody>
      </p:sp>
    </p:spTree>
    <p:extLst>
      <p:ext uri="{BB962C8B-B14F-4D97-AF65-F5344CB8AC3E}">
        <p14:creationId xmlns:p14="http://schemas.microsoft.com/office/powerpoint/2010/main" val="118661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7F90-D649-644E-9AA2-A153A02A5990}"/>
              </a:ext>
            </a:extLst>
          </p:cNvPr>
          <p:cNvSpPr>
            <a:spLocks noGrp="1"/>
          </p:cNvSpPr>
          <p:nvPr>
            <p:ph type="title"/>
          </p:nvPr>
        </p:nvSpPr>
        <p:spPr/>
        <p:txBody>
          <a:bodyPr>
            <a:normAutofit fontScale="90000"/>
          </a:bodyPr>
          <a:lstStyle/>
          <a:p>
            <a:r>
              <a:rPr lang="fr-FR"/>
              <a:t>6) Le temps de rétablissement en cas d’incident</a:t>
            </a:r>
          </a:p>
        </p:txBody>
      </p:sp>
      <p:sp>
        <p:nvSpPr>
          <p:cNvPr id="3" name="Content Placeholder 2">
            <a:extLst>
              <a:ext uri="{FF2B5EF4-FFF2-40B4-BE49-F238E27FC236}">
                <a16:creationId xmlns:a16="http://schemas.microsoft.com/office/drawing/2014/main" id="{652BC985-D37E-8441-AC4D-DA5261934985}"/>
              </a:ext>
            </a:extLst>
          </p:cNvPr>
          <p:cNvSpPr>
            <a:spLocks noGrp="1"/>
          </p:cNvSpPr>
          <p:nvPr>
            <p:ph idx="1"/>
          </p:nvPr>
        </p:nvSpPr>
        <p:spPr/>
        <p:txBody>
          <a:bodyPr/>
          <a:lstStyle/>
          <a:p>
            <a:r>
              <a:rPr lang="fr-FR"/>
              <a:t>L’une des principales jauges du DSI en matière de sécurité est le temps de rétablissement après un incident par systèmes.</a:t>
            </a:r>
          </a:p>
          <a:p>
            <a:r>
              <a:rPr lang="fr-FR"/>
              <a:t>Les moyens mis en place pour chacune des plates-formes devront être mise en cohérence avec le risque économique d’arrêt de l’application sur une certaine durée.</a:t>
            </a:r>
          </a:p>
          <a:p>
            <a:r>
              <a:rPr lang="fr-FR"/>
              <a:t>Pour mesurer cet indicateur, il est recommandé de réaliser des tests grandeur nature sur des sites/applications miroirs avec des configurations au plus proches de celle du système en production (Iso </a:t>
            </a:r>
            <a:r>
              <a:rPr lang="fr-FR" err="1"/>
              <a:t>Prod</a:t>
            </a:r>
            <a:r>
              <a:rPr lang="fr-FR"/>
              <a:t>).</a:t>
            </a:r>
          </a:p>
        </p:txBody>
      </p:sp>
      <p:sp>
        <p:nvSpPr>
          <p:cNvPr id="4" name="Date Placeholder 3">
            <a:extLst>
              <a:ext uri="{FF2B5EF4-FFF2-40B4-BE49-F238E27FC236}">
                <a16:creationId xmlns:a16="http://schemas.microsoft.com/office/drawing/2014/main" id="{ABACAAB4-D4A7-7343-8FA2-CDA458228F9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C01C9D7D-D8AA-E14F-BBDE-B558D83161FD}"/>
              </a:ext>
            </a:extLst>
          </p:cNvPr>
          <p:cNvSpPr>
            <a:spLocks noGrp="1"/>
          </p:cNvSpPr>
          <p:nvPr>
            <p:ph type="sldNum" sz="quarter" idx="12"/>
          </p:nvPr>
        </p:nvSpPr>
        <p:spPr/>
        <p:txBody>
          <a:bodyPr/>
          <a:lstStyle/>
          <a:p>
            <a:fld id="{86CB4B4D-7CA3-9044-876B-883B54F8677D}" type="slidenum">
              <a:rPr lang="fr-FR" smtClean="0"/>
              <a:t>36</a:t>
            </a:fld>
            <a:endParaRPr lang="fr-FR"/>
          </a:p>
        </p:txBody>
      </p:sp>
    </p:spTree>
    <p:extLst>
      <p:ext uri="{BB962C8B-B14F-4D97-AF65-F5344CB8AC3E}">
        <p14:creationId xmlns:p14="http://schemas.microsoft.com/office/powerpoint/2010/main" val="2118566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537E-7E99-0D42-AEF4-37B1CAC81435}"/>
              </a:ext>
            </a:extLst>
          </p:cNvPr>
          <p:cNvSpPr>
            <a:spLocks noGrp="1"/>
          </p:cNvSpPr>
          <p:nvPr>
            <p:ph type="title"/>
          </p:nvPr>
        </p:nvSpPr>
        <p:spPr/>
        <p:txBody>
          <a:bodyPr>
            <a:normAutofit fontScale="90000"/>
          </a:bodyPr>
          <a:lstStyle/>
          <a:p>
            <a:r>
              <a:rPr lang="fr-FR"/>
              <a:t>7) L’impact des attaques informatiques sur l’image de l’entreprise</a:t>
            </a:r>
          </a:p>
        </p:txBody>
      </p:sp>
      <p:sp>
        <p:nvSpPr>
          <p:cNvPr id="3" name="Content Placeholder 2">
            <a:extLst>
              <a:ext uri="{FF2B5EF4-FFF2-40B4-BE49-F238E27FC236}">
                <a16:creationId xmlns:a16="http://schemas.microsoft.com/office/drawing/2014/main" id="{DEBAB8C5-E319-544E-A3EF-FBBBB15C5AE4}"/>
              </a:ext>
            </a:extLst>
          </p:cNvPr>
          <p:cNvSpPr>
            <a:spLocks noGrp="1"/>
          </p:cNvSpPr>
          <p:nvPr>
            <p:ph idx="1"/>
          </p:nvPr>
        </p:nvSpPr>
        <p:spPr/>
        <p:txBody>
          <a:bodyPr/>
          <a:lstStyle/>
          <a:p>
            <a:r>
              <a:rPr lang="fr-FR"/>
              <a:t>Les piratage de sites web et campagnes de hameçonnage (</a:t>
            </a:r>
            <a:r>
              <a:rPr lang="fr-FR" err="1"/>
              <a:t>phishing</a:t>
            </a:r>
            <a:r>
              <a:rPr lang="fr-FR"/>
              <a:t>, présentent un impact direct sur l’image d’une entreprise. D’où l’importance d’un tableau de bord pour assurer le suivi de cette dimension de la sécurité.</a:t>
            </a:r>
          </a:p>
          <a:p>
            <a:endParaRPr lang="fr-FR"/>
          </a:p>
          <a:p>
            <a:r>
              <a:rPr lang="fr-FR"/>
              <a:t>Du point de vue du DSI, cette grille intègre en général trois indicateurs majeurs:</a:t>
            </a:r>
          </a:p>
          <a:p>
            <a:pPr lvl="1"/>
            <a:r>
              <a:rPr lang="fr-FR"/>
              <a:t>Le nombre de sites web contrefaits</a:t>
            </a:r>
          </a:p>
          <a:p>
            <a:pPr lvl="1"/>
            <a:r>
              <a:rPr lang="fr-FR"/>
              <a:t>Le nombre de noms de domaine usurpés</a:t>
            </a:r>
          </a:p>
          <a:p>
            <a:pPr lvl="1"/>
            <a:r>
              <a:rPr lang="fr-FR"/>
              <a:t>Le nombre de plaintes extérieures (par exemple </a:t>
            </a:r>
            <a:r>
              <a:rPr lang="fr-FR" err="1"/>
              <a:t>phishing</a:t>
            </a:r>
            <a:r>
              <a:rPr lang="fr-FR"/>
              <a:t>)</a:t>
            </a:r>
          </a:p>
          <a:p>
            <a:endParaRPr lang="fr-FR"/>
          </a:p>
        </p:txBody>
      </p:sp>
      <p:sp>
        <p:nvSpPr>
          <p:cNvPr id="4" name="Date Placeholder 3">
            <a:extLst>
              <a:ext uri="{FF2B5EF4-FFF2-40B4-BE49-F238E27FC236}">
                <a16:creationId xmlns:a16="http://schemas.microsoft.com/office/drawing/2014/main" id="{AEB1B92A-E8F6-574F-A8F0-F9F97663B155}"/>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8A5CB2B2-DCE2-AE42-A34F-0B75BB82585C}"/>
              </a:ext>
            </a:extLst>
          </p:cNvPr>
          <p:cNvSpPr>
            <a:spLocks noGrp="1"/>
          </p:cNvSpPr>
          <p:nvPr>
            <p:ph type="sldNum" sz="quarter" idx="12"/>
          </p:nvPr>
        </p:nvSpPr>
        <p:spPr/>
        <p:txBody>
          <a:bodyPr/>
          <a:lstStyle/>
          <a:p>
            <a:fld id="{86CB4B4D-7CA3-9044-876B-883B54F8677D}" type="slidenum">
              <a:rPr lang="fr-FR" smtClean="0"/>
              <a:t>37</a:t>
            </a:fld>
            <a:endParaRPr lang="fr-FR"/>
          </a:p>
        </p:txBody>
      </p:sp>
    </p:spTree>
    <p:extLst>
      <p:ext uri="{BB962C8B-B14F-4D97-AF65-F5344CB8AC3E}">
        <p14:creationId xmlns:p14="http://schemas.microsoft.com/office/powerpoint/2010/main" val="3193033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7F55-2F14-D04C-A788-95D6830278C1}"/>
              </a:ext>
            </a:extLst>
          </p:cNvPr>
          <p:cNvSpPr>
            <a:spLocks noGrp="1"/>
          </p:cNvSpPr>
          <p:nvPr>
            <p:ph type="title"/>
          </p:nvPr>
        </p:nvSpPr>
        <p:spPr/>
        <p:txBody>
          <a:bodyPr>
            <a:normAutofit fontScale="90000"/>
          </a:bodyPr>
          <a:lstStyle/>
          <a:p>
            <a:r>
              <a:rPr lang="fr-FR"/>
              <a:t>8) Le taux de prestataires intervenant sur les systèmes sensibles</a:t>
            </a:r>
          </a:p>
        </p:txBody>
      </p:sp>
      <p:sp>
        <p:nvSpPr>
          <p:cNvPr id="3" name="Content Placeholder 2">
            <a:extLst>
              <a:ext uri="{FF2B5EF4-FFF2-40B4-BE49-F238E27FC236}">
                <a16:creationId xmlns:a16="http://schemas.microsoft.com/office/drawing/2014/main" id="{FF5C3765-B9F4-9040-A35A-D1C6E2362D3E}"/>
              </a:ext>
            </a:extLst>
          </p:cNvPr>
          <p:cNvSpPr>
            <a:spLocks noGrp="1"/>
          </p:cNvSpPr>
          <p:nvPr>
            <p:ph idx="1"/>
          </p:nvPr>
        </p:nvSpPr>
        <p:spPr/>
        <p:txBody>
          <a:bodyPr/>
          <a:lstStyle/>
          <a:p>
            <a:r>
              <a:rPr lang="fr-FR"/>
              <a:t>Cet indicateur est considéré comme critique par les DSI et RSSI.</a:t>
            </a:r>
          </a:p>
          <a:p>
            <a:r>
              <a:rPr lang="fr-FR"/>
              <a:t>La part des prestataires externes occupants des postes IT critiques (administration réseaux, administration système..) doit faire l’objet d’un compte-rendu annuel.</a:t>
            </a:r>
          </a:p>
          <a:p>
            <a:r>
              <a:rPr lang="fr-FR"/>
              <a:t>On estime qu’il ne faut pas excéder le ratio de 20% en matière de prestataire externe sur ce sujet.</a:t>
            </a:r>
          </a:p>
        </p:txBody>
      </p:sp>
      <p:sp>
        <p:nvSpPr>
          <p:cNvPr id="4" name="Date Placeholder 3">
            <a:extLst>
              <a:ext uri="{FF2B5EF4-FFF2-40B4-BE49-F238E27FC236}">
                <a16:creationId xmlns:a16="http://schemas.microsoft.com/office/drawing/2014/main" id="{D952F5D8-61B9-7F40-AA4A-1C2EBBAAD04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BA068E3-ECF2-1E4F-A985-6D03DA5A18F4}"/>
              </a:ext>
            </a:extLst>
          </p:cNvPr>
          <p:cNvSpPr>
            <a:spLocks noGrp="1"/>
          </p:cNvSpPr>
          <p:nvPr>
            <p:ph type="sldNum" sz="quarter" idx="12"/>
          </p:nvPr>
        </p:nvSpPr>
        <p:spPr/>
        <p:txBody>
          <a:bodyPr/>
          <a:lstStyle/>
          <a:p>
            <a:fld id="{86CB4B4D-7CA3-9044-876B-883B54F8677D}" type="slidenum">
              <a:rPr lang="fr-FR" smtClean="0"/>
              <a:t>38</a:t>
            </a:fld>
            <a:endParaRPr lang="fr-FR"/>
          </a:p>
        </p:txBody>
      </p:sp>
    </p:spTree>
    <p:extLst>
      <p:ext uri="{BB962C8B-B14F-4D97-AF65-F5344CB8AC3E}">
        <p14:creationId xmlns:p14="http://schemas.microsoft.com/office/powerpoint/2010/main" val="200808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7ADC-8FFC-AB46-8F5D-8E6A7D5C4286}"/>
              </a:ext>
            </a:extLst>
          </p:cNvPr>
          <p:cNvSpPr>
            <a:spLocks noGrp="1"/>
          </p:cNvSpPr>
          <p:nvPr>
            <p:ph type="title"/>
          </p:nvPr>
        </p:nvSpPr>
        <p:spPr/>
        <p:txBody>
          <a:bodyPr>
            <a:normAutofit fontScale="90000"/>
          </a:bodyPr>
          <a:lstStyle/>
          <a:p>
            <a:r>
              <a:rPr lang="fr-FR"/>
              <a:t>9) Le taux de collaborateurs sensibilités à la sécurité informatique</a:t>
            </a:r>
          </a:p>
        </p:txBody>
      </p:sp>
      <p:sp>
        <p:nvSpPr>
          <p:cNvPr id="3" name="Content Placeholder 2">
            <a:extLst>
              <a:ext uri="{FF2B5EF4-FFF2-40B4-BE49-F238E27FC236}">
                <a16:creationId xmlns:a16="http://schemas.microsoft.com/office/drawing/2014/main" id="{410008E3-2A8D-9449-9418-95D9DD81ED41}"/>
              </a:ext>
            </a:extLst>
          </p:cNvPr>
          <p:cNvSpPr>
            <a:spLocks noGrp="1"/>
          </p:cNvSpPr>
          <p:nvPr>
            <p:ph idx="1"/>
          </p:nvPr>
        </p:nvSpPr>
        <p:spPr/>
        <p:txBody>
          <a:bodyPr/>
          <a:lstStyle/>
          <a:p>
            <a:r>
              <a:rPr lang="fr-FR"/>
              <a:t>Il est difficile de mesurer le degré de sensibilisation des collaborateurs, il peut s’agir par exemple de mesurer la part des collaborateurs accédant au SI qui ont suivi une formation sur la sécurité informatique sur les trois dernières années.</a:t>
            </a:r>
          </a:p>
          <a:p>
            <a:r>
              <a:rPr lang="fr-FR"/>
              <a:t>L’objectif sur un an étant dans l’idéal d’atteindre un ratio proche de 100% pour les salariés intervenant sur des systèmes critiques.</a:t>
            </a:r>
          </a:p>
        </p:txBody>
      </p:sp>
      <p:sp>
        <p:nvSpPr>
          <p:cNvPr id="4" name="Date Placeholder 3">
            <a:extLst>
              <a:ext uri="{FF2B5EF4-FFF2-40B4-BE49-F238E27FC236}">
                <a16:creationId xmlns:a16="http://schemas.microsoft.com/office/drawing/2014/main" id="{46439640-4E4C-A940-B96B-68F9D6F62A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9A1F15C6-E05F-F442-849B-2143A07C8AF4}"/>
              </a:ext>
            </a:extLst>
          </p:cNvPr>
          <p:cNvSpPr>
            <a:spLocks noGrp="1"/>
          </p:cNvSpPr>
          <p:nvPr>
            <p:ph type="sldNum" sz="quarter" idx="12"/>
          </p:nvPr>
        </p:nvSpPr>
        <p:spPr/>
        <p:txBody>
          <a:bodyPr/>
          <a:lstStyle/>
          <a:p>
            <a:fld id="{86CB4B4D-7CA3-9044-876B-883B54F8677D}" type="slidenum">
              <a:rPr lang="fr-FR" smtClean="0"/>
              <a:t>39</a:t>
            </a:fld>
            <a:endParaRPr lang="fr-FR"/>
          </a:p>
        </p:txBody>
      </p:sp>
    </p:spTree>
    <p:extLst>
      <p:ext uri="{BB962C8B-B14F-4D97-AF65-F5344CB8AC3E}">
        <p14:creationId xmlns:p14="http://schemas.microsoft.com/office/powerpoint/2010/main" val="370149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1B2F-2616-C848-B632-BC2B98E09F8C}"/>
              </a:ext>
            </a:extLst>
          </p:cNvPr>
          <p:cNvSpPr>
            <a:spLocks noGrp="1"/>
          </p:cNvSpPr>
          <p:nvPr>
            <p:ph type="title"/>
          </p:nvPr>
        </p:nvSpPr>
        <p:spPr/>
        <p:txBody>
          <a:bodyPr>
            <a:normAutofit/>
          </a:bodyPr>
          <a:lstStyle/>
          <a:p>
            <a:r>
              <a:rPr lang="fr-FR"/>
              <a:t>Le RSSI</a:t>
            </a:r>
          </a:p>
        </p:txBody>
      </p:sp>
      <p:sp>
        <p:nvSpPr>
          <p:cNvPr id="3" name="Content Placeholder 2">
            <a:extLst>
              <a:ext uri="{FF2B5EF4-FFF2-40B4-BE49-F238E27FC236}">
                <a16:creationId xmlns:a16="http://schemas.microsoft.com/office/drawing/2014/main" id="{0954FC73-A6D2-7B40-BCFA-5ABEBF2770CE}"/>
              </a:ext>
            </a:extLst>
          </p:cNvPr>
          <p:cNvSpPr>
            <a:spLocks noGrp="1"/>
          </p:cNvSpPr>
          <p:nvPr>
            <p:ph idx="1"/>
          </p:nvPr>
        </p:nvSpPr>
        <p:spPr/>
        <p:txBody>
          <a:bodyPr>
            <a:normAutofit lnSpcReduction="10000"/>
          </a:bodyPr>
          <a:lstStyle/>
          <a:p>
            <a:pPr marL="0" indent="0">
              <a:buNone/>
            </a:pPr>
            <a:r>
              <a:rPr lang="fr-FR"/>
              <a:t>Responsable de la </a:t>
            </a:r>
            <a:r>
              <a:rPr lang="fr-FR" err="1"/>
              <a:t>cybersécurité</a:t>
            </a:r>
            <a:r>
              <a:rPr lang="fr-FR"/>
              <a:t>:</a:t>
            </a:r>
          </a:p>
          <a:p>
            <a:pPr marL="0" indent="0">
              <a:buNone/>
            </a:pPr>
            <a:r>
              <a:rPr lang="fr-FR"/>
              <a:t>Il garantit la sécurité, la disponibilité et l’intégrité du SI et des données.</a:t>
            </a:r>
          </a:p>
          <a:p>
            <a:pPr marL="0" indent="0">
              <a:buNone/>
            </a:pPr>
            <a:r>
              <a:rPr lang="fr-FR"/>
              <a:t>Il fait partie de la famille POG (métier management totalement dédié sécurité).</a:t>
            </a:r>
          </a:p>
          <a:p>
            <a:pPr marL="0" indent="0">
              <a:buNone/>
            </a:pPr>
            <a:r>
              <a:rPr lang="fr-FR"/>
              <a:t>Souvent appelé RSSI (Responsable de la sécurité des systèmes d’informations) ou CISO (Chief Information Security Officier).</a:t>
            </a:r>
          </a:p>
          <a:p>
            <a:pPr marL="0" indent="0">
              <a:buNone/>
            </a:pPr>
            <a:r>
              <a:rPr lang="fr-FR"/>
              <a:t>Si le RSSI est souvent rattaché à la Direction des systèmes d'information, il est parfois rattaché à la direction générale de l'entreprise dans les grands groupes, compte tenu des enjeux et des risques (notamment juridiques) portés par le système d'information.</a:t>
            </a:r>
          </a:p>
          <a:p>
            <a:pPr>
              <a:buFontTx/>
              <a:buChar char="-"/>
            </a:pPr>
            <a:endParaRPr lang="fr-FR"/>
          </a:p>
          <a:p>
            <a:pPr>
              <a:buFontTx/>
              <a:buChar char="-"/>
            </a:pPr>
            <a:endParaRPr lang="fr-FR"/>
          </a:p>
          <a:p>
            <a:pPr marL="0" indent="0">
              <a:buNone/>
            </a:pPr>
            <a:endParaRPr lang="fr-FR"/>
          </a:p>
          <a:p>
            <a:pPr>
              <a:buFontTx/>
              <a:buChar char="-"/>
            </a:pPr>
            <a:endParaRPr lang="fr-FR"/>
          </a:p>
          <a:p>
            <a:pPr>
              <a:buFontTx/>
              <a:buChar char="-"/>
            </a:pPr>
            <a:endParaRPr lang="fr-FR"/>
          </a:p>
        </p:txBody>
      </p:sp>
      <p:sp>
        <p:nvSpPr>
          <p:cNvPr id="4" name="Date Placeholder 3">
            <a:extLst>
              <a:ext uri="{FF2B5EF4-FFF2-40B4-BE49-F238E27FC236}">
                <a16:creationId xmlns:a16="http://schemas.microsoft.com/office/drawing/2014/main" id="{E3397D25-0D4A-D84D-867A-E3DFF639E3E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CB5CC08-FC47-0247-A2F4-84029131B525}"/>
              </a:ext>
            </a:extLst>
          </p:cNvPr>
          <p:cNvSpPr>
            <a:spLocks noGrp="1"/>
          </p:cNvSpPr>
          <p:nvPr>
            <p:ph type="sldNum" sz="quarter" idx="12"/>
          </p:nvPr>
        </p:nvSpPr>
        <p:spPr/>
        <p:txBody>
          <a:bodyPr/>
          <a:lstStyle/>
          <a:p>
            <a:fld id="{86CB4B4D-7CA3-9044-876B-883B54F8677D}" type="slidenum">
              <a:rPr lang="fr-FR" smtClean="0"/>
              <a:t>4</a:t>
            </a:fld>
            <a:endParaRPr lang="fr-FR"/>
          </a:p>
        </p:txBody>
      </p:sp>
    </p:spTree>
    <p:extLst>
      <p:ext uri="{BB962C8B-B14F-4D97-AF65-F5344CB8AC3E}">
        <p14:creationId xmlns:p14="http://schemas.microsoft.com/office/powerpoint/2010/main" val="160648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3B7B-3392-1942-A35B-5571156D676B}"/>
              </a:ext>
            </a:extLst>
          </p:cNvPr>
          <p:cNvSpPr>
            <a:spLocks noGrp="1"/>
          </p:cNvSpPr>
          <p:nvPr>
            <p:ph type="title"/>
          </p:nvPr>
        </p:nvSpPr>
        <p:spPr/>
        <p:txBody>
          <a:bodyPr>
            <a:normAutofit fontScale="90000"/>
          </a:bodyPr>
          <a:lstStyle/>
          <a:p>
            <a:r>
              <a:rPr lang="fr-FR"/>
              <a:t>10) Le taux d’applications dotées de politique de gestion des accès</a:t>
            </a:r>
          </a:p>
        </p:txBody>
      </p:sp>
      <p:sp>
        <p:nvSpPr>
          <p:cNvPr id="3" name="Content Placeholder 2">
            <a:extLst>
              <a:ext uri="{FF2B5EF4-FFF2-40B4-BE49-F238E27FC236}">
                <a16:creationId xmlns:a16="http://schemas.microsoft.com/office/drawing/2014/main" id="{F0BD2809-4078-B548-A69E-D09F93CE8D17}"/>
              </a:ext>
            </a:extLst>
          </p:cNvPr>
          <p:cNvSpPr>
            <a:spLocks noGrp="1"/>
          </p:cNvSpPr>
          <p:nvPr>
            <p:ph idx="1"/>
          </p:nvPr>
        </p:nvSpPr>
        <p:spPr/>
        <p:txBody>
          <a:bodyPr/>
          <a:lstStyle/>
          <a:p>
            <a:r>
              <a:rPr lang="fr-FR"/>
              <a:t>Plusieurs indicateurs permettent de piloter la gestion des accès au SI:</a:t>
            </a:r>
          </a:p>
          <a:p>
            <a:pPr lvl="1"/>
            <a:r>
              <a:rPr lang="fr-FR"/>
              <a:t>Le pourcentage d’applications dotées d’une politique de gestion d’accès</a:t>
            </a:r>
          </a:p>
          <a:p>
            <a:pPr lvl="1"/>
            <a:r>
              <a:rPr lang="fr-FR"/>
              <a:t>Le pourcentage d’accès non-autorisés à des systèmes sensibles</a:t>
            </a:r>
          </a:p>
          <a:p>
            <a:pPr lvl="1"/>
            <a:r>
              <a:rPr lang="fr-FR"/>
              <a:t>Les pertes de mots de passe (mots de passe réinitialisés)</a:t>
            </a:r>
          </a:p>
          <a:p>
            <a:pPr lvl="1"/>
            <a:r>
              <a:rPr lang="fr-FR"/>
              <a:t>L’évolution du nombre d’identifiants générique (réduire à moins de 5%)</a:t>
            </a:r>
          </a:p>
        </p:txBody>
      </p:sp>
      <p:sp>
        <p:nvSpPr>
          <p:cNvPr id="4" name="Date Placeholder 3">
            <a:extLst>
              <a:ext uri="{FF2B5EF4-FFF2-40B4-BE49-F238E27FC236}">
                <a16:creationId xmlns:a16="http://schemas.microsoft.com/office/drawing/2014/main" id="{08DCE1C4-69AB-F747-97E9-2C89F042408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C0460D17-DA7E-CC47-92AC-FE82DD8198D0}"/>
              </a:ext>
            </a:extLst>
          </p:cNvPr>
          <p:cNvSpPr>
            <a:spLocks noGrp="1"/>
          </p:cNvSpPr>
          <p:nvPr>
            <p:ph type="sldNum" sz="quarter" idx="12"/>
          </p:nvPr>
        </p:nvSpPr>
        <p:spPr/>
        <p:txBody>
          <a:bodyPr/>
          <a:lstStyle/>
          <a:p>
            <a:fld id="{86CB4B4D-7CA3-9044-876B-883B54F8677D}" type="slidenum">
              <a:rPr lang="fr-FR" smtClean="0"/>
              <a:t>40</a:t>
            </a:fld>
            <a:endParaRPr lang="fr-FR"/>
          </a:p>
        </p:txBody>
      </p:sp>
    </p:spTree>
    <p:extLst>
      <p:ext uri="{BB962C8B-B14F-4D97-AF65-F5344CB8AC3E}">
        <p14:creationId xmlns:p14="http://schemas.microsoft.com/office/powerpoint/2010/main" val="2282518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31D-DC45-B24E-8B81-0E7F500444F7}"/>
              </a:ext>
            </a:extLst>
          </p:cNvPr>
          <p:cNvSpPr>
            <a:spLocks noGrp="1"/>
          </p:cNvSpPr>
          <p:nvPr>
            <p:ph type="title"/>
          </p:nvPr>
        </p:nvSpPr>
        <p:spPr/>
        <p:txBody>
          <a:bodyPr>
            <a:normAutofit fontScale="90000"/>
          </a:bodyPr>
          <a:lstStyle/>
          <a:p>
            <a:r>
              <a:rPr lang="fr-FR"/>
              <a:t>11) Le niveau de conformité du système d’information</a:t>
            </a:r>
          </a:p>
        </p:txBody>
      </p:sp>
      <p:sp>
        <p:nvSpPr>
          <p:cNvPr id="3" name="Content Placeholder 2">
            <a:extLst>
              <a:ext uri="{FF2B5EF4-FFF2-40B4-BE49-F238E27FC236}">
                <a16:creationId xmlns:a16="http://schemas.microsoft.com/office/drawing/2014/main" id="{19E4502E-7304-4B4B-96E5-38F0EE914D47}"/>
              </a:ext>
            </a:extLst>
          </p:cNvPr>
          <p:cNvSpPr>
            <a:spLocks noGrp="1"/>
          </p:cNvSpPr>
          <p:nvPr>
            <p:ph idx="1"/>
          </p:nvPr>
        </p:nvSpPr>
        <p:spPr/>
        <p:txBody>
          <a:bodyPr/>
          <a:lstStyle/>
          <a:p>
            <a:r>
              <a:rPr lang="fr-FR"/>
              <a:t>Les procédures de sécurité IT sont-elles correctement appliquées par la DSI et les métiers, notamment en matière de protection et de traçabilité des données (RPGD) ?</a:t>
            </a:r>
          </a:p>
          <a:p>
            <a:r>
              <a:rPr lang="fr-FR"/>
              <a:t>Trois indicateurs annuels permettent de se faire une idée sur la question:</a:t>
            </a:r>
          </a:p>
          <a:p>
            <a:pPr lvl="1"/>
            <a:r>
              <a:rPr lang="fr-FR"/>
              <a:t>Le taux de contrôle (nombre d’audits de sécurité effectué sur le nombre d’audits cible)</a:t>
            </a:r>
          </a:p>
          <a:p>
            <a:pPr lvl="1"/>
            <a:r>
              <a:rPr lang="fr-FR"/>
              <a:t>Le taux de conformité (nombre d’audits effectués avec succès sur le nombre d’audits effectués)</a:t>
            </a:r>
          </a:p>
          <a:p>
            <a:pPr lvl="1"/>
            <a:r>
              <a:rPr lang="fr-FR"/>
              <a:t>Le taux de correction (nombre d’audits corrigés sur le nombre d’audits défectueux)</a:t>
            </a:r>
          </a:p>
        </p:txBody>
      </p:sp>
      <p:sp>
        <p:nvSpPr>
          <p:cNvPr id="4" name="Date Placeholder 3">
            <a:extLst>
              <a:ext uri="{FF2B5EF4-FFF2-40B4-BE49-F238E27FC236}">
                <a16:creationId xmlns:a16="http://schemas.microsoft.com/office/drawing/2014/main" id="{B6B907A2-620E-784A-9F6E-9EB755F5D2D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17AC4C2-5E47-E446-AC53-45CD325C91E1}"/>
              </a:ext>
            </a:extLst>
          </p:cNvPr>
          <p:cNvSpPr>
            <a:spLocks noGrp="1"/>
          </p:cNvSpPr>
          <p:nvPr>
            <p:ph type="sldNum" sz="quarter" idx="12"/>
          </p:nvPr>
        </p:nvSpPr>
        <p:spPr/>
        <p:txBody>
          <a:bodyPr/>
          <a:lstStyle/>
          <a:p>
            <a:fld id="{86CB4B4D-7CA3-9044-876B-883B54F8677D}" type="slidenum">
              <a:rPr lang="fr-FR" smtClean="0"/>
              <a:t>41</a:t>
            </a:fld>
            <a:endParaRPr lang="fr-FR"/>
          </a:p>
        </p:txBody>
      </p:sp>
    </p:spTree>
    <p:extLst>
      <p:ext uri="{BB962C8B-B14F-4D97-AF65-F5344CB8AC3E}">
        <p14:creationId xmlns:p14="http://schemas.microsoft.com/office/powerpoint/2010/main" val="2022483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0C16-1588-F146-98EA-CEB814831DBD}"/>
              </a:ext>
            </a:extLst>
          </p:cNvPr>
          <p:cNvSpPr>
            <a:spLocks noGrp="1"/>
          </p:cNvSpPr>
          <p:nvPr>
            <p:ph type="title"/>
          </p:nvPr>
        </p:nvSpPr>
        <p:spPr/>
        <p:txBody>
          <a:bodyPr>
            <a:normAutofit fontScale="90000"/>
          </a:bodyPr>
          <a:lstStyle/>
          <a:p>
            <a:r>
              <a:rPr lang="fr-FR"/>
              <a:t>12) L’état de l’organisation et de la gouvernance de la sécurité</a:t>
            </a:r>
          </a:p>
        </p:txBody>
      </p:sp>
      <p:sp>
        <p:nvSpPr>
          <p:cNvPr id="3" name="Content Placeholder 2">
            <a:extLst>
              <a:ext uri="{FF2B5EF4-FFF2-40B4-BE49-F238E27FC236}">
                <a16:creationId xmlns:a16="http://schemas.microsoft.com/office/drawing/2014/main" id="{4748F4BD-C7CD-7141-94D6-3671DD554BCE}"/>
              </a:ext>
            </a:extLst>
          </p:cNvPr>
          <p:cNvSpPr>
            <a:spLocks noGrp="1"/>
          </p:cNvSpPr>
          <p:nvPr>
            <p:ph idx="1"/>
          </p:nvPr>
        </p:nvSpPr>
        <p:spPr/>
        <p:txBody>
          <a:bodyPr/>
          <a:lstStyle/>
          <a:p>
            <a:r>
              <a:rPr lang="fr-FR"/>
              <a:t>Plusieurs éléments permettent de rendre compte du niveau de structuration de l’organisation et de la gouvernance de la sécurité du SI (maturité).</a:t>
            </a:r>
          </a:p>
          <a:p>
            <a:r>
              <a:rPr lang="fr-FR"/>
              <a:t>Les comités de sécurité stratégique, en général au moins une fois par an ont-ils bien lieu ? Qu’en est-il des comités de sécurité opérationnels dont la tenue doit être en principe trimestrielle ?</a:t>
            </a:r>
          </a:p>
          <a:p>
            <a:endParaRPr lang="fr-FR"/>
          </a:p>
          <a:p>
            <a:r>
              <a:rPr lang="fr-FR"/>
              <a:t>Enfin, le nombre de correspondants SSI responsables de la bonne application des règles de sécurité informatiques est-il suffisant et combien sont-ils ?</a:t>
            </a:r>
          </a:p>
        </p:txBody>
      </p:sp>
      <p:sp>
        <p:nvSpPr>
          <p:cNvPr id="4" name="Date Placeholder 3">
            <a:extLst>
              <a:ext uri="{FF2B5EF4-FFF2-40B4-BE49-F238E27FC236}">
                <a16:creationId xmlns:a16="http://schemas.microsoft.com/office/drawing/2014/main" id="{EFEF96C0-1F7F-E04B-A1F6-3BD925CE1D0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889ED05-1713-C742-BC19-E6E33B1099AE}"/>
              </a:ext>
            </a:extLst>
          </p:cNvPr>
          <p:cNvSpPr>
            <a:spLocks noGrp="1"/>
          </p:cNvSpPr>
          <p:nvPr>
            <p:ph type="sldNum" sz="quarter" idx="12"/>
          </p:nvPr>
        </p:nvSpPr>
        <p:spPr/>
        <p:txBody>
          <a:bodyPr/>
          <a:lstStyle/>
          <a:p>
            <a:fld id="{86CB4B4D-7CA3-9044-876B-883B54F8677D}" type="slidenum">
              <a:rPr lang="fr-FR" smtClean="0"/>
              <a:t>42</a:t>
            </a:fld>
            <a:endParaRPr lang="fr-FR"/>
          </a:p>
        </p:txBody>
      </p:sp>
    </p:spTree>
    <p:extLst>
      <p:ext uri="{BB962C8B-B14F-4D97-AF65-F5344CB8AC3E}">
        <p14:creationId xmlns:p14="http://schemas.microsoft.com/office/powerpoint/2010/main" val="2305752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C4BE-9599-7943-9398-E14FEA1B36B7}"/>
              </a:ext>
            </a:extLst>
          </p:cNvPr>
          <p:cNvSpPr>
            <a:spLocks noGrp="1"/>
          </p:cNvSpPr>
          <p:nvPr>
            <p:ph type="title"/>
          </p:nvPr>
        </p:nvSpPr>
        <p:spPr/>
        <p:txBody>
          <a:bodyPr/>
          <a:lstStyle/>
          <a:p>
            <a:r>
              <a:rPr lang="fr-FR"/>
              <a:t>Identifier les actifs</a:t>
            </a:r>
          </a:p>
        </p:txBody>
      </p:sp>
      <p:sp>
        <p:nvSpPr>
          <p:cNvPr id="3" name="Content Placeholder 2">
            <a:extLst>
              <a:ext uri="{FF2B5EF4-FFF2-40B4-BE49-F238E27FC236}">
                <a16:creationId xmlns:a16="http://schemas.microsoft.com/office/drawing/2014/main" id="{48846BC6-8ED7-FB41-A4CF-D358B9243132}"/>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512B5F21-CB43-F24B-8FA6-A55D84CD865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410B952-048A-234D-A96D-C29D9A32AF48}"/>
              </a:ext>
            </a:extLst>
          </p:cNvPr>
          <p:cNvSpPr>
            <a:spLocks noGrp="1"/>
          </p:cNvSpPr>
          <p:nvPr>
            <p:ph type="sldNum" sz="quarter" idx="12"/>
          </p:nvPr>
        </p:nvSpPr>
        <p:spPr/>
        <p:txBody>
          <a:bodyPr/>
          <a:lstStyle/>
          <a:p>
            <a:fld id="{86CB4B4D-7CA3-9044-876B-883B54F8677D}" type="slidenum">
              <a:rPr lang="fr-FR" smtClean="0"/>
              <a:t>43</a:t>
            </a:fld>
            <a:endParaRPr lang="fr-FR"/>
          </a:p>
        </p:txBody>
      </p:sp>
    </p:spTree>
    <p:extLst>
      <p:ext uri="{BB962C8B-B14F-4D97-AF65-F5344CB8AC3E}">
        <p14:creationId xmlns:p14="http://schemas.microsoft.com/office/powerpoint/2010/main" val="868514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D124-DB9A-3040-9C16-7990B0A9074F}"/>
              </a:ext>
            </a:extLst>
          </p:cNvPr>
          <p:cNvSpPr>
            <a:spLocks noGrp="1"/>
          </p:cNvSpPr>
          <p:nvPr>
            <p:ph type="title"/>
          </p:nvPr>
        </p:nvSpPr>
        <p:spPr/>
        <p:txBody>
          <a:bodyPr>
            <a:normAutofit fontScale="90000"/>
          </a:bodyPr>
          <a:lstStyle/>
          <a:p>
            <a:r>
              <a:rPr lang="fr-FR"/>
              <a:t>Classification de l’information ou des actifs informationnels</a:t>
            </a:r>
          </a:p>
        </p:txBody>
      </p:sp>
      <p:sp>
        <p:nvSpPr>
          <p:cNvPr id="3" name="Content Placeholder 2">
            <a:extLst>
              <a:ext uri="{FF2B5EF4-FFF2-40B4-BE49-F238E27FC236}">
                <a16:creationId xmlns:a16="http://schemas.microsoft.com/office/drawing/2014/main" id="{953B1717-E34E-1747-BF31-37AA32FA5A2A}"/>
              </a:ext>
            </a:extLst>
          </p:cNvPr>
          <p:cNvSpPr>
            <a:spLocks noGrp="1"/>
          </p:cNvSpPr>
          <p:nvPr>
            <p:ph idx="1"/>
          </p:nvPr>
        </p:nvSpPr>
        <p:spPr/>
        <p:txBody>
          <a:bodyPr/>
          <a:lstStyle/>
          <a:p>
            <a:r>
              <a:rPr lang="fr-FR"/>
              <a:t>A l’aide d’un programme de sensibilisation à la </a:t>
            </a:r>
            <a:r>
              <a:rPr lang="fr-FR" err="1"/>
              <a:t>cybersécurité</a:t>
            </a:r>
            <a:r>
              <a:rPr lang="fr-FR"/>
              <a:t> sur la culture et les besoins de votre entreprise, la classification ou catégorisation des actifs informationnels est une étape essentielle dans le processus de gestion des risques informationnels.</a:t>
            </a:r>
          </a:p>
          <a:p>
            <a:endParaRPr lang="fr-FR"/>
          </a:p>
          <a:p>
            <a:r>
              <a:rPr lang="fr-FR"/>
              <a:t>Cette étape permet de déterminer la criticité des actifs pour l’entreprise, en fonction de 3 objectifs de sécurité de l’information à savoir, la disponibilité, l’intégrité et la confidentialité.</a:t>
            </a:r>
          </a:p>
          <a:p>
            <a:endParaRPr lang="fr-FR"/>
          </a:p>
        </p:txBody>
      </p:sp>
      <p:sp>
        <p:nvSpPr>
          <p:cNvPr id="4" name="Date Placeholder 3">
            <a:extLst>
              <a:ext uri="{FF2B5EF4-FFF2-40B4-BE49-F238E27FC236}">
                <a16:creationId xmlns:a16="http://schemas.microsoft.com/office/drawing/2014/main" id="{153FDC8A-E803-1F4B-AC25-95E48F343DA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C2764D0-82D1-F04B-815B-DC341A7954CB}"/>
              </a:ext>
            </a:extLst>
          </p:cNvPr>
          <p:cNvSpPr>
            <a:spLocks noGrp="1"/>
          </p:cNvSpPr>
          <p:nvPr>
            <p:ph type="sldNum" sz="quarter" idx="12"/>
          </p:nvPr>
        </p:nvSpPr>
        <p:spPr/>
        <p:txBody>
          <a:bodyPr/>
          <a:lstStyle/>
          <a:p>
            <a:fld id="{86CB4B4D-7CA3-9044-876B-883B54F8677D}" type="slidenum">
              <a:rPr lang="fr-FR" smtClean="0"/>
              <a:t>44</a:t>
            </a:fld>
            <a:endParaRPr lang="fr-FR"/>
          </a:p>
        </p:txBody>
      </p:sp>
    </p:spTree>
    <p:extLst>
      <p:ext uri="{BB962C8B-B14F-4D97-AF65-F5344CB8AC3E}">
        <p14:creationId xmlns:p14="http://schemas.microsoft.com/office/powerpoint/2010/main" val="669105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4C5F-C313-194C-964C-2959DD4552E3}"/>
              </a:ext>
            </a:extLst>
          </p:cNvPr>
          <p:cNvSpPr>
            <a:spLocks noGrp="1"/>
          </p:cNvSpPr>
          <p:nvPr>
            <p:ph type="title"/>
          </p:nvPr>
        </p:nvSpPr>
        <p:spPr/>
        <p:txBody>
          <a:bodyPr/>
          <a:lstStyle/>
          <a:p>
            <a:r>
              <a:rPr lang="fr-FR"/>
              <a:t>La valeur de l’information ?</a:t>
            </a:r>
          </a:p>
        </p:txBody>
      </p:sp>
      <p:sp>
        <p:nvSpPr>
          <p:cNvPr id="3" name="Content Placeholder 2">
            <a:extLst>
              <a:ext uri="{FF2B5EF4-FFF2-40B4-BE49-F238E27FC236}">
                <a16:creationId xmlns:a16="http://schemas.microsoft.com/office/drawing/2014/main" id="{14755D8C-6D6F-CE4F-A4C9-7A9EC73CC030}"/>
              </a:ext>
            </a:extLst>
          </p:cNvPr>
          <p:cNvSpPr>
            <a:spLocks noGrp="1"/>
          </p:cNvSpPr>
          <p:nvPr>
            <p:ph idx="1"/>
          </p:nvPr>
        </p:nvSpPr>
        <p:spPr/>
        <p:txBody>
          <a:bodyPr>
            <a:normAutofit fontScale="92500" lnSpcReduction="20000"/>
          </a:bodyPr>
          <a:lstStyle/>
          <a:p>
            <a:r>
              <a:rPr lang="fr-FR"/>
              <a:t>L’information doit être traitée et protégée selon sa valeur et son niveau de confidentialité. Les utilisateurs doivent connaître la différence et traiter correction l’information en fonction de ses besoins en matière de protection.</a:t>
            </a:r>
          </a:p>
          <a:p>
            <a:endParaRPr lang="fr-FR"/>
          </a:p>
          <a:p>
            <a:r>
              <a:rPr lang="fr-FR"/>
              <a:t>Pour déterminer la confidentialité de l’information, chacun doit se demander si sa divulgation non autorisée pourrait nuire à l’organisation et à sa réputation.</a:t>
            </a:r>
          </a:p>
          <a:p>
            <a:endParaRPr lang="fr-FR"/>
          </a:p>
          <a:p>
            <a:r>
              <a:rPr lang="fr-FR"/>
              <a:t>Dans l’idéal tous les documents doivent être classifiés, crées ou utilisés en fonction de leur valeur pour votre organisation, de leur sensibilité et de leur niveau de confidentialité.</a:t>
            </a:r>
          </a:p>
        </p:txBody>
      </p:sp>
      <p:sp>
        <p:nvSpPr>
          <p:cNvPr id="4" name="Date Placeholder 3">
            <a:extLst>
              <a:ext uri="{FF2B5EF4-FFF2-40B4-BE49-F238E27FC236}">
                <a16:creationId xmlns:a16="http://schemas.microsoft.com/office/drawing/2014/main" id="{26EFA756-0045-A145-BAED-715C513B35A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E097466-0EFA-FE4F-9404-A47B07D1011B}"/>
              </a:ext>
            </a:extLst>
          </p:cNvPr>
          <p:cNvSpPr>
            <a:spLocks noGrp="1"/>
          </p:cNvSpPr>
          <p:nvPr>
            <p:ph type="sldNum" sz="quarter" idx="12"/>
          </p:nvPr>
        </p:nvSpPr>
        <p:spPr/>
        <p:txBody>
          <a:bodyPr/>
          <a:lstStyle/>
          <a:p>
            <a:fld id="{86CB4B4D-7CA3-9044-876B-883B54F8677D}" type="slidenum">
              <a:rPr lang="fr-FR" smtClean="0"/>
              <a:t>45</a:t>
            </a:fld>
            <a:endParaRPr lang="fr-FR"/>
          </a:p>
        </p:txBody>
      </p:sp>
    </p:spTree>
    <p:extLst>
      <p:ext uri="{BB962C8B-B14F-4D97-AF65-F5344CB8AC3E}">
        <p14:creationId xmlns:p14="http://schemas.microsoft.com/office/powerpoint/2010/main" val="4038733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F01A-7926-3A4F-9C49-F9B77B1C4B49}"/>
              </a:ext>
            </a:extLst>
          </p:cNvPr>
          <p:cNvSpPr>
            <a:spLocks noGrp="1"/>
          </p:cNvSpPr>
          <p:nvPr>
            <p:ph type="title"/>
          </p:nvPr>
        </p:nvSpPr>
        <p:spPr/>
        <p:txBody>
          <a:bodyPr/>
          <a:lstStyle/>
          <a:p>
            <a:r>
              <a:rPr lang="fr-FR"/>
              <a:t>Qui est responsable ?</a:t>
            </a:r>
          </a:p>
        </p:txBody>
      </p:sp>
      <p:sp>
        <p:nvSpPr>
          <p:cNvPr id="3" name="Content Placeholder 2">
            <a:extLst>
              <a:ext uri="{FF2B5EF4-FFF2-40B4-BE49-F238E27FC236}">
                <a16:creationId xmlns:a16="http://schemas.microsoft.com/office/drawing/2014/main" id="{7980736C-8E89-5344-AB54-342D984F1C27}"/>
              </a:ext>
            </a:extLst>
          </p:cNvPr>
          <p:cNvSpPr>
            <a:spLocks noGrp="1"/>
          </p:cNvSpPr>
          <p:nvPr>
            <p:ph idx="1"/>
          </p:nvPr>
        </p:nvSpPr>
        <p:spPr/>
        <p:txBody>
          <a:bodyPr/>
          <a:lstStyle/>
          <a:p>
            <a:r>
              <a:rPr lang="fr-FR"/>
              <a:t>La classification d’un actif devrait être effectuée par le propriétaire ou détenteur de celui-ci. Cette personne connait généralement les impacts d’affaires du à une perte de disponibilité, d’intégrité et de confidentialité de l’actif.</a:t>
            </a:r>
          </a:p>
          <a:p>
            <a:r>
              <a:rPr lang="fr-FR"/>
              <a:t>Le détenteur connait aussi les lois et règlementations relatives à l’information de l’actif (Ex; RPGD, PASSI, PCI-DSS).</a:t>
            </a:r>
          </a:p>
        </p:txBody>
      </p:sp>
      <p:sp>
        <p:nvSpPr>
          <p:cNvPr id="4" name="Date Placeholder 3">
            <a:extLst>
              <a:ext uri="{FF2B5EF4-FFF2-40B4-BE49-F238E27FC236}">
                <a16:creationId xmlns:a16="http://schemas.microsoft.com/office/drawing/2014/main" id="{BC3D3AF2-462B-0F4A-BD22-56831CEDC80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11BFEAD-F85A-B14D-9E70-165B7C9AD93B}"/>
              </a:ext>
            </a:extLst>
          </p:cNvPr>
          <p:cNvSpPr>
            <a:spLocks noGrp="1"/>
          </p:cNvSpPr>
          <p:nvPr>
            <p:ph type="sldNum" sz="quarter" idx="12"/>
          </p:nvPr>
        </p:nvSpPr>
        <p:spPr/>
        <p:txBody>
          <a:bodyPr/>
          <a:lstStyle/>
          <a:p>
            <a:fld id="{86CB4B4D-7CA3-9044-876B-883B54F8677D}" type="slidenum">
              <a:rPr lang="fr-FR" smtClean="0"/>
              <a:t>46</a:t>
            </a:fld>
            <a:endParaRPr lang="fr-FR"/>
          </a:p>
        </p:txBody>
      </p:sp>
    </p:spTree>
    <p:extLst>
      <p:ext uri="{BB962C8B-B14F-4D97-AF65-F5344CB8AC3E}">
        <p14:creationId xmlns:p14="http://schemas.microsoft.com/office/powerpoint/2010/main" val="1171867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249-3930-8643-BC9F-5B23EAB9207C}"/>
              </a:ext>
            </a:extLst>
          </p:cNvPr>
          <p:cNvSpPr>
            <a:spLocks noGrp="1"/>
          </p:cNvSpPr>
          <p:nvPr>
            <p:ph type="title"/>
          </p:nvPr>
        </p:nvSpPr>
        <p:spPr/>
        <p:txBody>
          <a:bodyPr/>
          <a:lstStyle/>
          <a:p>
            <a:r>
              <a:rPr lang="fr-FR"/>
              <a:t>Méthodes de classifications</a:t>
            </a:r>
          </a:p>
        </p:txBody>
      </p:sp>
      <p:sp>
        <p:nvSpPr>
          <p:cNvPr id="3" name="Content Placeholder 2">
            <a:extLst>
              <a:ext uri="{FF2B5EF4-FFF2-40B4-BE49-F238E27FC236}">
                <a16:creationId xmlns:a16="http://schemas.microsoft.com/office/drawing/2014/main" id="{B1C34FC6-4F1C-454F-996A-CF86D0EF9887}"/>
              </a:ext>
            </a:extLst>
          </p:cNvPr>
          <p:cNvSpPr>
            <a:spLocks noGrp="1"/>
          </p:cNvSpPr>
          <p:nvPr>
            <p:ph idx="1"/>
          </p:nvPr>
        </p:nvSpPr>
        <p:spPr/>
        <p:txBody>
          <a:bodyPr/>
          <a:lstStyle/>
          <a:p>
            <a:r>
              <a:rPr lang="fr-FR"/>
              <a:t>Il existe plusieurs méthodes de classification de l’information.</a:t>
            </a:r>
          </a:p>
          <a:p>
            <a:r>
              <a:rPr lang="fr-FR"/>
              <a:t>Une première consiste à définir une matrice de 3 ou 4 niveaux d’impact pour chaque élément du DIC (« Disponibilité », « Intégrité », « Confidentialité »). </a:t>
            </a:r>
          </a:p>
          <a:p>
            <a:r>
              <a:rPr lang="fr-FR"/>
              <a:t>Chaque niveau est décrit (cote 1 = impact minime, cote 4 = impact très grave), l’idéal étant de pourvoir des exemples ou barèmes spécifiques à l’organisation afin de réduire les ambiguïtés et d’éviter les interprétations lors de l’attribution de la cote.</a:t>
            </a:r>
          </a:p>
        </p:txBody>
      </p:sp>
      <p:sp>
        <p:nvSpPr>
          <p:cNvPr id="4" name="Date Placeholder 3">
            <a:extLst>
              <a:ext uri="{FF2B5EF4-FFF2-40B4-BE49-F238E27FC236}">
                <a16:creationId xmlns:a16="http://schemas.microsoft.com/office/drawing/2014/main" id="{CAC27688-07F8-3D42-9353-6B872FF72D1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9C0A853-122C-5143-A793-CBF0D7B65ED7}"/>
              </a:ext>
            </a:extLst>
          </p:cNvPr>
          <p:cNvSpPr>
            <a:spLocks noGrp="1"/>
          </p:cNvSpPr>
          <p:nvPr>
            <p:ph type="sldNum" sz="quarter" idx="12"/>
          </p:nvPr>
        </p:nvSpPr>
        <p:spPr/>
        <p:txBody>
          <a:bodyPr/>
          <a:lstStyle/>
          <a:p>
            <a:fld id="{86CB4B4D-7CA3-9044-876B-883B54F8677D}" type="slidenum">
              <a:rPr lang="fr-FR" smtClean="0"/>
              <a:t>47</a:t>
            </a:fld>
            <a:endParaRPr lang="fr-FR"/>
          </a:p>
        </p:txBody>
      </p:sp>
    </p:spTree>
    <p:extLst>
      <p:ext uri="{BB962C8B-B14F-4D97-AF65-F5344CB8AC3E}">
        <p14:creationId xmlns:p14="http://schemas.microsoft.com/office/powerpoint/2010/main" val="405574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1D4E-03A5-7B47-A94B-6C84EA4D19A9}"/>
              </a:ext>
            </a:extLst>
          </p:cNvPr>
          <p:cNvSpPr>
            <a:spLocks noGrp="1"/>
          </p:cNvSpPr>
          <p:nvPr>
            <p:ph type="title"/>
          </p:nvPr>
        </p:nvSpPr>
        <p:spPr/>
        <p:txBody>
          <a:bodyPr/>
          <a:lstStyle/>
          <a:p>
            <a:r>
              <a:rPr lang="fr-FR"/>
              <a:t>Méthodes de classifications</a:t>
            </a:r>
          </a:p>
        </p:txBody>
      </p:sp>
      <p:sp>
        <p:nvSpPr>
          <p:cNvPr id="3" name="Content Placeholder 2">
            <a:extLst>
              <a:ext uri="{FF2B5EF4-FFF2-40B4-BE49-F238E27FC236}">
                <a16:creationId xmlns:a16="http://schemas.microsoft.com/office/drawing/2014/main" id="{46A17905-91E6-A34F-A96C-F4C433209363}"/>
              </a:ext>
            </a:extLst>
          </p:cNvPr>
          <p:cNvSpPr>
            <a:spLocks noGrp="1"/>
          </p:cNvSpPr>
          <p:nvPr>
            <p:ph idx="1"/>
          </p:nvPr>
        </p:nvSpPr>
        <p:spPr/>
        <p:txBody>
          <a:bodyPr/>
          <a:lstStyle/>
          <a:p>
            <a:r>
              <a:rPr lang="fr-FR"/>
              <a:t>Une secondé méthode consiste à mettre en priorité les critères d’impact les plus importants pour l’organisation et d’établir un arbre de décision pour chaque élément du DIC.</a:t>
            </a:r>
          </a:p>
          <a:p>
            <a:endParaRPr lang="fr-FR"/>
          </a:p>
          <a:p>
            <a:r>
              <a:rPr lang="fr-FR"/>
              <a:t>L’exercice de classification permet d’optimiser les efforts de l’analyse de risques. En effet, cette analyse pourrait s’effectuer prioritairement sur les actifs les plus critiques, identifiés lors de la classification.</a:t>
            </a:r>
          </a:p>
          <a:p>
            <a:endParaRPr lang="fr-FR"/>
          </a:p>
          <a:p>
            <a:pPr marL="0" indent="0">
              <a:buNone/>
            </a:pPr>
            <a:endParaRPr lang="fr-FR"/>
          </a:p>
        </p:txBody>
      </p:sp>
      <p:sp>
        <p:nvSpPr>
          <p:cNvPr id="4" name="Date Placeholder 3">
            <a:extLst>
              <a:ext uri="{FF2B5EF4-FFF2-40B4-BE49-F238E27FC236}">
                <a16:creationId xmlns:a16="http://schemas.microsoft.com/office/drawing/2014/main" id="{8011A0BB-A3E5-4F4F-8218-E766111EF094}"/>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1E706FC1-C4DD-6449-9E18-9936832374C8}"/>
              </a:ext>
            </a:extLst>
          </p:cNvPr>
          <p:cNvSpPr>
            <a:spLocks noGrp="1"/>
          </p:cNvSpPr>
          <p:nvPr>
            <p:ph type="sldNum" sz="quarter" idx="12"/>
          </p:nvPr>
        </p:nvSpPr>
        <p:spPr/>
        <p:txBody>
          <a:bodyPr/>
          <a:lstStyle/>
          <a:p>
            <a:fld id="{86CB4B4D-7CA3-9044-876B-883B54F8677D}" type="slidenum">
              <a:rPr lang="fr-FR" smtClean="0"/>
              <a:t>48</a:t>
            </a:fld>
            <a:endParaRPr lang="fr-FR"/>
          </a:p>
        </p:txBody>
      </p:sp>
    </p:spTree>
    <p:extLst>
      <p:ext uri="{BB962C8B-B14F-4D97-AF65-F5344CB8AC3E}">
        <p14:creationId xmlns:p14="http://schemas.microsoft.com/office/powerpoint/2010/main" val="2843400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002A-C69F-F24D-942C-53820B20B937}"/>
              </a:ext>
            </a:extLst>
          </p:cNvPr>
          <p:cNvSpPr>
            <a:spLocks noGrp="1"/>
          </p:cNvSpPr>
          <p:nvPr>
            <p:ph type="title"/>
          </p:nvPr>
        </p:nvSpPr>
        <p:spPr/>
        <p:txBody>
          <a:bodyPr/>
          <a:lstStyle/>
          <a:p>
            <a:r>
              <a:rPr lang="fr-FR"/>
              <a:t>Modélisation du risque cyber</a:t>
            </a:r>
          </a:p>
        </p:txBody>
      </p:sp>
      <p:sp>
        <p:nvSpPr>
          <p:cNvPr id="3" name="Content Placeholder 2">
            <a:extLst>
              <a:ext uri="{FF2B5EF4-FFF2-40B4-BE49-F238E27FC236}">
                <a16:creationId xmlns:a16="http://schemas.microsoft.com/office/drawing/2014/main" id="{7B23E09D-C1CC-5944-B40D-16CBA9273CF2}"/>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6F33C75B-73D7-A343-954E-4AA15FB5E61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09307EA-D69E-FF4B-82CD-4C6DF3BE0F28}"/>
              </a:ext>
            </a:extLst>
          </p:cNvPr>
          <p:cNvSpPr>
            <a:spLocks noGrp="1"/>
          </p:cNvSpPr>
          <p:nvPr>
            <p:ph type="sldNum" sz="quarter" idx="12"/>
          </p:nvPr>
        </p:nvSpPr>
        <p:spPr/>
        <p:txBody>
          <a:bodyPr/>
          <a:lstStyle/>
          <a:p>
            <a:fld id="{86CB4B4D-7CA3-9044-876B-883B54F8677D}" type="slidenum">
              <a:rPr lang="fr-FR" smtClean="0"/>
              <a:t>49</a:t>
            </a:fld>
            <a:endParaRPr lang="fr-FR"/>
          </a:p>
        </p:txBody>
      </p:sp>
    </p:spTree>
    <p:extLst>
      <p:ext uri="{BB962C8B-B14F-4D97-AF65-F5344CB8AC3E}">
        <p14:creationId xmlns:p14="http://schemas.microsoft.com/office/powerpoint/2010/main" val="41742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DEAD-1FE3-FC40-8E86-7707C017C160}"/>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EF006709-4CFA-B74A-8C08-BB93575A00F1}"/>
              </a:ext>
            </a:extLst>
          </p:cNvPr>
          <p:cNvSpPr>
            <a:spLocks noGrp="1"/>
          </p:cNvSpPr>
          <p:nvPr>
            <p:ph idx="1"/>
          </p:nvPr>
        </p:nvSpPr>
        <p:spPr/>
        <p:txBody>
          <a:bodyPr/>
          <a:lstStyle/>
          <a:p>
            <a:pPr marL="0" indent="0">
              <a:buNone/>
            </a:pPr>
            <a:r>
              <a:rPr lang="fr-FR"/>
              <a:t>Les missions du RSSI sont multiples:</a:t>
            </a:r>
          </a:p>
          <a:p>
            <a:pPr marL="0" indent="0">
              <a:buNone/>
            </a:pPr>
            <a:endParaRPr lang="fr-FR"/>
          </a:p>
          <a:p>
            <a:pPr marL="0" indent="0">
              <a:buNone/>
            </a:pPr>
            <a:r>
              <a:rPr lang="fr-FR"/>
              <a:t>Il définit, met en œuvre, anime et contrôle la politique de sécurité de l’information en conformité avec la loi et les règlementations.</a:t>
            </a:r>
          </a:p>
          <a:p>
            <a:pPr marL="0" indent="0">
              <a:buNone/>
            </a:pPr>
            <a:endParaRPr lang="fr-FR"/>
          </a:p>
          <a:p>
            <a:pPr marL="0" indent="0">
              <a:buNone/>
            </a:pPr>
            <a:r>
              <a:rPr lang="fr-FR"/>
              <a:t>Opérations de sécurité: Analyse des menaces immédiates en temps réel et trie des problèmes</a:t>
            </a:r>
          </a:p>
        </p:txBody>
      </p:sp>
      <p:sp>
        <p:nvSpPr>
          <p:cNvPr id="4" name="Date Placeholder 3">
            <a:extLst>
              <a:ext uri="{FF2B5EF4-FFF2-40B4-BE49-F238E27FC236}">
                <a16:creationId xmlns:a16="http://schemas.microsoft.com/office/drawing/2014/main" id="{4F4A221D-23C8-824A-A648-9D228EA4F1B8}"/>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A54AE60-8888-9D40-8AC1-D7DE25F20B96}"/>
              </a:ext>
            </a:extLst>
          </p:cNvPr>
          <p:cNvSpPr>
            <a:spLocks noGrp="1"/>
          </p:cNvSpPr>
          <p:nvPr>
            <p:ph type="sldNum" sz="quarter" idx="12"/>
          </p:nvPr>
        </p:nvSpPr>
        <p:spPr/>
        <p:txBody>
          <a:bodyPr/>
          <a:lstStyle/>
          <a:p>
            <a:fld id="{86CB4B4D-7CA3-9044-876B-883B54F8677D}" type="slidenum">
              <a:rPr lang="fr-FR" smtClean="0"/>
              <a:t>5</a:t>
            </a:fld>
            <a:endParaRPr lang="fr-FR"/>
          </a:p>
        </p:txBody>
      </p:sp>
    </p:spTree>
    <p:extLst>
      <p:ext uri="{BB962C8B-B14F-4D97-AF65-F5344CB8AC3E}">
        <p14:creationId xmlns:p14="http://schemas.microsoft.com/office/powerpoint/2010/main" val="1367576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9F07-1DFF-BA4E-9799-69CA945A9F1A}"/>
              </a:ext>
            </a:extLst>
          </p:cNvPr>
          <p:cNvSpPr>
            <a:spLocks noGrp="1"/>
          </p:cNvSpPr>
          <p:nvPr>
            <p:ph type="title"/>
          </p:nvPr>
        </p:nvSpPr>
        <p:spPr/>
        <p:txBody>
          <a:bodyPr/>
          <a:lstStyle/>
          <a:p>
            <a:r>
              <a:rPr lang="fr-FR"/>
              <a:t>Définition du cyber-risque</a:t>
            </a:r>
          </a:p>
        </p:txBody>
      </p:sp>
      <p:sp>
        <p:nvSpPr>
          <p:cNvPr id="3" name="Content Placeholder 2">
            <a:extLst>
              <a:ext uri="{FF2B5EF4-FFF2-40B4-BE49-F238E27FC236}">
                <a16:creationId xmlns:a16="http://schemas.microsoft.com/office/drawing/2014/main" id="{D27587EE-5A58-A040-AEF0-E0A8F36F15E8}"/>
              </a:ext>
            </a:extLst>
          </p:cNvPr>
          <p:cNvSpPr>
            <a:spLocks noGrp="1"/>
          </p:cNvSpPr>
          <p:nvPr>
            <p:ph idx="1"/>
          </p:nvPr>
        </p:nvSpPr>
        <p:spPr/>
        <p:txBody>
          <a:bodyPr/>
          <a:lstStyle/>
          <a:p>
            <a:r>
              <a:rPr lang="fr-FR"/>
              <a:t>Dans les méthodes de gestion des risques, le risque est défini par l'impact d'un événement à risque multiplié par la probabilité que l'événement se produise. </a:t>
            </a:r>
          </a:p>
          <a:p>
            <a:r>
              <a:rPr lang="fr-FR"/>
              <a:t>En ce qui concerne la cybercriminalité, nous pouvons affiner cette définition comme suit : le cyber-risque est égal aux dégâts potentiels aux actifs informatiques et à l'infrastructure, multiplié par la probabilité d'une attaque réussie.</a:t>
            </a:r>
          </a:p>
          <a:p>
            <a:endParaRPr lang="fr-FR"/>
          </a:p>
        </p:txBody>
      </p:sp>
      <p:sp>
        <p:nvSpPr>
          <p:cNvPr id="4" name="Date Placeholder 3">
            <a:extLst>
              <a:ext uri="{FF2B5EF4-FFF2-40B4-BE49-F238E27FC236}">
                <a16:creationId xmlns:a16="http://schemas.microsoft.com/office/drawing/2014/main" id="{0B169487-3000-AF4C-9041-CDCD17CDED2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D32E3C36-D232-014B-972D-DEC98396D187}"/>
              </a:ext>
            </a:extLst>
          </p:cNvPr>
          <p:cNvSpPr>
            <a:spLocks noGrp="1"/>
          </p:cNvSpPr>
          <p:nvPr>
            <p:ph type="sldNum" sz="quarter" idx="12"/>
          </p:nvPr>
        </p:nvSpPr>
        <p:spPr/>
        <p:txBody>
          <a:bodyPr/>
          <a:lstStyle/>
          <a:p>
            <a:fld id="{86CB4B4D-7CA3-9044-876B-883B54F8677D}" type="slidenum">
              <a:rPr lang="fr-FR" smtClean="0"/>
              <a:t>50</a:t>
            </a:fld>
            <a:endParaRPr lang="fr-FR"/>
          </a:p>
        </p:txBody>
      </p:sp>
      <p:pic>
        <p:nvPicPr>
          <p:cNvPr id="8" name="Picture 7">
            <a:extLst>
              <a:ext uri="{FF2B5EF4-FFF2-40B4-BE49-F238E27FC236}">
                <a16:creationId xmlns:a16="http://schemas.microsoft.com/office/drawing/2014/main" id="{694359C7-F116-B442-97FA-D54E91F0422C}"/>
              </a:ext>
            </a:extLst>
          </p:cNvPr>
          <p:cNvPicPr>
            <a:picLocks noChangeAspect="1"/>
          </p:cNvPicPr>
          <p:nvPr/>
        </p:nvPicPr>
        <p:blipFill>
          <a:blip r:embed="rId2"/>
          <a:stretch>
            <a:fillRect/>
          </a:stretch>
        </p:blipFill>
        <p:spPr>
          <a:xfrm>
            <a:off x="4781046" y="9387115"/>
            <a:ext cx="14821907" cy="1324428"/>
          </a:xfrm>
          <a:prstGeom prst="rect">
            <a:avLst/>
          </a:prstGeom>
        </p:spPr>
      </p:pic>
    </p:spTree>
    <p:extLst>
      <p:ext uri="{BB962C8B-B14F-4D97-AF65-F5344CB8AC3E}">
        <p14:creationId xmlns:p14="http://schemas.microsoft.com/office/powerpoint/2010/main" val="4271035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C637-3A33-8D40-B8AD-EDE8F862ADDF}"/>
              </a:ext>
            </a:extLst>
          </p:cNvPr>
          <p:cNvSpPr>
            <a:spLocks noGrp="1"/>
          </p:cNvSpPr>
          <p:nvPr>
            <p:ph type="title"/>
          </p:nvPr>
        </p:nvSpPr>
        <p:spPr/>
        <p:txBody>
          <a:bodyPr/>
          <a:lstStyle/>
          <a:p>
            <a:r>
              <a:rPr lang="fr-FR"/>
              <a:t>Principe de sécurité</a:t>
            </a:r>
          </a:p>
        </p:txBody>
      </p:sp>
      <p:sp>
        <p:nvSpPr>
          <p:cNvPr id="3" name="Content Placeholder 2">
            <a:extLst>
              <a:ext uri="{FF2B5EF4-FFF2-40B4-BE49-F238E27FC236}">
                <a16:creationId xmlns:a16="http://schemas.microsoft.com/office/drawing/2014/main" id="{F17F9BF2-D2AE-6D42-857C-F7CD08539AAE}"/>
              </a:ext>
            </a:extLst>
          </p:cNvPr>
          <p:cNvSpPr>
            <a:spLocks noGrp="1"/>
          </p:cNvSpPr>
          <p:nvPr>
            <p:ph idx="1"/>
          </p:nvPr>
        </p:nvSpPr>
        <p:spPr/>
        <p:txBody>
          <a:bodyPr>
            <a:normAutofit lnSpcReduction="10000"/>
          </a:bodyPr>
          <a:lstStyle/>
          <a:p>
            <a:r>
              <a:rPr lang="fr-FR"/>
              <a:t>Les technologies de modélisation et de simulation sont « l'ingrédient secret » d'une gestion efficace des risques de sécurité.</a:t>
            </a:r>
          </a:p>
          <a:p>
            <a:endParaRPr lang="fr-FR"/>
          </a:p>
          <a:p>
            <a:r>
              <a:rPr lang="fr-FR"/>
              <a:t>Dans le cas de la cyber-sécurité, les technologies de modélisation et de simulation offrent des avantages considérables, comme : </a:t>
            </a:r>
          </a:p>
          <a:p>
            <a:pPr lvl="1"/>
            <a:r>
              <a:rPr lang="fr-FR"/>
              <a:t>Prédiction de l'exposition au risque avant l'exploitation </a:t>
            </a:r>
          </a:p>
          <a:p>
            <a:pPr lvl="1"/>
            <a:r>
              <a:rPr lang="fr-FR"/>
              <a:t>Vérification de la modification prévue du réseau, avant qu'elle ne soit appliquée à l'environnement de production </a:t>
            </a:r>
          </a:p>
          <a:p>
            <a:pPr lvl="1"/>
            <a:r>
              <a:rPr lang="fr-FR"/>
              <a:t>Optimisation des contrôles de sécurité et des ressources </a:t>
            </a:r>
          </a:p>
          <a:p>
            <a:pPr lvl="1"/>
            <a:r>
              <a:rPr lang="fr-FR"/>
              <a:t>Analyse et comparaison de réseaux complexes </a:t>
            </a:r>
          </a:p>
          <a:p>
            <a:pPr lvl="1"/>
            <a:r>
              <a:rPr lang="fr-FR"/>
              <a:t>Formation rentable du personnel de cyber-sécurité</a:t>
            </a:r>
          </a:p>
          <a:p>
            <a:endParaRPr lang="fr-FR"/>
          </a:p>
        </p:txBody>
      </p:sp>
      <p:sp>
        <p:nvSpPr>
          <p:cNvPr id="4" name="Date Placeholder 3">
            <a:extLst>
              <a:ext uri="{FF2B5EF4-FFF2-40B4-BE49-F238E27FC236}">
                <a16:creationId xmlns:a16="http://schemas.microsoft.com/office/drawing/2014/main" id="{2734DC62-5440-EB44-805C-92BF13501DC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1FB7CAED-959D-2A45-8F08-C89F1DA8318F}"/>
              </a:ext>
            </a:extLst>
          </p:cNvPr>
          <p:cNvSpPr>
            <a:spLocks noGrp="1"/>
          </p:cNvSpPr>
          <p:nvPr>
            <p:ph type="sldNum" sz="quarter" idx="12"/>
          </p:nvPr>
        </p:nvSpPr>
        <p:spPr/>
        <p:txBody>
          <a:bodyPr/>
          <a:lstStyle/>
          <a:p>
            <a:fld id="{86CB4B4D-7CA3-9044-876B-883B54F8677D}" type="slidenum">
              <a:rPr lang="fr-FR" smtClean="0"/>
              <a:t>51</a:t>
            </a:fld>
            <a:endParaRPr lang="fr-FR"/>
          </a:p>
        </p:txBody>
      </p:sp>
    </p:spTree>
    <p:extLst>
      <p:ext uri="{BB962C8B-B14F-4D97-AF65-F5344CB8AC3E}">
        <p14:creationId xmlns:p14="http://schemas.microsoft.com/office/powerpoint/2010/main" val="2019995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1330-1428-1D4A-A584-D41335F9C3E8}"/>
              </a:ext>
            </a:extLst>
          </p:cNvPr>
          <p:cNvSpPr>
            <a:spLocks noGrp="1"/>
          </p:cNvSpPr>
          <p:nvPr>
            <p:ph type="title"/>
          </p:nvPr>
        </p:nvSpPr>
        <p:spPr/>
        <p:txBody>
          <a:bodyPr/>
          <a:lstStyle/>
          <a:p>
            <a:r>
              <a:rPr lang="fr-FR"/>
              <a:t>Construire un modèle</a:t>
            </a:r>
          </a:p>
        </p:txBody>
      </p:sp>
      <p:sp>
        <p:nvSpPr>
          <p:cNvPr id="3" name="Content Placeholder 2">
            <a:extLst>
              <a:ext uri="{FF2B5EF4-FFF2-40B4-BE49-F238E27FC236}">
                <a16:creationId xmlns:a16="http://schemas.microsoft.com/office/drawing/2014/main" id="{7FD2228D-661A-A541-921E-6BFE7CB0E596}"/>
              </a:ext>
            </a:extLst>
          </p:cNvPr>
          <p:cNvSpPr>
            <a:spLocks noGrp="1"/>
          </p:cNvSpPr>
          <p:nvPr>
            <p:ph idx="1"/>
          </p:nvPr>
        </p:nvSpPr>
        <p:spPr/>
        <p:txBody>
          <a:bodyPr>
            <a:normAutofit fontScale="85000" lnSpcReduction="20000"/>
          </a:bodyPr>
          <a:lstStyle/>
          <a:p>
            <a:r>
              <a:rPr lang="fr-FR"/>
              <a:t>La modélisation est le processus de réplication ou de création d'une représentation réaliste d'un environnement ou d'une situation. </a:t>
            </a:r>
          </a:p>
          <a:p>
            <a:r>
              <a:rPr lang="fr-FR"/>
              <a:t>Dans le cas de la cyber-sécurité, la modélisation est le processus de création d'une vue normalisée de la situation en matière de cyber-sécurité. </a:t>
            </a:r>
          </a:p>
          <a:p>
            <a:r>
              <a:rPr lang="fr-FR"/>
              <a:t>Le modèle contient généralement des informations sur l'infrastructure du réseau, les contrôles de sécurité, les vulnérabilités, les services professionnels, et les menaces. </a:t>
            </a:r>
          </a:p>
          <a:p>
            <a:r>
              <a:rPr lang="fr-FR"/>
              <a:t>Le modèle est un moyen efficace de représenter l'état actuel d'un réseau, ou de montrer un état passé ou futur. </a:t>
            </a:r>
          </a:p>
          <a:p>
            <a:r>
              <a:rPr lang="fr-FR"/>
              <a:t>Par exemple, une organisation peut souhaiter modéliser son propre réseau pour tester les capacités de défense, modéliser le réseau d'un concurrent à des fins offensives, ou comparer les modèles pour envisager des modifications et des relations de cause à effet.</a:t>
            </a:r>
          </a:p>
          <a:p>
            <a:endParaRPr lang="fr-FR"/>
          </a:p>
        </p:txBody>
      </p:sp>
      <p:sp>
        <p:nvSpPr>
          <p:cNvPr id="4" name="Date Placeholder 3">
            <a:extLst>
              <a:ext uri="{FF2B5EF4-FFF2-40B4-BE49-F238E27FC236}">
                <a16:creationId xmlns:a16="http://schemas.microsoft.com/office/drawing/2014/main" id="{AE5B9F15-13B4-D84E-A5E4-A414FEF5F0C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87B71BFE-17F0-A445-BE76-62C6940FF365}"/>
              </a:ext>
            </a:extLst>
          </p:cNvPr>
          <p:cNvSpPr>
            <a:spLocks noGrp="1"/>
          </p:cNvSpPr>
          <p:nvPr>
            <p:ph type="sldNum" sz="quarter" idx="12"/>
          </p:nvPr>
        </p:nvSpPr>
        <p:spPr/>
        <p:txBody>
          <a:bodyPr/>
          <a:lstStyle/>
          <a:p>
            <a:fld id="{86CB4B4D-7CA3-9044-876B-883B54F8677D}" type="slidenum">
              <a:rPr lang="fr-FR" smtClean="0"/>
              <a:t>52</a:t>
            </a:fld>
            <a:endParaRPr lang="fr-FR"/>
          </a:p>
        </p:txBody>
      </p:sp>
    </p:spTree>
    <p:extLst>
      <p:ext uri="{BB962C8B-B14F-4D97-AF65-F5344CB8AC3E}">
        <p14:creationId xmlns:p14="http://schemas.microsoft.com/office/powerpoint/2010/main" val="2348421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3466-740C-A54B-8801-33ED5C1038F3}"/>
              </a:ext>
            </a:extLst>
          </p:cNvPr>
          <p:cNvSpPr>
            <a:spLocks noGrp="1"/>
          </p:cNvSpPr>
          <p:nvPr>
            <p:ph type="title"/>
          </p:nvPr>
        </p:nvSpPr>
        <p:spPr/>
        <p:txBody>
          <a:bodyPr/>
          <a:lstStyle/>
          <a:p>
            <a:r>
              <a:rPr lang="fr-FR"/>
              <a:t>Simulation</a:t>
            </a:r>
          </a:p>
        </p:txBody>
      </p:sp>
      <p:sp>
        <p:nvSpPr>
          <p:cNvPr id="3" name="Content Placeholder 2">
            <a:extLst>
              <a:ext uri="{FF2B5EF4-FFF2-40B4-BE49-F238E27FC236}">
                <a16:creationId xmlns:a16="http://schemas.microsoft.com/office/drawing/2014/main" id="{EBD691FB-E94D-B643-A923-533FB055E531}"/>
              </a:ext>
            </a:extLst>
          </p:cNvPr>
          <p:cNvSpPr>
            <a:spLocks noGrp="1"/>
          </p:cNvSpPr>
          <p:nvPr>
            <p:ph idx="1"/>
          </p:nvPr>
        </p:nvSpPr>
        <p:spPr/>
        <p:txBody>
          <a:bodyPr/>
          <a:lstStyle/>
          <a:p>
            <a:r>
              <a:rPr lang="fr-FR"/>
              <a:t>La simulation permet d'imiter les activités des pirates, en utilisant des vulnérabilités connues, des informations sur l'infrastructure et les contrôles de sécurité en place. </a:t>
            </a:r>
          </a:p>
          <a:p>
            <a:r>
              <a:rPr lang="fr-FR"/>
              <a:t>Le résultat de ce processus automatisé est un ensemble de scénarios d'attaques possibles, chacun ayant un ensemble spécifique de mesures pouvant être prises par les pirates (humains et/ou machines) afin de s'infiltrer dans l'infrastructure de l'organisation.</a:t>
            </a:r>
          </a:p>
          <a:p>
            <a:endParaRPr lang="fr-FR"/>
          </a:p>
        </p:txBody>
      </p:sp>
      <p:sp>
        <p:nvSpPr>
          <p:cNvPr id="4" name="Date Placeholder 3">
            <a:extLst>
              <a:ext uri="{FF2B5EF4-FFF2-40B4-BE49-F238E27FC236}">
                <a16:creationId xmlns:a16="http://schemas.microsoft.com/office/drawing/2014/main" id="{81435E7F-41EE-DB44-BC6A-041FAF6500A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89A8A74-2426-A84A-AD8D-DA0E64AD324E}"/>
              </a:ext>
            </a:extLst>
          </p:cNvPr>
          <p:cNvSpPr>
            <a:spLocks noGrp="1"/>
          </p:cNvSpPr>
          <p:nvPr>
            <p:ph type="sldNum" sz="quarter" idx="12"/>
          </p:nvPr>
        </p:nvSpPr>
        <p:spPr/>
        <p:txBody>
          <a:bodyPr/>
          <a:lstStyle/>
          <a:p>
            <a:fld id="{86CB4B4D-7CA3-9044-876B-883B54F8677D}" type="slidenum">
              <a:rPr lang="fr-FR" smtClean="0"/>
              <a:t>53</a:t>
            </a:fld>
            <a:endParaRPr lang="fr-FR"/>
          </a:p>
        </p:txBody>
      </p:sp>
    </p:spTree>
    <p:extLst>
      <p:ext uri="{BB962C8B-B14F-4D97-AF65-F5344CB8AC3E}">
        <p14:creationId xmlns:p14="http://schemas.microsoft.com/office/powerpoint/2010/main" val="3547930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4A98-DDAB-AD41-B208-DDDFE156805E}"/>
              </a:ext>
            </a:extLst>
          </p:cNvPr>
          <p:cNvSpPr>
            <a:spLocks noGrp="1"/>
          </p:cNvSpPr>
          <p:nvPr>
            <p:ph type="title"/>
          </p:nvPr>
        </p:nvSpPr>
        <p:spPr/>
        <p:txBody>
          <a:bodyPr/>
          <a:lstStyle/>
          <a:p>
            <a:r>
              <a:rPr lang="fr-FR"/>
              <a:t>Simulation</a:t>
            </a:r>
          </a:p>
        </p:txBody>
      </p:sp>
      <p:sp>
        <p:nvSpPr>
          <p:cNvPr id="3" name="Content Placeholder 2">
            <a:extLst>
              <a:ext uri="{FF2B5EF4-FFF2-40B4-BE49-F238E27FC236}">
                <a16:creationId xmlns:a16="http://schemas.microsoft.com/office/drawing/2014/main" id="{23FFFC0F-43E9-274C-AD15-07655BEF24A7}"/>
              </a:ext>
            </a:extLst>
          </p:cNvPr>
          <p:cNvSpPr>
            <a:spLocks noGrp="1"/>
          </p:cNvSpPr>
          <p:nvPr>
            <p:ph idx="1"/>
          </p:nvPr>
        </p:nvSpPr>
        <p:spPr/>
        <p:txBody>
          <a:bodyPr>
            <a:normAutofit lnSpcReduction="10000"/>
          </a:bodyPr>
          <a:lstStyle/>
          <a:p>
            <a:r>
              <a:rPr lang="fr-FR"/>
              <a:t>En simulant des scénarios d'attaque potentiels par rapport au modèle réseau, il est possible d'obtenir une évaluation réaliste de l'exposition au risque. </a:t>
            </a:r>
          </a:p>
          <a:p>
            <a:r>
              <a:rPr lang="fr-FR"/>
              <a:t>La combinaison de la modélisation et de la simulation permet de combiner des interactions complexes en dehors de l'environnement réseau en direct - de sorte que l'infrastructure réelle n'est pas affectée. </a:t>
            </a:r>
          </a:p>
          <a:p>
            <a:endParaRPr lang="fr-FR"/>
          </a:p>
          <a:p>
            <a:r>
              <a:rPr lang="fr-FR"/>
              <a:t>Comme il y a potentiellement un très grand nombre de scénarios d'attaque pour un réseau complexe, la technologie de simulation d'attaque doit être très rapide et évolutive pour être efficace dans des environnements réels. </a:t>
            </a:r>
          </a:p>
          <a:p>
            <a:endParaRPr lang="fr-FR"/>
          </a:p>
        </p:txBody>
      </p:sp>
      <p:sp>
        <p:nvSpPr>
          <p:cNvPr id="4" name="Date Placeholder 3">
            <a:extLst>
              <a:ext uri="{FF2B5EF4-FFF2-40B4-BE49-F238E27FC236}">
                <a16:creationId xmlns:a16="http://schemas.microsoft.com/office/drawing/2014/main" id="{D3CDAF0A-F650-7949-9E35-F986EC2B0DD1}"/>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1F053AB9-9D63-1D4F-B8E8-9AE16D379593}"/>
              </a:ext>
            </a:extLst>
          </p:cNvPr>
          <p:cNvSpPr>
            <a:spLocks noGrp="1"/>
          </p:cNvSpPr>
          <p:nvPr>
            <p:ph type="sldNum" sz="quarter" idx="12"/>
          </p:nvPr>
        </p:nvSpPr>
        <p:spPr/>
        <p:txBody>
          <a:bodyPr/>
          <a:lstStyle/>
          <a:p>
            <a:fld id="{86CB4B4D-7CA3-9044-876B-883B54F8677D}" type="slidenum">
              <a:rPr lang="fr-FR" smtClean="0"/>
              <a:t>54</a:t>
            </a:fld>
            <a:endParaRPr lang="fr-FR"/>
          </a:p>
        </p:txBody>
      </p:sp>
    </p:spTree>
    <p:extLst>
      <p:ext uri="{BB962C8B-B14F-4D97-AF65-F5344CB8AC3E}">
        <p14:creationId xmlns:p14="http://schemas.microsoft.com/office/powerpoint/2010/main" val="3304070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EAC7-9366-5345-98C4-C8D26E277A46}"/>
              </a:ext>
            </a:extLst>
          </p:cNvPr>
          <p:cNvSpPr>
            <a:spLocks noGrp="1"/>
          </p:cNvSpPr>
          <p:nvPr>
            <p:ph type="title"/>
          </p:nvPr>
        </p:nvSpPr>
        <p:spPr/>
        <p:txBody>
          <a:bodyPr/>
          <a:lstStyle/>
          <a:p>
            <a:r>
              <a:rPr lang="fr-FR"/>
              <a:t>La modélisation</a:t>
            </a:r>
          </a:p>
        </p:txBody>
      </p:sp>
      <p:sp>
        <p:nvSpPr>
          <p:cNvPr id="3" name="Content Placeholder 2">
            <a:extLst>
              <a:ext uri="{FF2B5EF4-FFF2-40B4-BE49-F238E27FC236}">
                <a16:creationId xmlns:a16="http://schemas.microsoft.com/office/drawing/2014/main" id="{40ACAEA2-F3D2-984B-8DD1-B564852321CD}"/>
              </a:ext>
            </a:extLst>
          </p:cNvPr>
          <p:cNvSpPr>
            <a:spLocks noGrp="1"/>
          </p:cNvSpPr>
          <p:nvPr>
            <p:ph idx="1"/>
          </p:nvPr>
        </p:nvSpPr>
        <p:spPr/>
        <p:txBody>
          <a:bodyPr/>
          <a:lstStyle/>
          <a:p>
            <a:r>
              <a:rPr lang="fr-FR"/>
              <a:t>Utiliser la modélisation et la simulation pour la gestion des risques </a:t>
            </a:r>
          </a:p>
          <a:p>
            <a:endParaRPr lang="fr-FR"/>
          </a:p>
          <a:p>
            <a:r>
              <a:rPr lang="fr-FR"/>
              <a:t>Le tableau suivant fournit un bref résumé de la façon dont les technologies de modélisation et de simulation sont utilisées pour automatiser le processus de gestion des risques de sécurité.</a:t>
            </a:r>
          </a:p>
          <a:p>
            <a:endParaRPr lang="fr-FR"/>
          </a:p>
        </p:txBody>
      </p:sp>
      <p:sp>
        <p:nvSpPr>
          <p:cNvPr id="4" name="Date Placeholder 3">
            <a:extLst>
              <a:ext uri="{FF2B5EF4-FFF2-40B4-BE49-F238E27FC236}">
                <a16:creationId xmlns:a16="http://schemas.microsoft.com/office/drawing/2014/main" id="{1D7F3653-CE55-A04B-96D0-D4F922EFF761}"/>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58F780C-6EF9-AE44-9CF3-E24016232883}"/>
              </a:ext>
            </a:extLst>
          </p:cNvPr>
          <p:cNvSpPr>
            <a:spLocks noGrp="1"/>
          </p:cNvSpPr>
          <p:nvPr>
            <p:ph type="sldNum" sz="quarter" idx="12"/>
          </p:nvPr>
        </p:nvSpPr>
        <p:spPr/>
        <p:txBody>
          <a:bodyPr/>
          <a:lstStyle/>
          <a:p>
            <a:fld id="{86CB4B4D-7CA3-9044-876B-883B54F8677D}" type="slidenum">
              <a:rPr lang="fr-FR" smtClean="0"/>
              <a:t>55</a:t>
            </a:fld>
            <a:endParaRPr lang="fr-FR"/>
          </a:p>
        </p:txBody>
      </p:sp>
    </p:spTree>
    <p:extLst>
      <p:ext uri="{BB962C8B-B14F-4D97-AF65-F5344CB8AC3E}">
        <p14:creationId xmlns:p14="http://schemas.microsoft.com/office/powerpoint/2010/main" val="3127859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3C35-A352-7645-8CA2-9A262DE87C51}"/>
              </a:ext>
            </a:extLst>
          </p:cNvPr>
          <p:cNvSpPr>
            <a:spLocks noGrp="1"/>
          </p:cNvSpPr>
          <p:nvPr>
            <p:ph type="title"/>
          </p:nvPr>
        </p:nvSpPr>
        <p:spPr/>
        <p:txBody>
          <a:bodyPr/>
          <a:lstStyle/>
          <a:p>
            <a:r>
              <a:rPr lang="fr-FR"/>
              <a:t>La modélisation</a:t>
            </a:r>
          </a:p>
        </p:txBody>
      </p:sp>
      <p:sp>
        <p:nvSpPr>
          <p:cNvPr id="4" name="Date Placeholder 3">
            <a:extLst>
              <a:ext uri="{FF2B5EF4-FFF2-40B4-BE49-F238E27FC236}">
                <a16:creationId xmlns:a16="http://schemas.microsoft.com/office/drawing/2014/main" id="{41F5DB51-62A4-EE4F-928B-23687F93D71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3B4AC50-4556-2143-BB75-61B8EA89A4A2}"/>
              </a:ext>
            </a:extLst>
          </p:cNvPr>
          <p:cNvSpPr>
            <a:spLocks noGrp="1"/>
          </p:cNvSpPr>
          <p:nvPr>
            <p:ph type="sldNum" sz="quarter" idx="12"/>
          </p:nvPr>
        </p:nvSpPr>
        <p:spPr/>
        <p:txBody>
          <a:bodyPr/>
          <a:lstStyle/>
          <a:p>
            <a:fld id="{86CB4B4D-7CA3-9044-876B-883B54F8677D}" type="slidenum">
              <a:rPr lang="fr-FR" smtClean="0"/>
              <a:t>56</a:t>
            </a:fld>
            <a:endParaRPr lang="fr-FR"/>
          </a:p>
        </p:txBody>
      </p:sp>
      <p:pic>
        <p:nvPicPr>
          <p:cNvPr id="6" name="Image 2">
            <a:extLst>
              <a:ext uri="{FF2B5EF4-FFF2-40B4-BE49-F238E27FC236}">
                <a16:creationId xmlns:a16="http://schemas.microsoft.com/office/drawing/2014/main" id="{24A82E94-2FAE-2841-ACB8-47B0DEDD6995}"/>
              </a:ext>
            </a:extLst>
          </p:cNvPr>
          <p:cNvPicPr>
            <a:picLocks noGrp="1" noChangeAspect="1"/>
          </p:cNvPicPr>
          <p:nvPr>
            <p:ph idx="1"/>
          </p:nvPr>
        </p:nvPicPr>
        <p:blipFill>
          <a:blip r:embed="rId3"/>
          <a:stretch>
            <a:fillRect/>
          </a:stretch>
        </p:blipFill>
        <p:spPr>
          <a:xfrm>
            <a:off x="1960517" y="-2890043"/>
            <a:ext cx="13498286" cy="8739417"/>
          </a:xfrm>
          <a:prstGeom prst="rect">
            <a:avLst/>
          </a:prstGeom>
        </p:spPr>
      </p:pic>
    </p:spTree>
    <p:extLst>
      <p:ext uri="{BB962C8B-B14F-4D97-AF65-F5344CB8AC3E}">
        <p14:creationId xmlns:p14="http://schemas.microsoft.com/office/powerpoint/2010/main" val="85750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DF85-87E8-7240-8A1A-9DC37797F5C9}"/>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529736E0-91C7-074D-93D0-C1D23FFC8D5B}"/>
              </a:ext>
            </a:extLst>
          </p:cNvPr>
          <p:cNvSpPr>
            <a:spLocks noGrp="1"/>
          </p:cNvSpPr>
          <p:nvPr>
            <p:ph idx="1"/>
          </p:nvPr>
        </p:nvSpPr>
        <p:spPr/>
        <p:txBody>
          <a:bodyPr/>
          <a:lstStyle/>
          <a:p>
            <a:r>
              <a:rPr lang="fr-FR"/>
              <a:t>Cyber-risque et cyber-intelligence: Être conscient des menaces de sécurité qui se développent et aider la direction à comprendre les problèmes de sécurité potentiels qui pourraient résulter d'acquisitions ou d'autres mouvements de grandes entreprises.</a:t>
            </a:r>
          </a:p>
          <a:p>
            <a:endParaRPr lang="fr-FR"/>
          </a:p>
          <a:p>
            <a:r>
              <a:rPr lang="fr-FR"/>
              <a:t>Perte de données et prévention de la fraude: S'assurer que le personnel interne n'utilise pas abusivement, ne modifie pas ou ne vole pas les données</a:t>
            </a:r>
          </a:p>
        </p:txBody>
      </p:sp>
      <p:sp>
        <p:nvSpPr>
          <p:cNvPr id="4" name="Date Placeholder 3">
            <a:extLst>
              <a:ext uri="{FF2B5EF4-FFF2-40B4-BE49-F238E27FC236}">
                <a16:creationId xmlns:a16="http://schemas.microsoft.com/office/drawing/2014/main" id="{EE86F2CD-6391-F94D-8798-718E5106C52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DD6EA33-AADF-3440-A297-22B32E152387}"/>
              </a:ext>
            </a:extLst>
          </p:cNvPr>
          <p:cNvSpPr>
            <a:spLocks noGrp="1"/>
          </p:cNvSpPr>
          <p:nvPr>
            <p:ph type="sldNum" sz="quarter" idx="12"/>
          </p:nvPr>
        </p:nvSpPr>
        <p:spPr/>
        <p:txBody>
          <a:bodyPr/>
          <a:lstStyle/>
          <a:p>
            <a:fld id="{86CB4B4D-7CA3-9044-876B-883B54F8677D}" type="slidenum">
              <a:rPr lang="fr-FR" smtClean="0"/>
              <a:t>6</a:t>
            </a:fld>
            <a:endParaRPr lang="fr-FR"/>
          </a:p>
        </p:txBody>
      </p:sp>
    </p:spTree>
    <p:extLst>
      <p:ext uri="{BB962C8B-B14F-4D97-AF65-F5344CB8AC3E}">
        <p14:creationId xmlns:p14="http://schemas.microsoft.com/office/powerpoint/2010/main" val="88451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7AB0-4E82-6844-9BA9-5D97E2C6D04E}"/>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2C7A6704-B21F-AD45-99D7-1C205EA68A37}"/>
              </a:ext>
            </a:extLst>
          </p:cNvPr>
          <p:cNvSpPr>
            <a:spLocks noGrp="1"/>
          </p:cNvSpPr>
          <p:nvPr>
            <p:ph idx="1"/>
          </p:nvPr>
        </p:nvSpPr>
        <p:spPr/>
        <p:txBody>
          <a:bodyPr>
            <a:normAutofit/>
          </a:bodyPr>
          <a:lstStyle/>
          <a:p>
            <a:r>
              <a:rPr lang="fr-FR"/>
              <a:t>Architecture de sécurité : Planification, achat et déploiement du matériel et des logiciels de sécurité et assurez-vous que l'infrastructure informatique et réseau est conçue en tenant compte des meilleures pratiques de sécurité.</a:t>
            </a:r>
          </a:p>
          <a:p>
            <a:endParaRPr lang="fr-FR"/>
          </a:p>
          <a:p>
            <a:r>
              <a:rPr lang="fr-FR"/>
              <a:t>Gestion des Identités et des Accès : S'assurer que les données et les systèmes restreints ne sont accessibles qu'aux personnes autorisées.</a:t>
            </a:r>
          </a:p>
        </p:txBody>
      </p:sp>
      <p:sp>
        <p:nvSpPr>
          <p:cNvPr id="4" name="Date Placeholder 3">
            <a:extLst>
              <a:ext uri="{FF2B5EF4-FFF2-40B4-BE49-F238E27FC236}">
                <a16:creationId xmlns:a16="http://schemas.microsoft.com/office/drawing/2014/main" id="{E698147A-D800-3D48-B693-A37BA6BCBE6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0D40835-8C69-BB40-BDDB-273B34E7E802}"/>
              </a:ext>
            </a:extLst>
          </p:cNvPr>
          <p:cNvSpPr>
            <a:spLocks noGrp="1"/>
          </p:cNvSpPr>
          <p:nvPr>
            <p:ph type="sldNum" sz="quarter" idx="12"/>
          </p:nvPr>
        </p:nvSpPr>
        <p:spPr/>
        <p:txBody>
          <a:bodyPr/>
          <a:lstStyle/>
          <a:p>
            <a:fld id="{86CB4B4D-7CA3-9044-876B-883B54F8677D}" type="slidenum">
              <a:rPr lang="fr-FR" smtClean="0"/>
              <a:t>7</a:t>
            </a:fld>
            <a:endParaRPr lang="fr-FR"/>
          </a:p>
        </p:txBody>
      </p:sp>
    </p:spTree>
    <p:extLst>
      <p:ext uri="{BB962C8B-B14F-4D97-AF65-F5344CB8AC3E}">
        <p14:creationId xmlns:p14="http://schemas.microsoft.com/office/powerpoint/2010/main" val="138880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455-4181-A044-A664-F9B343273EFD}"/>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8D1C5471-1807-DD48-9A62-473356B806DB}"/>
              </a:ext>
            </a:extLst>
          </p:cNvPr>
          <p:cNvSpPr>
            <a:spLocks noGrp="1"/>
          </p:cNvSpPr>
          <p:nvPr>
            <p:ph idx="1"/>
          </p:nvPr>
        </p:nvSpPr>
        <p:spPr/>
        <p:txBody>
          <a:bodyPr/>
          <a:lstStyle/>
          <a:p>
            <a:r>
              <a:rPr lang="fr-FR"/>
              <a:t>Architecture des applications : Implémenter des programmes qui réduisent les risques tels que des correctifs système réguliers. Concevoir des plans stratégiques qui gèrent la mise en œuvre des technologies de sécurité de l'information utilisées au sein de l'organisation.</a:t>
            </a:r>
          </a:p>
          <a:p>
            <a:endParaRPr lang="fr-FR"/>
          </a:p>
          <a:p>
            <a:r>
              <a:rPr lang="fr-FR"/>
              <a:t>Investigations et </a:t>
            </a:r>
            <a:r>
              <a:rPr lang="fr-FR" err="1"/>
              <a:t>Forensics</a:t>
            </a:r>
            <a:r>
              <a:rPr lang="fr-FR"/>
              <a:t> : Pour déterminer comment une violation s'est produite en cas d'occurrence, il faut traiter avec les responsables, s'il s'agit du personnel interne, et il faut faire des plans pour éviter que la même crise ne se reproduise.</a:t>
            </a:r>
          </a:p>
        </p:txBody>
      </p:sp>
      <p:sp>
        <p:nvSpPr>
          <p:cNvPr id="4" name="Date Placeholder 3">
            <a:extLst>
              <a:ext uri="{FF2B5EF4-FFF2-40B4-BE49-F238E27FC236}">
                <a16:creationId xmlns:a16="http://schemas.microsoft.com/office/drawing/2014/main" id="{D6B16948-7E3F-6B41-8077-35744F9F81C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B181AEE-616D-AB4F-9C11-F44A59998ABE}"/>
              </a:ext>
            </a:extLst>
          </p:cNvPr>
          <p:cNvSpPr>
            <a:spLocks noGrp="1"/>
          </p:cNvSpPr>
          <p:nvPr>
            <p:ph type="sldNum" sz="quarter" idx="12"/>
          </p:nvPr>
        </p:nvSpPr>
        <p:spPr/>
        <p:txBody>
          <a:bodyPr/>
          <a:lstStyle/>
          <a:p>
            <a:fld id="{86CB4B4D-7CA3-9044-876B-883B54F8677D}" type="slidenum">
              <a:rPr lang="fr-FR" smtClean="0"/>
              <a:t>8</a:t>
            </a:fld>
            <a:endParaRPr lang="fr-FR"/>
          </a:p>
        </p:txBody>
      </p:sp>
    </p:spTree>
    <p:extLst>
      <p:ext uri="{BB962C8B-B14F-4D97-AF65-F5344CB8AC3E}">
        <p14:creationId xmlns:p14="http://schemas.microsoft.com/office/powerpoint/2010/main" val="115620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A226-B4A7-284D-8E82-CEA4C4730C86}"/>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50F59416-B408-FF4E-846B-CD3189E0A60C}"/>
              </a:ext>
            </a:extLst>
          </p:cNvPr>
          <p:cNvSpPr>
            <a:spLocks noGrp="1"/>
          </p:cNvSpPr>
          <p:nvPr>
            <p:ph idx="1"/>
          </p:nvPr>
        </p:nvSpPr>
        <p:spPr/>
        <p:txBody>
          <a:bodyPr>
            <a:normAutofit lnSpcReduction="10000"/>
          </a:bodyPr>
          <a:lstStyle/>
          <a:p>
            <a:r>
              <a:rPr lang="fr-FR"/>
              <a:t>Gouvernance SI : S'assurer que les initiatives susmentionnées se déroulent sans heurts et obtenir le financement chaque fois que nécessaire et s'assurer que le chef d'entreprise comprend leur importance.</a:t>
            </a:r>
          </a:p>
          <a:p>
            <a:endParaRPr lang="fr-FR"/>
          </a:p>
          <a:p>
            <a:r>
              <a:rPr lang="fr-FR"/>
              <a:t>Évaluation, Atténuation et Évitement des risques : un RSSI doit effectuer une enquête et un inventaire approfondis des actifs informationnels, de la propriété intellectuelle et d'autres fonds numériques de valeur, connaître les menaces auxquelles ils sont susceptibles de faire face, décider des mesures à prendre pour protéger ces éléments de tout dommage ou perte.</a:t>
            </a:r>
          </a:p>
        </p:txBody>
      </p:sp>
      <p:sp>
        <p:nvSpPr>
          <p:cNvPr id="4" name="Date Placeholder 3">
            <a:extLst>
              <a:ext uri="{FF2B5EF4-FFF2-40B4-BE49-F238E27FC236}">
                <a16:creationId xmlns:a16="http://schemas.microsoft.com/office/drawing/2014/main" id="{59B056D9-ADC7-2546-A49E-1DBA1378D0E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A84CE38-A714-E843-BD29-927FB3FCC4DE}"/>
              </a:ext>
            </a:extLst>
          </p:cNvPr>
          <p:cNvSpPr>
            <a:spLocks noGrp="1"/>
          </p:cNvSpPr>
          <p:nvPr>
            <p:ph type="sldNum" sz="quarter" idx="12"/>
          </p:nvPr>
        </p:nvSpPr>
        <p:spPr/>
        <p:txBody>
          <a:bodyPr/>
          <a:lstStyle/>
          <a:p>
            <a:fld id="{86CB4B4D-7CA3-9044-876B-883B54F8677D}" type="slidenum">
              <a:rPr lang="fr-FR" smtClean="0"/>
              <a:t>9</a:t>
            </a:fld>
            <a:endParaRPr lang="fr-FR"/>
          </a:p>
        </p:txBody>
      </p:sp>
    </p:spTree>
    <p:extLst>
      <p:ext uri="{BB962C8B-B14F-4D97-AF65-F5344CB8AC3E}">
        <p14:creationId xmlns:p14="http://schemas.microsoft.com/office/powerpoint/2010/main" val="17479694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ANDN-2" id="{81562DAD-53BC-184C-AEED-BC52D0498611}" vid="{AD0ACEA8-3E26-E046-A1F2-2456CF7CDE6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C3707BC466CC644BD777F25C4083A73" ma:contentTypeVersion="2" ma:contentTypeDescription="Crée un document." ma:contentTypeScope="" ma:versionID="889a199e5b32d35257dcd0aac5cb2b7d">
  <xsd:schema xmlns:xsd="http://www.w3.org/2001/XMLSchema" xmlns:xs="http://www.w3.org/2001/XMLSchema" xmlns:p="http://schemas.microsoft.com/office/2006/metadata/properties" xmlns:ns2="d9fa5ebe-cae4-429c-b92e-4f83095e5772" targetNamespace="http://schemas.microsoft.com/office/2006/metadata/properties" ma:root="true" ma:fieldsID="4459e54649005e56b2e94ce795d66612" ns2:_="">
    <xsd:import namespace="d9fa5ebe-cae4-429c-b92e-4f83095e57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fa5ebe-cae4-429c-b92e-4f83095e5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9056E4-B9BC-4051-A480-5E000CD567E4}">
  <ds:schemaRefs>
    <ds:schemaRef ds:uri="2b320bb2-3296-4bc3-a36e-83997b17543d"/>
    <ds:schemaRef ds:uri="e544a74d-3614-4d57-878e-3f0a066d49b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286895B-3DCE-4EE2-B285-CFCC01B9D1B2}">
  <ds:schemaRefs>
    <ds:schemaRef ds:uri="d9fa5ebe-cae4-429c-b92e-4f83095e57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B8819E6-69A5-4E35-921B-852A4CFEC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 Office</Template>
  <Application>Microsoft Office PowerPoint</Application>
  <PresentationFormat>Custom</PresentationFormat>
  <Slides>56</Slides>
  <Notes>2</Notes>
  <HiddenSlides>0</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Thème Office</vt:lpstr>
      <vt:lpstr>Management de la sécurité</vt:lpstr>
      <vt:lpstr>Schéma de l’organisation cybersécurité</vt:lpstr>
      <vt:lpstr>Pilotage, organisation et gestion des risques (POG)</vt:lpstr>
      <vt:lpstr>Le RSSI</vt:lpstr>
      <vt:lpstr>Les missions du RSSI</vt:lpstr>
      <vt:lpstr>Les missions du RSSI</vt:lpstr>
      <vt:lpstr>Les missions du RSSI</vt:lpstr>
      <vt:lpstr>Les missions du RSSI</vt:lpstr>
      <vt:lpstr>Les missions du RSSI</vt:lpstr>
      <vt:lpstr>Les missions du RSSI</vt:lpstr>
      <vt:lpstr>Les missions du RSSI</vt:lpstr>
      <vt:lpstr>Les missions du RSSI</vt:lpstr>
      <vt:lpstr>Opération et maintien en condition opérationnelle (OMCO)</vt:lpstr>
      <vt:lpstr>Définition</vt:lpstr>
      <vt:lpstr>Pourquoi le MCO ?</vt:lpstr>
      <vt:lpstr>En quoi consiste le MCO ?</vt:lpstr>
      <vt:lpstr>En quoi consiste le MCO ?</vt:lpstr>
      <vt:lpstr>Management de projets et cycle de vie (MPC)</vt:lpstr>
      <vt:lpstr>Définition du PDCA</vt:lpstr>
      <vt:lpstr>Concept du cycle PDCA</vt:lpstr>
      <vt:lpstr>Plan (=Planifier)</vt:lpstr>
      <vt:lpstr>Plan (=Planifier)</vt:lpstr>
      <vt:lpstr>Do (=Réaliser)</vt:lpstr>
      <vt:lpstr>Do (=Réaliser)</vt:lpstr>
      <vt:lpstr>Check (=Vérifier)</vt:lpstr>
      <vt:lpstr>Act (=Agir)</vt:lpstr>
      <vt:lpstr>Act (=Agir)</vt:lpstr>
      <vt:lpstr>Pérenniser la méthode</vt:lpstr>
      <vt:lpstr>Les erreurs du PDCA</vt:lpstr>
      <vt:lpstr>Indicateurs clés de la DSI</vt:lpstr>
      <vt:lpstr>1) Le taux de vulnérabilité</vt:lpstr>
      <vt:lpstr>2) La disponibilité des systèmes</vt:lpstr>
      <vt:lpstr>3) Suivi des mise à jour des versions logiciels</vt:lpstr>
      <vt:lpstr>4) Le nombre d’attaques</vt:lpstr>
      <vt:lpstr>5) Le degré de protection des données</vt:lpstr>
      <vt:lpstr>6) Le temps de rétablissement en cas d’incident</vt:lpstr>
      <vt:lpstr>7) L’impact des attaques informatiques sur l’image de l’entreprise</vt:lpstr>
      <vt:lpstr>8) Le taux de prestataires intervenant sur les systèmes sensibles</vt:lpstr>
      <vt:lpstr>9) Le taux de collaborateurs sensibilités à la sécurité informatique</vt:lpstr>
      <vt:lpstr>10) Le taux d’applications dotées de politique de gestion des accès</vt:lpstr>
      <vt:lpstr>11) Le niveau de conformité du système d’information</vt:lpstr>
      <vt:lpstr>12) L’état de l’organisation et de la gouvernance de la sécurité</vt:lpstr>
      <vt:lpstr>Identifier les actifs</vt:lpstr>
      <vt:lpstr>Classification de l’information ou des actifs informationnels</vt:lpstr>
      <vt:lpstr>La valeur de l’information ?</vt:lpstr>
      <vt:lpstr>Qui est responsable ?</vt:lpstr>
      <vt:lpstr>Méthodes de classifications</vt:lpstr>
      <vt:lpstr>Méthodes de classifications</vt:lpstr>
      <vt:lpstr>Modélisation du risque cyber</vt:lpstr>
      <vt:lpstr>Définition du cyber-risque</vt:lpstr>
      <vt:lpstr>Principe de sécurité</vt:lpstr>
      <vt:lpstr>Construire un modèle</vt:lpstr>
      <vt:lpstr>Simulation</vt:lpstr>
      <vt:lpstr>Simulation</vt:lpstr>
      <vt:lpstr>La modélisation</vt:lpstr>
      <vt:lpstr>La modélisation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Melvin Bissor</dc:creator>
  <cp:revision>1</cp:revision>
  <cp:lastPrinted>2022-01-04T12:32:05Z</cp:lastPrinted>
  <dcterms:created xsi:type="dcterms:W3CDTF">2021-03-05T17:33:37Z</dcterms:created>
  <dcterms:modified xsi:type="dcterms:W3CDTF">2022-09-15T10:27:55Z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0x0101001C3707BC466CC644BD777F25C4083A73</vt:lpwstr>
  </property>
</Properties>
</file>