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2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2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591" r:id="rId5"/>
    <p:sldLayoutId id="2147484596" r:id="rId6"/>
    <p:sldLayoutId id="2147484592" r:id="rId7"/>
    <p:sldLayoutId id="2147484593" r:id="rId8"/>
    <p:sldLayoutId id="2147484594" r:id="rId9"/>
    <p:sldLayoutId id="2147484595" r:id="rId10"/>
    <p:sldLayoutId id="21474845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ue de dessus de l'espace de travail vert menthe avec ordinateur portable, café, bloc-notes, stylo, lunettes et souris">
            <a:extLst>
              <a:ext uri="{FF2B5EF4-FFF2-40B4-BE49-F238E27FC236}">
                <a16:creationId xmlns:a16="http://schemas.microsoft.com/office/drawing/2014/main" id="{0D0C0BCB-E7A0-EE47-B413-E729FAAE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314D67-30D1-FA34-C427-BDA30CDA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Soutenance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 err="1">
                <a:solidFill>
                  <a:srgbClr val="FFFFFF"/>
                </a:solidFill>
              </a:rPr>
              <a:t>Bachelor</a:t>
            </a:r>
            <a:r>
              <a:rPr lang="fr-FR" sz="4000" dirty="0">
                <a:solidFill>
                  <a:srgbClr val="FFFFFF"/>
                </a:solidFill>
              </a:rPr>
              <a:t> 3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Dev &amp;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CACA7-2CB5-AB5C-7BD3-A802A58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Présenté par CHONG </a:t>
            </a:r>
            <a:r>
              <a:rPr lang="fr-FR" cap="none" dirty="0">
                <a:solidFill>
                  <a:srgbClr val="FFFFFF"/>
                </a:solidFill>
              </a:rPr>
              <a:t>Jong Hoa</a:t>
            </a:r>
          </a:p>
          <a:p>
            <a:pPr algn="ctr"/>
            <a:r>
              <a:rPr lang="fr-FR" sz="1200" cap="none" dirty="0">
                <a:solidFill>
                  <a:srgbClr val="FFFFFF"/>
                </a:solidFill>
              </a:rPr>
              <a:t>Année 2022/2023</a:t>
            </a:r>
          </a:p>
        </p:txBody>
      </p:sp>
      <p:pic>
        <p:nvPicPr>
          <p:cNvPr id="6" name="Image 5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07871FC9-D0CA-6B7A-9C2D-ACF843798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6" y="2694735"/>
            <a:ext cx="5533884" cy="1649929"/>
          </a:xfrm>
          <a:prstGeom prst="rect">
            <a:avLst/>
          </a:prstGeom>
        </p:spPr>
      </p:pic>
      <p:pic>
        <p:nvPicPr>
          <p:cNvPr id="8" name="Image 7" descr="Une image contenant Police, logo, symbole, Graphique&#10;&#10;Description générée automatiquement">
            <a:extLst>
              <a:ext uri="{FF2B5EF4-FFF2-40B4-BE49-F238E27FC236}">
                <a16:creationId xmlns:a16="http://schemas.microsoft.com/office/drawing/2014/main" id="{2905E92C-45AD-E02C-A93D-8481BA861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53" y="5939621"/>
            <a:ext cx="1350152" cy="4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6306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Goudy Old Style</vt:lpstr>
      <vt:lpstr>MarrakeshVTI</vt:lpstr>
      <vt:lpstr>Soutenance Bachelor 3 Dev &amp;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Bachelor 3 Dev &amp; Data</dc:title>
  <dc:creator>Yon Txpmdroflol</dc:creator>
  <cp:lastModifiedBy>Yon Txpmdroflol</cp:lastModifiedBy>
  <cp:revision>1</cp:revision>
  <dcterms:created xsi:type="dcterms:W3CDTF">2023-05-29T19:52:33Z</dcterms:created>
  <dcterms:modified xsi:type="dcterms:W3CDTF">2023-05-29T21:04:16Z</dcterms:modified>
</cp:coreProperties>
</file>