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9" r:id="rId3"/>
    <p:sldId id="296" r:id="rId4"/>
    <p:sldId id="297" r:id="rId5"/>
    <p:sldId id="291" r:id="rId6"/>
    <p:sldId id="292" r:id="rId7"/>
    <p:sldId id="295" r:id="rId8"/>
    <p:sldId id="293" r:id="rId9"/>
    <p:sldId id="278" r:id="rId10"/>
    <p:sldId id="269" r:id="rId11"/>
    <p:sldId id="271" r:id="rId12"/>
    <p:sldId id="272" r:id="rId13"/>
    <p:sldId id="270" r:id="rId14"/>
    <p:sldId id="289" r:id="rId15"/>
    <p:sldId id="279" r:id="rId16"/>
    <p:sldId id="273" r:id="rId17"/>
    <p:sldId id="274" r:id="rId18"/>
    <p:sldId id="275" r:id="rId19"/>
    <p:sldId id="277" r:id="rId20"/>
    <p:sldId id="298" r:id="rId21"/>
    <p:sldId id="276" r:id="rId22"/>
    <p:sldId id="280" r:id="rId23"/>
    <p:sldId id="281" r:id="rId24"/>
    <p:sldId id="294" r:id="rId25"/>
    <p:sldId id="282" r:id="rId26"/>
    <p:sldId id="283" r:id="rId27"/>
    <p:sldId id="284" r:id="rId28"/>
    <p:sldId id="285" r:id="rId29"/>
    <p:sldId id="286" r:id="rId30"/>
    <p:sldId id="287" r:id="rId31"/>
    <p:sldId id="288" r:id="rId32"/>
    <p:sldId id="290" r:id="rId33"/>
    <p:sldId id="257" r:id="rId34"/>
    <p:sldId id="259"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673" autoAdjust="0"/>
  </p:normalViewPr>
  <p:slideViewPr>
    <p:cSldViewPr snapToGrid="0">
      <p:cViewPr varScale="1">
        <p:scale>
          <a:sx n="96" d="100"/>
          <a:sy n="96" d="100"/>
        </p:scale>
        <p:origin x="356" y="56"/>
      </p:cViewPr>
      <p:guideLst/>
    </p:cSldViewPr>
  </p:slideViewPr>
  <p:notesTextViewPr>
    <p:cViewPr>
      <p:scale>
        <a:sx n="1" d="1"/>
        <a:sy n="1" d="1"/>
      </p:scale>
      <p:origin x="0" y="0"/>
    </p:cViewPr>
  </p:notesTextViewPr>
  <p:sorterViewPr>
    <p:cViewPr>
      <p:scale>
        <a:sx n="100" d="100"/>
        <a:sy n="100" d="100"/>
      </p:scale>
      <p:origin x="0" y="-42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AC7CFD-09E0-4BE4-9AEB-3EB1A5BC16E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fr-FR"/>
        </a:p>
      </dgm:t>
    </dgm:pt>
    <dgm:pt modelId="{A32F167A-1AEE-480F-BB2A-E0773BACCEB0}">
      <dgm:prSet phldrT="[Texte]"/>
      <dgm:spPr/>
      <dgm:t>
        <a:bodyPr/>
        <a:lstStyle/>
        <a:p>
          <a:r>
            <a:rPr lang="fr-FR" dirty="0"/>
            <a:t>Meilleure productivité</a:t>
          </a:r>
        </a:p>
      </dgm:t>
    </dgm:pt>
    <dgm:pt modelId="{1E121B86-122B-4756-9B00-C7BDD4BA1F70}" type="parTrans" cxnId="{C6CECF37-FEF2-4099-B127-E26506C0E8E2}">
      <dgm:prSet/>
      <dgm:spPr/>
      <dgm:t>
        <a:bodyPr/>
        <a:lstStyle/>
        <a:p>
          <a:endParaRPr lang="fr-FR"/>
        </a:p>
      </dgm:t>
    </dgm:pt>
    <dgm:pt modelId="{370CC671-D946-46B1-9F40-E4B7CA8C1C50}" type="sibTrans" cxnId="{C6CECF37-FEF2-4099-B127-E26506C0E8E2}">
      <dgm:prSet/>
      <dgm:spPr/>
      <dgm:t>
        <a:bodyPr/>
        <a:lstStyle/>
        <a:p>
          <a:endParaRPr lang="fr-FR"/>
        </a:p>
      </dgm:t>
    </dgm:pt>
    <dgm:pt modelId="{4846F87C-7EE8-4A3E-9E46-CF87C54763D5}">
      <dgm:prSet phldrT="[Texte]"/>
      <dgm:spPr/>
      <dgm:t>
        <a:bodyPr/>
        <a:lstStyle/>
        <a:p>
          <a:r>
            <a:rPr lang="fr-FR" dirty="0"/>
            <a:t>Gestion centralisée des API</a:t>
          </a:r>
        </a:p>
      </dgm:t>
    </dgm:pt>
    <dgm:pt modelId="{4A92CAF0-556C-42D4-9B69-DF6C817B0818}" type="parTrans" cxnId="{928F6CAF-CAC4-4F81-ADE6-3B3917A14823}">
      <dgm:prSet/>
      <dgm:spPr/>
      <dgm:t>
        <a:bodyPr/>
        <a:lstStyle/>
        <a:p>
          <a:endParaRPr lang="fr-FR"/>
        </a:p>
      </dgm:t>
    </dgm:pt>
    <dgm:pt modelId="{4500E92D-7FCC-4B58-9387-2CBEBC43699A}" type="sibTrans" cxnId="{928F6CAF-CAC4-4F81-ADE6-3B3917A14823}">
      <dgm:prSet/>
      <dgm:spPr/>
      <dgm:t>
        <a:bodyPr/>
        <a:lstStyle/>
        <a:p>
          <a:endParaRPr lang="fr-FR"/>
        </a:p>
      </dgm:t>
    </dgm:pt>
    <dgm:pt modelId="{E6BA0A22-A9A8-42D8-A234-07979F75A474}">
      <dgm:prSet phldrT="[Texte]"/>
      <dgm:spPr/>
      <dgm:t>
        <a:bodyPr/>
        <a:lstStyle/>
        <a:p>
          <a:r>
            <a:rPr lang="fr-FR" dirty="0"/>
            <a:t>Expérience client optimisée</a:t>
          </a:r>
        </a:p>
      </dgm:t>
    </dgm:pt>
    <dgm:pt modelId="{95856F90-2A95-44A2-8C2D-4CB52769AB47}" type="parTrans" cxnId="{018F4BD8-5840-4B5E-AD5F-929527CB0C3D}">
      <dgm:prSet/>
      <dgm:spPr/>
      <dgm:t>
        <a:bodyPr/>
        <a:lstStyle/>
        <a:p>
          <a:endParaRPr lang="fr-FR"/>
        </a:p>
      </dgm:t>
    </dgm:pt>
    <dgm:pt modelId="{6BE2A614-D539-4988-94D4-FC5A8224FDDE}" type="sibTrans" cxnId="{018F4BD8-5840-4B5E-AD5F-929527CB0C3D}">
      <dgm:prSet/>
      <dgm:spPr/>
      <dgm:t>
        <a:bodyPr/>
        <a:lstStyle/>
        <a:p>
          <a:endParaRPr lang="fr-FR"/>
        </a:p>
      </dgm:t>
    </dgm:pt>
    <dgm:pt modelId="{D7432EF3-F9FE-4AAB-8484-583788423F6B}" type="pres">
      <dgm:prSet presAssocID="{FEAC7CFD-09E0-4BE4-9AEB-3EB1A5BC16E7}" presName="diagram" presStyleCnt="0">
        <dgm:presLayoutVars>
          <dgm:dir/>
          <dgm:resizeHandles val="exact"/>
        </dgm:presLayoutVars>
      </dgm:prSet>
      <dgm:spPr/>
    </dgm:pt>
    <dgm:pt modelId="{6961848E-0078-4E29-8C48-EF31D1D4308B}" type="pres">
      <dgm:prSet presAssocID="{A32F167A-1AEE-480F-BB2A-E0773BACCEB0}" presName="node" presStyleLbl="node1" presStyleIdx="0" presStyleCnt="3" custLinFactNeighborX="-15368">
        <dgm:presLayoutVars>
          <dgm:bulletEnabled val="1"/>
        </dgm:presLayoutVars>
      </dgm:prSet>
      <dgm:spPr/>
    </dgm:pt>
    <dgm:pt modelId="{ACA48A01-DE52-4CA7-A2E7-36839411F1AD}" type="pres">
      <dgm:prSet presAssocID="{370CC671-D946-46B1-9F40-E4B7CA8C1C50}" presName="sibTrans" presStyleCnt="0"/>
      <dgm:spPr/>
    </dgm:pt>
    <dgm:pt modelId="{85290BA8-7C8C-447F-AAD6-C86EF3914683}" type="pres">
      <dgm:prSet presAssocID="{4846F87C-7EE8-4A3E-9E46-CF87C54763D5}" presName="node" presStyleLbl="node1" presStyleIdx="1" presStyleCnt="3" custLinFactNeighborX="22077" custLinFactNeighborY="426">
        <dgm:presLayoutVars>
          <dgm:bulletEnabled val="1"/>
        </dgm:presLayoutVars>
      </dgm:prSet>
      <dgm:spPr/>
    </dgm:pt>
    <dgm:pt modelId="{A032361F-368E-4DED-AF3D-961B2BDC9006}" type="pres">
      <dgm:prSet presAssocID="{4500E92D-7FCC-4B58-9387-2CBEBC43699A}" presName="sibTrans" presStyleCnt="0"/>
      <dgm:spPr/>
    </dgm:pt>
    <dgm:pt modelId="{2BEDCF16-9C28-419D-978A-558033E46DA4}" type="pres">
      <dgm:prSet presAssocID="{E6BA0A22-A9A8-42D8-A234-07979F75A474}" presName="node" presStyleLbl="node1" presStyleIdx="2" presStyleCnt="3">
        <dgm:presLayoutVars>
          <dgm:bulletEnabled val="1"/>
        </dgm:presLayoutVars>
      </dgm:prSet>
      <dgm:spPr/>
    </dgm:pt>
  </dgm:ptLst>
  <dgm:cxnLst>
    <dgm:cxn modelId="{C6CECF37-FEF2-4099-B127-E26506C0E8E2}" srcId="{FEAC7CFD-09E0-4BE4-9AEB-3EB1A5BC16E7}" destId="{A32F167A-1AEE-480F-BB2A-E0773BACCEB0}" srcOrd="0" destOrd="0" parTransId="{1E121B86-122B-4756-9B00-C7BDD4BA1F70}" sibTransId="{370CC671-D946-46B1-9F40-E4B7CA8C1C50}"/>
    <dgm:cxn modelId="{57EA7177-B420-4341-B6AD-DDF1143BC48B}" type="presOf" srcId="{4846F87C-7EE8-4A3E-9E46-CF87C54763D5}" destId="{85290BA8-7C8C-447F-AAD6-C86EF3914683}" srcOrd="0" destOrd="0" presId="urn:microsoft.com/office/officeart/2005/8/layout/default"/>
    <dgm:cxn modelId="{B2778B8C-0C80-44A5-8038-C9DB4628BF71}" type="presOf" srcId="{FEAC7CFD-09E0-4BE4-9AEB-3EB1A5BC16E7}" destId="{D7432EF3-F9FE-4AAB-8484-583788423F6B}" srcOrd="0" destOrd="0" presId="urn:microsoft.com/office/officeart/2005/8/layout/default"/>
    <dgm:cxn modelId="{1D4019A7-4BB6-46F6-B752-1F8A25EC5C60}" type="presOf" srcId="{A32F167A-1AEE-480F-BB2A-E0773BACCEB0}" destId="{6961848E-0078-4E29-8C48-EF31D1D4308B}" srcOrd="0" destOrd="0" presId="urn:microsoft.com/office/officeart/2005/8/layout/default"/>
    <dgm:cxn modelId="{928F6CAF-CAC4-4F81-ADE6-3B3917A14823}" srcId="{FEAC7CFD-09E0-4BE4-9AEB-3EB1A5BC16E7}" destId="{4846F87C-7EE8-4A3E-9E46-CF87C54763D5}" srcOrd="1" destOrd="0" parTransId="{4A92CAF0-556C-42D4-9B69-DF6C817B0818}" sibTransId="{4500E92D-7FCC-4B58-9387-2CBEBC43699A}"/>
    <dgm:cxn modelId="{BC22E1B1-4C0C-434A-90C5-4EF105E8AC39}" type="presOf" srcId="{E6BA0A22-A9A8-42D8-A234-07979F75A474}" destId="{2BEDCF16-9C28-419D-978A-558033E46DA4}" srcOrd="0" destOrd="0" presId="urn:microsoft.com/office/officeart/2005/8/layout/default"/>
    <dgm:cxn modelId="{018F4BD8-5840-4B5E-AD5F-929527CB0C3D}" srcId="{FEAC7CFD-09E0-4BE4-9AEB-3EB1A5BC16E7}" destId="{E6BA0A22-A9A8-42D8-A234-07979F75A474}" srcOrd="2" destOrd="0" parTransId="{95856F90-2A95-44A2-8C2D-4CB52769AB47}" sibTransId="{6BE2A614-D539-4988-94D4-FC5A8224FDDE}"/>
    <dgm:cxn modelId="{94F8E6D1-E9BA-4703-AFD8-C13C33F11CA2}" type="presParOf" srcId="{D7432EF3-F9FE-4AAB-8484-583788423F6B}" destId="{6961848E-0078-4E29-8C48-EF31D1D4308B}" srcOrd="0" destOrd="0" presId="urn:microsoft.com/office/officeart/2005/8/layout/default"/>
    <dgm:cxn modelId="{85C93E70-2509-4A1A-838F-D7FE8D821D6F}" type="presParOf" srcId="{D7432EF3-F9FE-4AAB-8484-583788423F6B}" destId="{ACA48A01-DE52-4CA7-A2E7-36839411F1AD}" srcOrd="1" destOrd="0" presId="urn:microsoft.com/office/officeart/2005/8/layout/default"/>
    <dgm:cxn modelId="{73760AC8-595C-4DF9-82E0-7023CD979B7B}" type="presParOf" srcId="{D7432EF3-F9FE-4AAB-8484-583788423F6B}" destId="{85290BA8-7C8C-447F-AAD6-C86EF3914683}" srcOrd="2" destOrd="0" presId="urn:microsoft.com/office/officeart/2005/8/layout/default"/>
    <dgm:cxn modelId="{2C019E15-7A0A-44E0-B3E3-5A3A2A11ED00}" type="presParOf" srcId="{D7432EF3-F9FE-4AAB-8484-583788423F6B}" destId="{A032361F-368E-4DED-AF3D-961B2BDC9006}" srcOrd="3" destOrd="0" presId="urn:microsoft.com/office/officeart/2005/8/layout/default"/>
    <dgm:cxn modelId="{1B5E9EB0-3052-4B33-A78E-78C191E8B805}" type="presParOf" srcId="{D7432EF3-F9FE-4AAB-8484-583788423F6B}" destId="{2BEDCF16-9C28-419D-978A-558033E46DA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EAE4A9-08B5-4E12-A021-45D6CD88775E}"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fr-FR"/>
        </a:p>
      </dgm:t>
    </dgm:pt>
    <dgm:pt modelId="{F00D6CCA-AD41-4DC7-B6BE-C259860A8ADC}">
      <dgm:prSet phldrT="[Texte]" custT="1"/>
      <dgm:spPr/>
      <dgm:t>
        <a:bodyPr/>
        <a:lstStyle/>
        <a:p>
          <a:r>
            <a:rPr lang="fr-FR" sz="1800" dirty="0" err="1"/>
            <a:t>Kubernetes</a:t>
          </a:r>
          <a:r>
            <a:rPr lang="fr-FR" sz="1800" dirty="0"/>
            <a:t> MASTER</a:t>
          </a:r>
        </a:p>
      </dgm:t>
    </dgm:pt>
    <dgm:pt modelId="{A11EB60C-A555-4B13-B1B6-376307796E4F}" type="parTrans" cxnId="{5F035D05-B805-48E2-BB35-02A0F950C3D2}">
      <dgm:prSet/>
      <dgm:spPr/>
      <dgm:t>
        <a:bodyPr/>
        <a:lstStyle/>
        <a:p>
          <a:endParaRPr lang="fr-FR"/>
        </a:p>
      </dgm:t>
    </dgm:pt>
    <dgm:pt modelId="{33F67955-650D-49B9-9996-2EA1730993CE}" type="sibTrans" cxnId="{5F035D05-B805-48E2-BB35-02A0F950C3D2}">
      <dgm:prSet/>
      <dgm:spPr/>
      <dgm:t>
        <a:bodyPr/>
        <a:lstStyle/>
        <a:p>
          <a:endParaRPr lang="fr-FR"/>
        </a:p>
      </dgm:t>
    </dgm:pt>
    <dgm:pt modelId="{B829BB75-1C55-499A-8E54-8616424917BF}">
      <dgm:prSet phldrT="[Texte]" custT="1"/>
      <dgm:spPr/>
      <dgm:t>
        <a:bodyPr anchor="t"/>
        <a:lstStyle/>
        <a:p>
          <a:pPr>
            <a:spcAft>
              <a:spcPts val="0"/>
            </a:spcAft>
          </a:pPr>
          <a:r>
            <a:rPr lang="fr-FR" sz="1800" dirty="0"/>
            <a:t>Node 1 :</a:t>
          </a:r>
        </a:p>
        <a:p>
          <a:pPr>
            <a:spcAft>
              <a:spcPts val="0"/>
            </a:spcAft>
          </a:pPr>
          <a:r>
            <a:rPr lang="fr-FR" sz="1800" dirty="0"/>
            <a:t>POD :</a:t>
          </a:r>
        </a:p>
        <a:p>
          <a:pPr>
            <a:spcAft>
              <a:spcPts val="0"/>
            </a:spcAft>
          </a:pPr>
          <a:r>
            <a:rPr lang="fr-FR" sz="1800" dirty="0"/>
            <a:t>Conteneur</a:t>
          </a:r>
        </a:p>
        <a:p>
          <a:pPr>
            <a:spcAft>
              <a:spcPts val="0"/>
            </a:spcAft>
          </a:pPr>
          <a:endParaRPr lang="fr-FR" sz="1800" dirty="0"/>
        </a:p>
      </dgm:t>
    </dgm:pt>
    <dgm:pt modelId="{E30D99B4-F0D0-4E03-B8CE-F5C875D30524}" type="parTrans" cxnId="{239AE76D-4C4D-41D9-A632-A4C7B809AF52}">
      <dgm:prSet/>
      <dgm:spPr/>
      <dgm:t>
        <a:bodyPr/>
        <a:lstStyle/>
        <a:p>
          <a:endParaRPr lang="fr-FR"/>
        </a:p>
      </dgm:t>
    </dgm:pt>
    <dgm:pt modelId="{C9049886-77C2-4CC8-B012-67DF1A25FDCF}" type="sibTrans" cxnId="{239AE76D-4C4D-41D9-A632-A4C7B809AF52}">
      <dgm:prSet/>
      <dgm:spPr/>
      <dgm:t>
        <a:bodyPr/>
        <a:lstStyle/>
        <a:p>
          <a:endParaRPr lang="fr-FR"/>
        </a:p>
      </dgm:t>
    </dgm:pt>
    <dgm:pt modelId="{7E17ADBF-3BFF-4E91-BE56-BB619EA0AE72}">
      <dgm:prSet phldrT="[Texte]" custT="1"/>
      <dgm:spPr/>
      <dgm:t>
        <a:bodyPr anchor="t"/>
        <a:lstStyle/>
        <a:p>
          <a:pPr>
            <a:spcAft>
              <a:spcPts val="0"/>
            </a:spcAft>
          </a:pPr>
          <a:r>
            <a:rPr lang="fr-FR" sz="1800" dirty="0"/>
            <a:t>Node 2 :</a:t>
          </a:r>
        </a:p>
        <a:p>
          <a:pPr>
            <a:spcAft>
              <a:spcPts val="0"/>
            </a:spcAft>
          </a:pPr>
          <a:r>
            <a:rPr lang="fr-FR" sz="1800" dirty="0"/>
            <a:t>POD 1 :</a:t>
          </a:r>
        </a:p>
        <a:p>
          <a:pPr>
            <a:spcAft>
              <a:spcPts val="0"/>
            </a:spcAft>
          </a:pPr>
          <a:r>
            <a:rPr lang="fr-FR" sz="1800" dirty="0" err="1"/>
            <a:t>Cont</a:t>
          </a:r>
          <a:r>
            <a:rPr lang="fr-FR" sz="1800" dirty="0"/>
            <a:t> 1, </a:t>
          </a:r>
          <a:r>
            <a:rPr lang="fr-FR" sz="1800" dirty="0" err="1"/>
            <a:t>cont</a:t>
          </a:r>
          <a:r>
            <a:rPr lang="fr-FR" sz="1800" dirty="0"/>
            <a:t> 2 POD 2 : </a:t>
          </a:r>
          <a:r>
            <a:rPr lang="fr-FR" sz="1800" dirty="0" err="1"/>
            <a:t>cont</a:t>
          </a:r>
          <a:endParaRPr lang="fr-FR" sz="1800" dirty="0"/>
        </a:p>
      </dgm:t>
    </dgm:pt>
    <dgm:pt modelId="{551EF9D5-F891-48DB-8C9F-9785823286FA}" type="parTrans" cxnId="{75C9B164-95BC-46EE-881C-5B45CE956EC1}">
      <dgm:prSet/>
      <dgm:spPr/>
      <dgm:t>
        <a:bodyPr/>
        <a:lstStyle/>
        <a:p>
          <a:endParaRPr lang="fr-FR"/>
        </a:p>
      </dgm:t>
    </dgm:pt>
    <dgm:pt modelId="{F1A9EA89-7105-47DF-843F-91C39C6B3DB4}" type="sibTrans" cxnId="{75C9B164-95BC-46EE-881C-5B45CE956EC1}">
      <dgm:prSet/>
      <dgm:spPr/>
      <dgm:t>
        <a:bodyPr/>
        <a:lstStyle/>
        <a:p>
          <a:endParaRPr lang="fr-FR"/>
        </a:p>
      </dgm:t>
    </dgm:pt>
    <dgm:pt modelId="{35DBBB4E-4B5E-470E-A013-E2B9B3E08F34}">
      <dgm:prSet phldrT="[Texte]" custT="1"/>
      <dgm:spPr/>
      <dgm:t>
        <a:bodyPr anchor="t"/>
        <a:lstStyle/>
        <a:p>
          <a:pPr>
            <a:spcAft>
              <a:spcPts val="0"/>
            </a:spcAft>
          </a:pPr>
          <a:r>
            <a:rPr lang="fr-FR" sz="1800" dirty="0"/>
            <a:t>Node 3 :</a:t>
          </a:r>
        </a:p>
        <a:p>
          <a:pPr>
            <a:spcAft>
              <a:spcPts val="0"/>
            </a:spcAft>
          </a:pPr>
          <a:r>
            <a:rPr lang="fr-FR" sz="1800" dirty="0"/>
            <a:t>POD :</a:t>
          </a:r>
        </a:p>
        <a:p>
          <a:pPr>
            <a:spcAft>
              <a:spcPts val="0"/>
            </a:spcAft>
          </a:pPr>
          <a:r>
            <a:rPr lang="fr-FR" sz="1800" dirty="0"/>
            <a:t>Conteneur</a:t>
          </a:r>
        </a:p>
      </dgm:t>
    </dgm:pt>
    <dgm:pt modelId="{9602F2A4-F0B2-4F93-8AE4-5A92B82FEF8E}" type="parTrans" cxnId="{D2AF1E99-E985-43D9-A2BA-B8D63248B9E1}">
      <dgm:prSet/>
      <dgm:spPr/>
      <dgm:t>
        <a:bodyPr/>
        <a:lstStyle/>
        <a:p>
          <a:endParaRPr lang="fr-FR"/>
        </a:p>
      </dgm:t>
    </dgm:pt>
    <dgm:pt modelId="{CC5A7EA9-FE13-4326-A556-8B2D74BCB33A}" type="sibTrans" cxnId="{D2AF1E99-E985-43D9-A2BA-B8D63248B9E1}">
      <dgm:prSet/>
      <dgm:spPr/>
      <dgm:t>
        <a:bodyPr/>
        <a:lstStyle/>
        <a:p>
          <a:endParaRPr lang="fr-FR"/>
        </a:p>
      </dgm:t>
    </dgm:pt>
    <dgm:pt modelId="{3FD1C377-363A-4FF5-963B-D0266ED675BE}" type="pres">
      <dgm:prSet presAssocID="{41EAE4A9-08B5-4E12-A021-45D6CD88775E}" presName="Name0" presStyleCnt="0">
        <dgm:presLayoutVars>
          <dgm:chPref val="1"/>
          <dgm:dir/>
          <dgm:animOne val="branch"/>
          <dgm:animLvl val="lvl"/>
          <dgm:resizeHandles val="exact"/>
        </dgm:presLayoutVars>
      </dgm:prSet>
      <dgm:spPr/>
    </dgm:pt>
    <dgm:pt modelId="{35E71316-123D-443A-8C25-C351638678F2}" type="pres">
      <dgm:prSet presAssocID="{F00D6CCA-AD41-4DC7-B6BE-C259860A8ADC}" presName="root1" presStyleCnt="0"/>
      <dgm:spPr/>
    </dgm:pt>
    <dgm:pt modelId="{61ADEC35-5906-4D16-8428-BCE758AA6AB1}" type="pres">
      <dgm:prSet presAssocID="{F00D6CCA-AD41-4DC7-B6BE-C259860A8ADC}" presName="LevelOneTextNode" presStyleLbl="node0" presStyleIdx="0" presStyleCnt="1">
        <dgm:presLayoutVars>
          <dgm:chPref val="3"/>
        </dgm:presLayoutVars>
      </dgm:prSet>
      <dgm:spPr/>
    </dgm:pt>
    <dgm:pt modelId="{870116F8-7414-4158-940D-FCD5D431FD04}" type="pres">
      <dgm:prSet presAssocID="{F00D6CCA-AD41-4DC7-B6BE-C259860A8ADC}" presName="level2hierChild" presStyleCnt="0"/>
      <dgm:spPr/>
    </dgm:pt>
    <dgm:pt modelId="{1E007566-4703-4077-AA13-27CDFA356AB3}" type="pres">
      <dgm:prSet presAssocID="{E30D99B4-F0D0-4E03-B8CE-F5C875D30524}" presName="conn2-1" presStyleLbl="parChTrans1D2" presStyleIdx="0" presStyleCnt="3"/>
      <dgm:spPr/>
    </dgm:pt>
    <dgm:pt modelId="{54577EFE-2302-4778-8230-EFBE163BC731}" type="pres">
      <dgm:prSet presAssocID="{E30D99B4-F0D0-4E03-B8CE-F5C875D30524}" presName="connTx" presStyleLbl="parChTrans1D2" presStyleIdx="0" presStyleCnt="3"/>
      <dgm:spPr/>
    </dgm:pt>
    <dgm:pt modelId="{FA7A4691-3530-44A2-913D-E943FF9CD1B0}" type="pres">
      <dgm:prSet presAssocID="{B829BB75-1C55-499A-8E54-8616424917BF}" presName="root2" presStyleCnt="0"/>
      <dgm:spPr/>
    </dgm:pt>
    <dgm:pt modelId="{35A4C46F-C13D-4998-82E7-023412B5DBE6}" type="pres">
      <dgm:prSet presAssocID="{B829BB75-1C55-499A-8E54-8616424917BF}" presName="LevelTwoTextNode" presStyleLbl="node2" presStyleIdx="0" presStyleCnt="3">
        <dgm:presLayoutVars>
          <dgm:chPref val="3"/>
        </dgm:presLayoutVars>
      </dgm:prSet>
      <dgm:spPr/>
    </dgm:pt>
    <dgm:pt modelId="{59650B49-76C7-4B17-85AC-3F9031EE931E}" type="pres">
      <dgm:prSet presAssocID="{B829BB75-1C55-499A-8E54-8616424917BF}" presName="level3hierChild" presStyleCnt="0"/>
      <dgm:spPr/>
    </dgm:pt>
    <dgm:pt modelId="{FFD3A7E8-9E53-4ACC-9BE8-0CF75AD0FFAF}" type="pres">
      <dgm:prSet presAssocID="{551EF9D5-F891-48DB-8C9F-9785823286FA}" presName="conn2-1" presStyleLbl="parChTrans1D2" presStyleIdx="1" presStyleCnt="3"/>
      <dgm:spPr/>
    </dgm:pt>
    <dgm:pt modelId="{30524CA2-52DD-4867-A9D8-E0C3A4641F8B}" type="pres">
      <dgm:prSet presAssocID="{551EF9D5-F891-48DB-8C9F-9785823286FA}" presName="connTx" presStyleLbl="parChTrans1D2" presStyleIdx="1" presStyleCnt="3"/>
      <dgm:spPr/>
    </dgm:pt>
    <dgm:pt modelId="{EF25C1BD-AC1A-4D04-B95C-1E5A04FB4486}" type="pres">
      <dgm:prSet presAssocID="{7E17ADBF-3BFF-4E91-BE56-BB619EA0AE72}" presName="root2" presStyleCnt="0"/>
      <dgm:spPr/>
    </dgm:pt>
    <dgm:pt modelId="{2562306D-3A21-4609-8F57-BA6669B43320}" type="pres">
      <dgm:prSet presAssocID="{7E17ADBF-3BFF-4E91-BE56-BB619EA0AE72}" presName="LevelTwoTextNode" presStyleLbl="node2" presStyleIdx="1" presStyleCnt="3">
        <dgm:presLayoutVars>
          <dgm:chPref val="3"/>
        </dgm:presLayoutVars>
      </dgm:prSet>
      <dgm:spPr/>
    </dgm:pt>
    <dgm:pt modelId="{350FCF5D-0FFC-4234-BE95-8DAFC136E6F7}" type="pres">
      <dgm:prSet presAssocID="{7E17ADBF-3BFF-4E91-BE56-BB619EA0AE72}" presName="level3hierChild" presStyleCnt="0"/>
      <dgm:spPr/>
    </dgm:pt>
    <dgm:pt modelId="{61B7656A-23B6-4507-9B5F-A3B0A8ABEBC2}" type="pres">
      <dgm:prSet presAssocID="{9602F2A4-F0B2-4F93-8AE4-5A92B82FEF8E}" presName="conn2-1" presStyleLbl="parChTrans1D2" presStyleIdx="2" presStyleCnt="3"/>
      <dgm:spPr/>
    </dgm:pt>
    <dgm:pt modelId="{CE617994-7FED-4BB7-AD1F-E9DAA83ECDD4}" type="pres">
      <dgm:prSet presAssocID="{9602F2A4-F0B2-4F93-8AE4-5A92B82FEF8E}" presName="connTx" presStyleLbl="parChTrans1D2" presStyleIdx="2" presStyleCnt="3"/>
      <dgm:spPr/>
    </dgm:pt>
    <dgm:pt modelId="{C1D1041F-2366-4861-A080-32916948673C}" type="pres">
      <dgm:prSet presAssocID="{35DBBB4E-4B5E-470E-A013-E2B9B3E08F34}" presName="root2" presStyleCnt="0"/>
      <dgm:spPr/>
    </dgm:pt>
    <dgm:pt modelId="{49397749-3BFF-4FA1-96A9-F60DF2648839}" type="pres">
      <dgm:prSet presAssocID="{35DBBB4E-4B5E-470E-A013-E2B9B3E08F34}" presName="LevelTwoTextNode" presStyleLbl="node2" presStyleIdx="2" presStyleCnt="3">
        <dgm:presLayoutVars>
          <dgm:chPref val="3"/>
        </dgm:presLayoutVars>
      </dgm:prSet>
      <dgm:spPr/>
    </dgm:pt>
    <dgm:pt modelId="{682E1ACB-0D5B-4C36-8FFF-B80ABD952A62}" type="pres">
      <dgm:prSet presAssocID="{35DBBB4E-4B5E-470E-A013-E2B9B3E08F34}" presName="level3hierChild" presStyleCnt="0"/>
      <dgm:spPr/>
    </dgm:pt>
  </dgm:ptLst>
  <dgm:cxnLst>
    <dgm:cxn modelId="{5F035D05-B805-48E2-BB35-02A0F950C3D2}" srcId="{41EAE4A9-08B5-4E12-A021-45D6CD88775E}" destId="{F00D6CCA-AD41-4DC7-B6BE-C259860A8ADC}" srcOrd="0" destOrd="0" parTransId="{A11EB60C-A555-4B13-B1B6-376307796E4F}" sibTransId="{33F67955-650D-49B9-9996-2EA1730993CE}"/>
    <dgm:cxn modelId="{308BEE07-50D2-4527-B61E-A57996DC84CB}" type="presOf" srcId="{F00D6CCA-AD41-4DC7-B6BE-C259860A8ADC}" destId="{61ADEC35-5906-4D16-8428-BCE758AA6AB1}" srcOrd="0" destOrd="0" presId="urn:microsoft.com/office/officeart/2008/layout/HorizontalMultiLevelHierarchy"/>
    <dgm:cxn modelId="{5A78D61C-C9C4-45CA-86AB-E60C1D1146D3}" type="presOf" srcId="{E30D99B4-F0D0-4E03-B8CE-F5C875D30524}" destId="{1E007566-4703-4077-AA13-27CDFA356AB3}" srcOrd="0" destOrd="0" presId="urn:microsoft.com/office/officeart/2008/layout/HorizontalMultiLevelHierarchy"/>
    <dgm:cxn modelId="{9B536C2E-ABEA-4694-801C-021359D6BD1F}" type="presOf" srcId="{41EAE4A9-08B5-4E12-A021-45D6CD88775E}" destId="{3FD1C377-363A-4FF5-963B-D0266ED675BE}" srcOrd="0" destOrd="0" presId="urn:microsoft.com/office/officeart/2008/layout/HorizontalMultiLevelHierarchy"/>
    <dgm:cxn modelId="{AC49EF2E-33C6-4D45-89DA-AB4F4C99E31B}" type="presOf" srcId="{35DBBB4E-4B5E-470E-A013-E2B9B3E08F34}" destId="{49397749-3BFF-4FA1-96A9-F60DF2648839}" srcOrd="0" destOrd="0" presId="urn:microsoft.com/office/officeart/2008/layout/HorizontalMultiLevelHierarchy"/>
    <dgm:cxn modelId="{2D864943-F09B-4E74-AC79-45B2193E7317}" type="presOf" srcId="{7E17ADBF-3BFF-4E91-BE56-BB619EA0AE72}" destId="{2562306D-3A21-4609-8F57-BA6669B43320}" srcOrd="0" destOrd="0" presId="urn:microsoft.com/office/officeart/2008/layout/HorizontalMultiLevelHierarchy"/>
    <dgm:cxn modelId="{75C9B164-95BC-46EE-881C-5B45CE956EC1}" srcId="{F00D6CCA-AD41-4DC7-B6BE-C259860A8ADC}" destId="{7E17ADBF-3BFF-4E91-BE56-BB619EA0AE72}" srcOrd="1" destOrd="0" parTransId="{551EF9D5-F891-48DB-8C9F-9785823286FA}" sibTransId="{F1A9EA89-7105-47DF-843F-91C39C6B3DB4}"/>
    <dgm:cxn modelId="{239AE76D-4C4D-41D9-A632-A4C7B809AF52}" srcId="{F00D6CCA-AD41-4DC7-B6BE-C259860A8ADC}" destId="{B829BB75-1C55-499A-8E54-8616424917BF}" srcOrd="0" destOrd="0" parTransId="{E30D99B4-F0D0-4E03-B8CE-F5C875D30524}" sibTransId="{C9049886-77C2-4CC8-B012-67DF1A25FDCF}"/>
    <dgm:cxn modelId="{4C897F7E-D318-4A5E-AACD-6BD0ECB0D437}" type="presOf" srcId="{B829BB75-1C55-499A-8E54-8616424917BF}" destId="{35A4C46F-C13D-4998-82E7-023412B5DBE6}" srcOrd="0" destOrd="0" presId="urn:microsoft.com/office/officeart/2008/layout/HorizontalMultiLevelHierarchy"/>
    <dgm:cxn modelId="{D2AF1E99-E985-43D9-A2BA-B8D63248B9E1}" srcId="{F00D6CCA-AD41-4DC7-B6BE-C259860A8ADC}" destId="{35DBBB4E-4B5E-470E-A013-E2B9B3E08F34}" srcOrd="2" destOrd="0" parTransId="{9602F2A4-F0B2-4F93-8AE4-5A92B82FEF8E}" sibTransId="{CC5A7EA9-FE13-4326-A556-8B2D74BCB33A}"/>
    <dgm:cxn modelId="{081177AA-4BBA-4ED4-AD7F-593A1E413D1C}" type="presOf" srcId="{551EF9D5-F891-48DB-8C9F-9785823286FA}" destId="{FFD3A7E8-9E53-4ACC-9BE8-0CF75AD0FFAF}" srcOrd="0" destOrd="0" presId="urn:microsoft.com/office/officeart/2008/layout/HorizontalMultiLevelHierarchy"/>
    <dgm:cxn modelId="{ECEC9BD4-F9A4-4EB5-AC54-4AAEB321A0C5}" type="presOf" srcId="{E30D99B4-F0D0-4E03-B8CE-F5C875D30524}" destId="{54577EFE-2302-4778-8230-EFBE163BC731}" srcOrd="1" destOrd="0" presId="urn:microsoft.com/office/officeart/2008/layout/HorizontalMultiLevelHierarchy"/>
    <dgm:cxn modelId="{B9F471DC-F03B-4272-9A75-2F68BFD9AA6D}" type="presOf" srcId="{551EF9D5-F891-48DB-8C9F-9785823286FA}" destId="{30524CA2-52DD-4867-A9D8-E0C3A4641F8B}" srcOrd="1" destOrd="0" presId="urn:microsoft.com/office/officeart/2008/layout/HorizontalMultiLevelHierarchy"/>
    <dgm:cxn modelId="{760508EA-E9F9-4AE7-83EF-77A65EB0291C}" type="presOf" srcId="{9602F2A4-F0B2-4F93-8AE4-5A92B82FEF8E}" destId="{61B7656A-23B6-4507-9B5F-A3B0A8ABEBC2}" srcOrd="0" destOrd="0" presId="urn:microsoft.com/office/officeart/2008/layout/HorizontalMultiLevelHierarchy"/>
    <dgm:cxn modelId="{3F4568F2-F965-4AF0-B9E7-0BA423FFE4A0}" type="presOf" srcId="{9602F2A4-F0B2-4F93-8AE4-5A92B82FEF8E}" destId="{CE617994-7FED-4BB7-AD1F-E9DAA83ECDD4}" srcOrd="1" destOrd="0" presId="urn:microsoft.com/office/officeart/2008/layout/HorizontalMultiLevelHierarchy"/>
    <dgm:cxn modelId="{A990107B-7281-46FF-AC22-38743A150FCE}" type="presParOf" srcId="{3FD1C377-363A-4FF5-963B-D0266ED675BE}" destId="{35E71316-123D-443A-8C25-C351638678F2}" srcOrd="0" destOrd="0" presId="urn:microsoft.com/office/officeart/2008/layout/HorizontalMultiLevelHierarchy"/>
    <dgm:cxn modelId="{D4FE9C84-67DD-43D1-A4A9-15271FA1A6E0}" type="presParOf" srcId="{35E71316-123D-443A-8C25-C351638678F2}" destId="{61ADEC35-5906-4D16-8428-BCE758AA6AB1}" srcOrd="0" destOrd="0" presId="urn:microsoft.com/office/officeart/2008/layout/HorizontalMultiLevelHierarchy"/>
    <dgm:cxn modelId="{E1E8C718-C474-4288-B6B3-79887AE8738A}" type="presParOf" srcId="{35E71316-123D-443A-8C25-C351638678F2}" destId="{870116F8-7414-4158-940D-FCD5D431FD04}" srcOrd="1" destOrd="0" presId="urn:microsoft.com/office/officeart/2008/layout/HorizontalMultiLevelHierarchy"/>
    <dgm:cxn modelId="{EFF86184-362A-49AA-9126-6E6A5C06D68D}" type="presParOf" srcId="{870116F8-7414-4158-940D-FCD5D431FD04}" destId="{1E007566-4703-4077-AA13-27CDFA356AB3}" srcOrd="0" destOrd="0" presId="urn:microsoft.com/office/officeart/2008/layout/HorizontalMultiLevelHierarchy"/>
    <dgm:cxn modelId="{02D1E715-3E76-4831-BE9B-9679E2B4F44B}" type="presParOf" srcId="{1E007566-4703-4077-AA13-27CDFA356AB3}" destId="{54577EFE-2302-4778-8230-EFBE163BC731}" srcOrd="0" destOrd="0" presId="urn:microsoft.com/office/officeart/2008/layout/HorizontalMultiLevelHierarchy"/>
    <dgm:cxn modelId="{677259B1-54C9-424B-B8D7-3B4B9FD108FA}" type="presParOf" srcId="{870116F8-7414-4158-940D-FCD5D431FD04}" destId="{FA7A4691-3530-44A2-913D-E943FF9CD1B0}" srcOrd="1" destOrd="0" presId="urn:microsoft.com/office/officeart/2008/layout/HorizontalMultiLevelHierarchy"/>
    <dgm:cxn modelId="{856408A6-9CAE-489A-AE7C-2FA829EDAEF0}" type="presParOf" srcId="{FA7A4691-3530-44A2-913D-E943FF9CD1B0}" destId="{35A4C46F-C13D-4998-82E7-023412B5DBE6}" srcOrd="0" destOrd="0" presId="urn:microsoft.com/office/officeart/2008/layout/HorizontalMultiLevelHierarchy"/>
    <dgm:cxn modelId="{45119C54-5EFC-4CD8-BC6A-9D67078BAEEF}" type="presParOf" srcId="{FA7A4691-3530-44A2-913D-E943FF9CD1B0}" destId="{59650B49-76C7-4B17-85AC-3F9031EE931E}" srcOrd="1" destOrd="0" presId="urn:microsoft.com/office/officeart/2008/layout/HorizontalMultiLevelHierarchy"/>
    <dgm:cxn modelId="{57D4F804-CE65-473B-A4B5-EA7FC1A2C5DB}" type="presParOf" srcId="{870116F8-7414-4158-940D-FCD5D431FD04}" destId="{FFD3A7E8-9E53-4ACC-9BE8-0CF75AD0FFAF}" srcOrd="2" destOrd="0" presId="urn:microsoft.com/office/officeart/2008/layout/HorizontalMultiLevelHierarchy"/>
    <dgm:cxn modelId="{739C55E9-EA58-4608-BAD9-CBAA54664515}" type="presParOf" srcId="{FFD3A7E8-9E53-4ACC-9BE8-0CF75AD0FFAF}" destId="{30524CA2-52DD-4867-A9D8-E0C3A4641F8B}" srcOrd="0" destOrd="0" presId="urn:microsoft.com/office/officeart/2008/layout/HorizontalMultiLevelHierarchy"/>
    <dgm:cxn modelId="{1FDF132C-CCB4-4CF0-852B-DE9AD547BBAF}" type="presParOf" srcId="{870116F8-7414-4158-940D-FCD5D431FD04}" destId="{EF25C1BD-AC1A-4D04-B95C-1E5A04FB4486}" srcOrd="3" destOrd="0" presId="urn:microsoft.com/office/officeart/2008/layout/HorizontalMultiLevelHierarchy"/>
    <dgm:cxn modelId="{690B295B-2578-44B5-9E36-62BFAC3A8AEC}" type="presParOf" srcId="{EF25C1BD-AC1A-4D04-B95C-1E5A04FB4486}" destId="{2562306D-3A21-4609-8F57-BA6669B43320}" srcOrd="0" destOrd="0" presId="urn:microsoft.com/office/officeart/2008/layout/HorizontalMultiLevelHierarchy"/>
    <dgm:cxn modelId="{2D36503D-8AAB-4734-B995-B1DB7CC4D60C}" type="presParOf" srcId="{EF25C1BD-AC1A-4D04-B95C-1E5A04FB4486}" destId="{350FCF5D-0FFC-4234-BE95-8DAFC136E6F7}" srcOrd="1" destOrd="0" presId="urn:microsoft.com/office/officeart/2008/layout/HorizontalMultiLevelHierarchy"/>
    <dgm:cxn modelId="{07FE18E0-0538-42E5-BEAF-3123E91C7B05}" type="presParOf" srcId="{870116F8-7414-4158-940D-FCD5D431FD04}" destId="{61B7656A-23B6-4507-9B5F-A3B0A8ABEBC2}" srcOrd="4" destOrd="0" presId="urn:microsoft.com/office/officeart/2008/layout/HorizontalMultiLevelHierarchy"/>
    <dgm:cxn modelId="{FDD79A6C-5127-4E8D-802D-5EC903A2A9F8}" type="presParOf" srcId="{61B7656A-23B6-4507-9B5F-A3B0A8ABEBC2}" destId="{CE617994-7FED-4BB7-AD1F-E9DAA83ECDD4}" srcOrd="0" destOrd="0" presId="urn:microsoft.com/office/officeart/2008/layout/HorizontalMultiLevelHierarchy"/>
    <dgm:cxn modelId="{92435E92-69AC-4C3F-995A-A1FA2A3093C0}" type="presParOf" srcId="{870116F8-7414-4158-940D-FCD5D431FD04}" destId="{C1D1041F-2366-4861-A080-32916948673C}" srcOrd="5" destOrd="0" presId="urn:microsoft.com/office/officeart/2008/layout/HorizontalMultiLevelHierarchy"/>
    <dgm:cxn modelId="{5607D55E-EAB5-46DF-97E4-2F41B93348EB}" type="presParOf" srcId="{C1D1041F-2366-4861-A080-32916948673C}" destId="{49397749-3BFF-4FA1-96A9-F60DF2648839}" srcOrd="0" destOrd="0" presId="urn:microsoft.com/office/officeart/2008/layout/HorizontalMultiLevelHierarchy"/>
    <dgm:cxn modelId="{774192FE-A2DB-4E20-88AE-8CE78137262A}" type="presParOf" srcId="{C1D1041F-2366-4861-A080-32916948673C}" destId="{682E1ACB-0D5B-4C36-8FFF-B80ABD952A6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98D7916-C75F-4E2E-8C16-A2193116BC1A}"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fr-FR"/>
        </a:p>
      </dgm:t>
    </dgm:pt>
    <dgm:pt modelId="{25C1F734-738B-4A84-9ABB-C6F7F249C763}">
      <dgm:prSet phldrT="[Texte]" custT="1"/>
      <dgm:spPr/>
      <dgm:t>
        <a:bodyPr/>
        <a:lstStyle/>
        <a:p>
          <a:r>
            <a:rPr lang="fr-FR" sz="1800" dirty="0"/>
            <a:t>NODE</a:t>
          </a:r>
        </a:p>
      </dgm:t>
    </dgm:pt>
    <dgm:pt modelId="{4F3B34C6-E4C8-444C-99D5-CEDFA86FED2C}" type="parTrans" cxnId="{194DD621-F7E4-4ADD-BE3F-DEAF3FC3336D}">
      <dgm:prSet/>
      <dgm:spPr/>
      <dgm:t>
        <a:bodyPr/>
        <a:lstStyle/>
        <a:p>
          <a:endParaRPr lang="fr-FR"/>
        </a:p>
      </dgm:t>
    </dgm:pt>
    <dgm:pt modelId="{A59B8B54-9127-47CB-B1F3-E334FE33CE91}" type="sibTrans" cxnId="{194DD621-F7E4-4ADD-BE3F-DEAF3FC3336D}">
      <dgm:prSet/>
      <dgm:spPr/>
      <dgm:t>
        <a:bodyPr/>
        <a:lstStyle/>
        <a:p>
          <a:endParaRPr lang="fr-FR"/>
        </a:p>
      </dgm:t>
    </dgm:pt>
    <dgm:pt modelId="{20C5ABF6-A468-4DBC-8AE4-B82E158D75B1}">
      <dgm:prSet phldrT="[Texte]" custT="1"/>
      <dgm:spPr/>
      <dgm:t>
        <a:bodyPr/>
        <a:lstStyle/>
        <a:p>
          <a:r>
            <a:rPr lang="fr-FR" sz="1800" dirty="0"/>
            <a:t>Conteneur 1</a:t>
          </a:r>
        </a:p>
      </dgm:t>
    </dgm:pt>
    <dgm:pt modelId="{8DDE6755-352F-46BF-9CA2-44EB8A7EB0D0}" type="parTrans" cxnId="{AA0E3E24-CA56-46EA-8BF2-BF92ED922146}">
      <dgm:prSet/>
      <dgm:spPr/>
      <dgm:t>
        <a:bodyPr/>
        <a:lstStyle/>
        <a:p>
          <a:endParaRPr lang="fr-FR"/>
        </a:p>
      </dgm:t>
    </dgm:pt>
    <dgm:pt modelId="{3C67B7AE-9CB0-4664-BBCC-3E69872185AB}" type="sibTrans" cxnId="{AA0E3E24-CA56-46EA-8BF2-BF92ED922146}">
      <dgm:prSet/>
      <dgm:spPr/>
      <dgm:t>
        <a:bodyPr/>
        <a:lstStyle/>
        <a:p>
          <a:endParaRPr lang="fr-FR"/>
        </a:p>
      </dgm:t>
    </dgm:pt>
    <dgm:pt modelId="{A8A5C1D5-7AD9-4DC0-AE13-78C93BB32704}">
      <dgm:prSet phldrT="[Texte]" custT="1"/>
      <dgm:spPr/>
      <dgm:t>
        <a:bodyPr/>
        <a:lstStyle/>
        <a:p>
          <a:r>
            <a:rPr lang="fr-FR" sz="1800" dirty="0"/>
            <a:t>Conteneur 2</a:t>
          </a:r>
        </a:p>
      </dgm:t>
    </dgm:pt>
    <dgm:pt modelId="{ABA8D99E-1B36-4012-834D-B788D06E8583}" type="parTrans" cxnId="{E7EBCE85-8888-4B47-92C9-5670171E7B87}">
      <dgm:prSet/>
      <dgm:spPr/>
      <dgm:t>
        <a:bodyPr/>
        <a:lstStyle/>
        <a:p>
          <a:endParaRPr lang="fr-FR"/>
        </a:p>
      </dgm:t>
    </dgm:pt>
    <dgm:pt modelId="{D99F6211-98A5-4566-9831-5E47A8D54D8F}" type="sibTrans" cxnId="{E7EBCE85-8888-4B47-92C9-5670171E7B87}">
      <dgm:prSet/>
      <dgm:spPr/>
      <dgm:t>
        <a:bodyPr/>
        <a:lstStyle/>
        <a:p>
          <a:endParaRPr lang="fr-FR"/>
        </a:p>
      </dgm:t>
    </dgm:pt>
    <dgm:pt modelId="{C5CCD12A-2E9A-4037-9CB7-A7C446FCF284}">
      <dgm:prSet phldrT="[Texte]" custT="1"/>
      <dgm:spPr>
        <a:solidFill>
          <a:schemeClr val="accent5">
            <a:lumMod val="60000"/>
            <a:lumOff val="40000"/>
          </a:schemeClr>
        </a:solidFill>
      </dgm:spPr>
      <dgm:t>
        <a:bodyPr/>
        <a:lstStyle/>
        <a:p>
          <a:r>
            <a:rPr lang="fr-FR" sz="1800" dirty="0"/>
            <a:t>POD</a:t>
          </a:r>
        </a:p>
      </dgm:t>
    </dgm:pt>
    <dgm:pt modelId="{B71F257A-44FF-4BDE-9B7D-591B6C45C1DE}" type="parTrans" cxnId="{3D1157A3-32D0-4F45-951E-6D6E8BE7C802}">
      <dgm:prSet/>
      <dgm:spPr/>
      <dgm:t>
        <a:bodyPr/>
        <a:lstStyle/>
        <a:p>
          <a:endParaRPr lang="fr-FR"/>
        </a:p>
      </dgm:t>
    </dgm:pt>
    <dgm:pt modelId="{0AE68118-A2A3-4C0C-95CD-4FB625DFDC2A}" type="sibTrans" cxnId="{3D1157A3-32D0-4F45-951E-6D6E8BE7C802}">
      <dgm:prSet/>
      <dgm:spPr/>
      <dgm:t>
        <a:bodyPr/>
        <a:lstStyle/>
        <a:p>
          <a:endParaRPr lang="fr-FR"/>
        </a:p>
      </dgm:t>
    </dgm:pt>
    <dgm:pt modelId="{48CF9341-B4DF-4554-8FD0-774E743602FF}" type="pres">
      <dgm:prSet presAssocID="{A98D7916-C75F-4E2E-8C16-A2193116BC1A}" presName="theList" presStyleCnt="0">
        <dgm:presLayoutVars>
          <dgm:dir/>
          <dgm:animLvl val="lvl"/>
          <dgm:resizeHandles val="exact"/>
        </dgm:presLayoutVars>
      </dgm:prSet>
      <dgm:spPr/>
    </dgm:pt>
    <dgm:pt modelId="{950F8190-DD35-4804-BD8F-E326FB8AB84B}" type="pres">
      <dgm:prSet presAssocID="{25C1F734-738B-4A84-9ABB-C6F7F249C763}" presName="compNode" presStyleCnt="0"/>
      <dgm:spPr/>
    </dgm:pt>
    <dgm:pt modelId="{A031FF1F-249A-4C61-B19D-11C4055E4B44}" type="pres">
      <dgm:prSet presAssocID="{25C1F734-738B-4A84-9ABB-C6F7F249C763}" presName="aNode" presStyleLbl="bgShp" presStyleIdx="0" presStyleCnt="1" custLinFactNeighborY="-260"/>
      <dgm:spPr/>
    </dgm:pt>
    <dgm:pt modelId="{1AD10376-DBF7-4479-B1D8-EE72AA2C9105}" type="pres">
      <dgm:prSet presAssocID="{25C1F734-738B-4A84-9ABB-C6F7F249C763}" presName="textNode" presStyleLbl="bgShp" presStyleIdx="0" presStyleCnt="1"/>
      <dgm:spPr/>
    </dgm:pt>
    <dgm:pt modelId="{DF6A1F13-94BA-4CE1-A302-36D09E9EF5F5}" type="pres">
      <dgm:prSet presAssocID="{25C1F734-738B-4A84-9ABB-C6F7F249C763}" presName="compChildNode" presStyleCnt="0"/>
      <dgm:spPr/>
    </dgm:pt>
    <dgm:pt modelId="{8D008F30-C026-4658-AB39-15C6DE538A2A}" type="pres">
      <dgm:prSet presAssocID="{25C1F734-738B-4A84-9ABB-C6F7F249C763}" presName="theInnerList" presStyleCnt="0"/>
      <dgm:spPr/>
    </dgm:pt>
    <dgm:pt modelId="{A89D5D36-0D0F-4E73-8E3C-35E469742D00}" type="pres">
      <dgm:prSet presAssocID="{C5CCD12A-2E9A-4037-9CB7-A7C446FCF284}" presName="childNode" presStyleLbl="node1" presStyleIdx="0" presStyleCnt="3" custLinFactY="-7136" custLinFactNeighborY="-100000">
        <dgm:presLayoutVars>
          <dgm:bulletEnabled val="1"/>
        </dgm:presLayoutVars>
      </dgm:prSet>
      <dgm:spPr/>
    </dgm:pt>
    <dgm:pt modelId="{940A28B5-5B9C-4BF4-AA4B-8A4A1FBBE01C}" type="pres">
      <dgm:prSet presAssocID="{C5CCD12A-2E9A-4037-9CB7-A7C446FCF284}" presName="aSpace2" presStyleCnt="0"/>
      <dgm:spPr/>
    </dgm:pt>
    <dgm:pt modelId="{5FA053C9-842A-4CE7-BE8D-2C632A57A8EF}" type="pres">
      <dgm:prSet presAssocID="{20C5ABF6-A468-4DBC-8AE4-B82E158D75B1}" presName="childNode" presStyleLbl="node1" presStyleIdx="1" presStyleCnt="3">
        <dgm:presLayoutVars>
          <dgm:bulletEnabled val="1"/>
        </dgm:presLayoutVars>
      </dgm:prSet>
      <dgm:spPr/>
    </dgm:pt>
    <dgm:pt modelId="{E27A572B-5CAD-4668-962D-B04812D87195}" type="pres">
      <dgm:prSet presAssocID="{20C5ABF6-A468-4DBC-8AE4-B82E158D75B1}" presName="aSpace2" presStyleCnt="0"/>
      <dgm:spPr/>
    </dgm:pt>
    <dgm:pt modelId="{B7F985FC-B0A0-4132-924D-DCF7B562095C}" type="pres">
      <dgm:prSet presAssocID="{A8A5C1D5-7AD9-4DC0-AE13-78C93BB32704}" presName="childNode" presStyleLbl="node1" presStyleIdx="2" presStyleCnt="3">
        <dgm:presLayoutVars>
          <dgm:bulletEnabled val="1"/>
        </dgm:presLayoutVars>
      </dgm:prSet>
      <dgm:spPr/>
    </dgm:pt>
  </dgm:ptLst>
  <dgm:cxnLst>
    <dgm:cxn modelId="{194DD621-F7E4-4ADD-BE3F-DEAF3FC3336D}" srcId="{A98D7916-C75F-4E2E-8C16-A2193116BC1A}" destId="{25C1F734-738B-4A84-9ABB-C6F7F249C763}" srcOrd="0" destOrd="0" parTransId="{4F3B34C6-E4C8-444C-99D5-CEDFA86FED2C}" sibTransId="{A59B8B54-9127-47CB-B1F3-E334FE33CE91}"/>
    <dgm:cxn modelId="{AA0E3E24-CA56-46EA-8BF2-BF92ED922146}" srcId="{25C1F734-738B-4A84-9ABB-C6F7F249C763}" destId="{20C5ABF6-A468-4DBC-8AE4-B82E158D75B1}" srcOrd="1" destOrd="0" parTransId="{8DDE6755-352F-46BF-9CA2-44EB8A7EB0D0}" sibTransId="{3C67B7AE-9CB0-4664-BBCC-3E69872185AB}"/>
    <dgm:cxn modelId="{915B4132-5B8D-412A-A7FE-60CF2E999EF5}" type="presOf" srcId="{25C1F734-738B-4A84-9ABB-C6F7F249C763}" destId="{1AD10376-DBF7-4479-B1D8-EE72AA2C9105}" srcOrd="1" destOrd="0" presId="urn:microsoft.com/office/officeart/2005/8/layout/lProcess2"/>
    <dgm:cxn modelId="{0BB3F55C-FDBA-4B00-A763-FA2F6621AE42}" type="presOf" srcId="{A98D7916-C75F-4E2E-8C16-A2193116BC1A}" destId="{48CF9341-B4DF-4554-8FD0-774E743602FF}" srcOrd="0" destOrd="0" presId="urn:microsoft.com/office/officeart/2005/8/layout/lProcess2"/>
    <dgm:cxn modelId="{8145D063-E53E-4DE2-981D-C7D8CFA876BD}" type="presOf" srcId="{A8A5C1D5-7AD9-4DC0-AE13-78C93BB32704}" destId="{B7F985FC-B0A0-4132-924D-DCF7B562095C}" srcOrd="0" destOrd="0" presId="urn:microsoft.com/office/officeart/2005/8/layout/lProcess2"/>
    <dgm:cxn modelId="{A3CE2D72-BD04-4389-8FD6-1630E98A02FC}" type="presOf" srcId="{C5CCD12A-2E9A-4037-9CB7-A7C446FCF284}" destId="{A89D5D36-0D0F-4E73-8E3C-35E469742D00}" srcOrd="0" destOrd="0" presId="urn:microsoft.com/office/officeart/2005/8/layout/lProcess2"/>
    <dgm:cxn modelId="{E7EBCE85-8888-4B47-92C9-5670171E7B87}" srcId="{25C1F734-738B-4A84-9ABB-C6F7F249C763}" destId="{A8A5C1D5-7AD9-4DC0-AE13-78C93BB32704}" srcOrd="2" destOrd="0" parTransId="{ABA8D99E-1B36-4012-834D-B788D06E8583}" sibTransId="{D99F6211-98A5-4566-9831-5E47A8D54D8F}"/>
    <dgm:cxn modelId="{B54E3A98-32A4-4F64-9670-52D1DB50AE6C}" type="presOf" srcId="{25C1F734-738B-4A84-9ABB-C6F7F249C763}" destId="{A031FF1F-249A-4C61-B19D-11C4055E4B44}" srcOrd="0" destOrd="0" presId="urn:microsoft.com/office/officeart/2005/8/layout/lProcess2"/>
    <dgm:cxn modelId="{94612D9F-F911-4165-A30F-131129C159AB}" type="presOf" srcId="{20C5ABF6-A468-4DBC-8AE4-B82E158D75B1}" destId="{5FA053C9-842A-4CE7-BE8D-2C632A57A8EF}" srcOrd="0" destOrd="0" presId="urn:microsoft.com/office/officeart/2005/8/layout/lProcess2"/>
    <dgm:cxn modelId="{3D1157A3-32D0-4F45-951E-6D6E8BE7C802}" srcId="{25C1F734-738B-4A84-9ABB-C6F7F249C763}" destId="{C5CCD12A-2E9A-4037-9CB7-A7C446FCF284}" srcOrd="0" destOrd="0" parTransId="{B71F257A-44FF-4BDE-9B7D-591B6C45C1DE}" sibTransId="{0AE68118-A2A3-4C0C-95CD-4FB625DFDC2A}"/>
    <dgm:cxn modelId="{ECB8CDAB-2B6B-4B26-8AC9-BE3D3764544C}" type="presParOf" srcId="{48CF9341-B4DF-4554-8FD0-774E743602FF}" destId="{950F8190-DD35-4804-BD8F-E326FB8AB84B}" srcOrd="0" destOrd="0" presId="urn:microsoft.com/office/officeart/2005/8/layout/lProcess2"/>
    <dgm:cxn modelId="{47F56FC8-1812-41AD-B0D4-276A8E80EAC0}" type="presParOf" srcId="{950F8190-DD35-4804-BD8F-E326FB8AB84B}" destId="{A031FF1F-249A-4C61-B19D-11C4055E4B44}" srcOrd="0" destOrd="0" presId="urn:microsoft.com/office/officeart/2005/8/layout/lProcess2"/>
    <dgm:cxn modelId="{7ECD6FB3-3034-45F0-8C94-69864C7F36ED}" type="presParOf" srcId="{950F8190-DD35-4804-BD8F-E326FB8AB84B}" destId="{1AD10376-DBF7-4479-B1D8-EE72AA2C9105}" srcOrd="1" destOrd="0" presId="urn:microsoft.com/office/officeart/2005/8/layout/lProcess2"/>
    <dgm:cxn modelId="{59F298F9-CA06-471A-BD67-AF0BCBCA1557}" type="presParOf" srcId="{950F8190-DD35-4804-BD8F-E326FB8AB84B}" destId="{DF6A1F13-94BA-4CE1-A302-36D09E9EF5F5}" srcOrd="2" destOrd="0" presId="urn:microsoft.com/office/officeart/2005/8/layout/lProcess2"/>
    <dgm:cxn modelId="{2A5BB125-8B8B-445E-A19E-FFA9CE3B7553}" type="presParOf" srcId="{DF6A1F13-94BA-4CE1-A302-36D09E9EF5F5}" destId="{8D008F30-C026-4658-AB39-15C6DE538A2A}" srcOrd="0" destOrd="0" presId="urn:microsoft.com/office/officeart/2005/8/layout/lProcess2"/>
    <dgm:cxn modelId="{87C7DDF0-4B62-4151-9685-3D8E24C001E2}" type="presParOf" srcId="{8D008F30-C026-4658-AB39-15C6DE538A2A}" destId="{A89D5D36-0D0F-4E73-8E3C-35E469742D00}" srcOrd="0" destOrd="0" presId="urn:microsoft.com/office/officeart/2005/8/layout/lProcess2"/>
    <dgm:cxn modelId="{F1559D43-2EBF-4B02-A12C-B5CFCDAEA2FB}" type="presParOf" srcId="{8D008F30-C026-4658-AB39-15C6DE538A2A}" destId="{940A28B5-5B9C-4BF4-AA4B-8A4A1FBBE01C}" srcOrd="1" destOrd="0" presId="urn:microsoft.com/office/officeart/2005/8/layout/lProcess2"/>
    <dgm:cxn modelId="{8C76D5D4-F52E-4B83-A4BA-5734DBB0FBBD}" type="presParOf" srcId="{8D008F30-C026-4658-AB39-15C6DE538A2A}" destId="{5FA053C9-842A-4CE7-BE8D-2C632A57A8EF}" srcOrd="2" destOrd="0" presId="urn:microsoft.com/office/officeart/2005/8/layout/lProcess2"/>
    <dgm:cxn modelId="{9557C91B-E305-45CB-9F27-E919DC753A32}" type="presParOf" srcId="{8D008F30-C026-4658-AB39-15C6DE538A2A}" destId="{E27A572B-5CAD-4668-962D-B04812D87195}" srcOrd="3" destOrd="0" presId="urn:microsoft.com/office/officeart/2005/8/layout/lProcess2"/>
    <dgm:cxn modelId="{52EE531E-9BC7-4FD2-B166-F4A02019FAAF}" type="presParOf" srcId="{8D008F30-C026-4658-AB39-15C6DE538A2A}" destId="{B7F985FC-B0A0-4132-924D-DCF7B562095C}"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07D2E8-F5BC-4EF6-9F81-D3884E4EBC4B}" type="doc">
      <dgm:prSet loTypeId="urn:microsoft.com/office/officeart/2005/8/layout/pyramid1" loCatId="pyramid" qsTypeId="urn:microsoft.com/office/officeart/2005/8/quickstyle/simple1" qsCatId="simple" csTypeId="urn:microsoft.com/office/officeart/2005/8/colors/colorful4" csCatId="colorful" phldr="1"/>
      <dgm:spPr/>
    </dgm:pt>
    <dgm:pt modelId="{0CB21B65-E0E7-489D-A943-E545DD9B2547}">
      <dgm:prSet phldrT="[Texte]"/>
      <dgm:spPr/>
      <dgm:t>
        <a:bodyPr/>
        <a:lstStyle/>
        <a:p>
          <a:pPr>
            <a:buNone/>
          </a:pPr>
          <a:r>
            <a:rPr lang="fr-FR" dirty="0"/>
            <a:t>Dev autour d’une tâche métier </a:t>
          </a:r>
        </a:p>
      </dgm:t>
    </dgm:pt>
    <dgm:pt modelId="{FD9F9F52-AAD7-46AC-AD33-3A32889663E2}" type="parTrans" cxnId="{82116AE5-B447-4A36-957C-491437A4C917}">
      <dgm:prSet/>
      <dgm:spPr/>
      <dgm:t>
        <a:bodyPr/>
        <a:lstStyle/>
        <a:p>
          <a:endParaRPr lang="fr-FR"/>
        </a:p>
      </dgm:t>
    </dgm:pt>
    <dgm:pt modelId="{BB5C4DBC-6EC2-4E69-A993-B4F164FB42C4}" type="sibTrans" cxnId="{82116AE5-B447-4A36-957C-491437A4C917}">
      <dgm:prSet/>
      <dgm:spPr/>
      <dgm:t>
        <a:bodyPr/>
        <a:lstStyle/>
        <a:p>
          <a:endParaRPr lang="fr-FR"/>
        </a:p>
      </dgm:t>
    </dgm:pt>
    <dgm:pt modelId="{782CFC5C-BB92-4F32-9356-5B613F239EFA}">
      <dgm:prSet phldrT="[Texte]"/>
      <dgm:spPr/>
      <dgm:t>
        <a:bodyPr/>
        <a:lstStyle/>
        <a:p>
          <a:pPr>
            <a:buNone/>
          </a:pPr>
          <a:r>
            <a:rPr lang="fr-FR" dirty="0"/>
            <a:t>Choisir l’architecture </a:t>
          </a:r>
          <a:r>
            <a:rPr lang="fr-FR" dirty="0" err="1"/>
            <a:t>microservices</a:t>
          </a:r>
          <a:endParaRPr lang="fr-FR" dirty="0"/>
        </a:p>
      </dgm:t>
    </dgm:pt>
    <dgm:pt modelId="{ACA20CF9-60F8-47A0-9A7E-68A2301E43F3}" type="parTrans" cxnId="{F3784026-46F4-42F6-BEA1-767A6FC90259}">
      <dgm:prSet/>
      <dgm:spPr/>
      <dgm:t>
        <a:bodyPr/>
        <a:lstStyle/>
        <a:p>
          <a:endParaRPr lang="fr-FR"/>
        </a:p>
      </dgm:t>
    </dgm:pt>
    <dgm:pt modelId="{A2E4F13F-86EC-4BFB-8D32-656450A88DC3}" type="sibTrans" cxnId="{F3784026-46F4-42F6-BEA1-767A6FC90259}">
      <dgm:prSet/>
      <dgm:spPr/>
      <dgm:t>
        <a:bodyPr/>
        <a:lstStyle/>
        <a:p>
          <a:endParaRPr lang="fr-FR"/>
        </a:p>
      </dgm:t>
    </dgm:pt>
    <dgm:pt modelId="{9D107944-8DF3-477B-B03B-33EFD4F2AF5C}">
      <dgm:prSet phldrT="[Texte]"/>
      <dgm:spPr/>
      <dgm:t>
        <a:bodyPr/>
        <a:lstStyle/>
        <a:p>
          <a:pPr>
            <a:buNone/>
          </a:pPr>
          <a:r>
            <a:rPr lang="fr-FR" dirty="0"/>
            <a:t>Tirer parti du meilleur des fonctionnalités cloud</a:t>
          </a:r>
        </a:p>
      </dgm:t>
    </dgm:pt>
    <dgm:pt modelId="{4AE7C124-8C77-4E2C-B7DC-9C3677C49CCE}" type="parTrans" cxnId="{38FBA441-B442-4428-9311-76F3DE4BB9B9}">
      <dgm:prSet/>
      <dgm:spPr/>
      <dgm:t>
        <a:bodyPr/>
        <a:lstStyle/>
        <a:p>
          <a:endParaRPr lang="fr-FR"/>
        </a:p>
      </dgm:t>
    </dgm:pt>
    <dgm:pt modelId="{4024AD4E-B3EE-4715-A567-FCE2132C038B}" type="sibTrans" cxnId="{38FBA441-B442-4428-9311-76F3DE4BB9B9}">
      <dgm:prSet/>
      <dgm:spPr/>
      <dgm:t>
        <a:bodyPr/>
        <a:lstStyle/>
        <a:p>
          <a:endParaRPr lang="fr-FR"/>
        </a:p>
      </dgm:t>
    </dgm:pt>
    <dgm:pt modelId="{27FDC35E-EE28-448D-B509-FC788D7C8FD4}">
      <dgm:prSet phldrT="[Texte]"/>
      <dgm:spPr/>
      <dgm:t>
        <a:bodyPr/>
        <a:lstStyle/>
        <a:p>
          <a:pPr>
            <a:buNone/>
          </a:pPr>
          <a:r>
            <a:rPr lang="fr-FR"/>
            <a:t>Réduire le Time To Market</a:t>
          </a:r>
          <a:endParaRPr lang="fr-FR" dirty="0"/>
        </a:p>
      </dgm:t>
    </dgm:pt>
    <dgm:pt modelId="{5879D9CD-AA4B-4795-A394-929B1BA05C03}" type="parTrans" cxnId="{B564FE48-5CB4-4691-9EFF-80290B536B48}">
      <dgm:prSet/>
      <dgm:spPr/>
      <dgm:t>
        <a:bodyPr/>
        <a:lstStyle/>
        <a:p>
          <a:endParaRPr lang="fr-FR"/>
        </a:p>
      </dgm:t>
    </dgm:pt>
    <dgm:pt modelId="{8C714C5E-EF20-47D1-9ABF-F02BF6B6079F}" type="sibTrans" cxnId="{B564FE48-5CB4-4691-9EFF-80290B536B48}">
      <dgm:prSet/>
      <dgm:spPr/>
      <dgm:t>
        <a:bodyPr/>
        <a:lstStyle/>
        <a:p>
          <a:endParaRPr lang="fr-FR"/>
        </a:p>
      </dgm:t>
    </dgm:pt>
    <dgm:pt modelId="{6FADEF71-1B98-4576-9797-3921076CCB7F}" type="pres">
      <dgm:prSet presAssocID="{C607D2E8-F5BC-4EF6-9F81-D3884E4EBC4B}" presName="Name0" presStyleCnt="0">
        <dgm:presLayoutVars>
          <dgm:dir/>
          <dgm:animLvl val="lvl"/>
          <dgm:resizeHandles val="exact"/>
        </dgm:presLayoutVars>
      </dgm:prSet>
      <dgm:spPr/>
    </dgm:pt>
    <dgm:pt modelId="{3695A7FF-A966-4F53-A34A-6506B25487EA}" type="pres">
      <dgm:prSet presAssocID="{0CB21B65-E0E7-489D-A943-E545DD9B2547}" presName="Name8" presStyleCnt="0"/>
      <dgm:spPr/>
    </dgm:pt>
    <dgm:pt modelId="{96E64F83-650B-4601-A404-95B7040A8D5F}" type="pres">
      <dgm:prSet presAssocID="{0CB21B65-E0E7-489D-A943-E545DD9B2547}" presName="level" presStyleLbl="node1" presStyleIdx="0" presStyleCnt="4">
        <dgm:presLayoutVars>
          <dgm:chMax val="1"/>
          <dgm:bulletEnabled val="1"/>
        </dgm:presLayoutVars>
      </dgm:prSet>
      <dgm:spPr/>
    </dgm:pt>
    <dgm:pt modelId="{EC0F165E-7249-4480-913D-5A8D1AD896E4}" type="pres">
      <dgm:prSet presAssocID="{0CB21B65-E0E7-489D-A943-E545DD9B2547}" presName="levelTx" presStyleLbl="revTx" presStyleIdx="0" presStyleCnt="0">
        <dgm:presLayoutVars>
          <dgm:chMax val="1"/>
          <dgm:bulletEnabled val="1"/>
        </dgm:presLayoutVars>
      </dgm:prSet>
      <dgm:spPr/>
    </dgm:pt>
    <dgm:pt modelId="{1D1F0785-CCEF-40C2-8D7D-AB077E2C5AE5}" type="pres">
      <dgm:prSet presAssocID="{782CFC5C-BB92-4F32-9356-5B613F239EFA}" presName="Name8" presStyleCnt="0"/>
      <dgm:spPr/>
    </dgm:pt>
    <dgm:pt modelId="{66D8E9E4-95B8-4F7F-B759-DFEE0F1403F9}" type="pres">
      <dgm:prSet presAssocID="{782CFC5C-BB92-4F32-9356-5B613F239EFA}" presName="level" presStyleLbl="node1" presStyleIdx="1" presStyleCnt="4">
        <dgm:presLayoutVars>
          <dgm:chMax val="1"/>
          <dgm:bulletEnabled val="1"/>
        </dgm:presLayoutVars>
      </dgm:prSet>
      <dgm:spPr/>
    </dgm:pt>
    <dgm:pt modelId="{BDCDE931-97BC-46E1-A989-5405A93B7FC6}" type="pres">
      <dgm:prSet presAssocID="{782CFC5C-BB92-4F32-9356-5B613F239EFA}" presName="levelTx" presStyleLbl="revTx" presStyleIdx="0" presStyleCnt="0">
        <dgm:presLayoutVars>
          <dgm:chMax val="1"/>
          <dgm:bulletEnabled val="1"/>
        </dgm:presLayoutVars>
      </dgm:prSet>
      <dgm:spPr/>
    </dgm:pt>
    <dgm:pt modelId="{DDACEEAC-EBB7-4898-AC66-E35A1FD7A741}" type="pres">
      <dgm:prSet presAssocID="{9D107944-8DF3-477B-B03B-33EFD4F2AF5C}" presName="Name8" presStyleCnt="0"/>
      <dgm:spPr/>
    </dgm:pt>
    <dgm:pt modelId="{F7A1F686-56BF-46E3-A761-4E36B50E524E}" type="pres">
      <dgm:prSet presAssocID="{9D107944-8DF3-477B-B03B-33EFD4F2AF5C}" presName="level" presStyleLbl="node1" presStyleIdx="2" presStyleCnt="4">
        <dgm:presLayoutVars>
          <dgm:chMax val="1"/>
          <dgm:bulletEnabled val="1"/>
        </dgm:presLayoutVars>
      </dgm:prSet>
      <dgm:spPr/>
    </dgm:pt>
    <dgm:pt modelId="{B338C7B5-C77A-419E-AC44-A67C8BFF1142}" type="pres">
      <dgm:prSet presAssocID="{9D107944-8DF3-477B-B03B-33EFD4F2AF5C}" presName="levelTx" presStyleLbl="revTx" presStyleIdx="0" presStyleCnt="0">
        <dgm:presLayoutVars>
          <dgm:chMax val="1"/>
          <dgm:bulletEnabled val="1"/>
        </dgm:presLayoutVars>
      </dgm:prSet>
      <dgm:spPr/>
    </dgm:pt>
    <dgm:pt modelId="{D5D5A652-9D48-44BB-AC4D-47E89C70F789}" type="pres">
      <dgm:prSet presAssocID="{27FDC35E-EE28-448D-B509-FC788D7C8FD4}" presName="Name8" presStyleCnt="0"/>
      <dgm:spPr/>
    </dgm:pt>
    <dgm:pt modelId="{EFDEB2F5-2A59-44B2-9096-12F8565516D5}" type="pres">
      <dgm:prSet presAssocID="{27FDC35E-EE28-448D-B509-FC788D7C8FD4}" presName="level" presStyleLbl="node1" presStyleIdx="3" presStyleCnt="4">
        <dgm:presLayoutVars>
          <dgm:chMax val="1"/>
          <dgm:bulletEnabled val="1"/>
        </dgm:presLayoutVars>
      </dgm:prSet>
      <dgm:spPr/>
    </dgm:pt>
    <dgm:pt modelId="{573103B7-8699-46CE-8003-4CBEE7F3B8F0}" type="pres">
      <dgm:prSet presAssocID="{27FDC35E-EE28-448D-B509-FC788D7C8FD4}" presName="levelTx" presStyleLbl="revTx" presStyleIdx="0" presStyleCnt="0">
        <dgm:presLayoutVars>
          <dgm:chMax val="1"/>
          <dgm:bulletEnabled val="1"/>
        </dgm:presLayoutVars>
      </dgm:prSet>
      <dgm:spPr/>
    </dgm:pt>
  </dgm:ptLst>
  <dgm:cxnLst>
    <dgm:cxn modelId="{F3784026-46F4-42F6-BEA1-767A6FC90259}" srcId="{C607D2E8-F5BC-4EF6-9F81-D3884E4EBC4B}" destId="{782CFC5C-BB92-4F32-9356-5B613F239EFA}" srcOrd="1" destOrd="0" parTransId="{ACA20CF9-60F8-47A0-9A7E-68A2301E43F3}" sibTransId="{A2E4F13F-86EC-4BFB-8D32-656450A88DC3}"/>
    <dgm:cxn modelId="{99605F31-34BF-434E-B7D5-13572C44E45D}" type="presOf" srcId="{0CB21B65-E0E7-489D-A943-E545DD9B2547}" destId="{96E64F83-650B-4601-A404-95B7040A8D5F}" srcOrd="0" destOrd="0" presId="urn:microsoft.com/office/officeart/2005/8/layout/pyramid1"/>
    <dgm:cxn modelId="{F63FA537-4EF3-41BE-A4B0-C8A373ABA454}" type="presOf" srcId="{782CFC5C-BB92-4F32-9356-5B613F239EFA}" destId="{BDCDE931-97BC-46E1-A989-5405A93B7FC6}" srcOrd="1" destOrd="0" presId="urn:microsoft.com/office/officeart/2005/8/layout/pyramid1"/>
    <dgm:cxn modelId="{38FBA441-B442-4428-9311-76F3DE4BB9B9}" srcId="{C607D2E8-F5BC-4EF6-9F81-D3884E4EBC4B}" destId="{9D107944-8DF3-477B-B03B-33EFD4F2AF5C}" srcOrd="2" destOrd="0" parTransId="{4AE7C124-8C77-4E2C-B7DC-9C3677C49CCE}" sibTransId="{4024AD4E-B3EE-4715-A567-FCE2132C038B}"/>
    <dgm:cxn modelId="{B564FE48-5CB4-4691-9EFF-80290B536B48}" srcId="{C607D2E8-F5BC-4EF6-9F81-D3884E4EBC4B}" destId="{27FDC35E-EE28-448D-B509-FC788D7C8FD4}" srcOrd="3" destOrd="0" parTransId="{5879D9CD-AA4B-4795-A394-929B1BA05C03}" sibTransId="{8C714C5E-EF20-47D1-9ABF-F02BF6B6079F}"/>
    <dgm:cxn modelId="{B23C1F94-C9A0-4B7E-9003-726466A5B85A}" type="presOf" srcId="{27FDC35E-EE28-448D-B509-FC788D7C8FD4}" destId="{EFDEB2F5-2A59-44B2-9096-12F8565516D5}" srcOrd="0" destOrd="0" presId="urn:microsoft.com/office/officeart/2005/8/layout/pyramid1"/>
    <dgm:cxn modelId="{08B7F6B3-78C4-4DEC-8A8D-4458E7717CA7}" type="presOf" srcId="{9D107944-8DF3-477B-B03B-33EFD4F2AF5C}" destId="{F7A1F686-56BF-46E3-A761-4E36B50E524E}" srcOrd="0" destOrd="0" presId="urn:microsoft.com/office/officeart/2005/8/layout/pyramid1"/>
    <dgm:cxn modelId="{7A92F4D9-7941-484C-A3AD-1069E185B398}" type="presOf" srcId="{782CFC5C-BB92-4F32-9356-5B613F239EFA}" destId="{66D8E9E4-95B8-4F7F-B759-DFEE0F1403F9}" srcOrd="0" destOrd="0" presId="urn:microsoft.com/office/officeart/2005/8/layout/pyramid1"/>
    <dgm:cxn modelId="{E39B1FDC-634A-4F05-B5CA-FF2EEE79AEF4}" type="presOf" srcId="{9D107944-8DF3-477B-B03B-33EFD4F2AF5C}" destId="{B338C7B5-C77A-419E-AC44-A67C8BFF1142}" srcOrd="1" destOrd="0" presId="urn:microsoft.com/office/officeart/2005/8/layout/pyramid1"/>
    <dgm:cxn modelId="{E52B5BE4-E178-43CA-A9C9-461C217BA4A7}" type="presOf" srcId="{C607D2E8-F5BC-4EF6-9F81-D3884E4EBC4B}" destId="{6FADEF71-1B98-4576-9797-3921076CCB7F}" srcOrd="0" destOrd="0" presId="urn:microsoft.com/office/officeart/2005/8/layout/pyramid1"/>
    <dgm:cxn modelId="{82116AE5-B447-4A36-957C-491437A4C917}" srcId="{C607D2E8-F5BC-4EF6-9F81-D3884E4EBC4B}" destId="{0CB21B65-E0E7-489D-A943-E545DD9B2547}" srcOrd="0" destOrd="0" parTransId="{FD9F9F52-AAD7-46AC-AD33-3A32889663E2}" sibTransId="{BB5C4DBC-6EC2-4E69-A993-B4F164FB42C4}"/>
    <dgm:cxn modelId="{682CB8F8-895C-4BDB-8FAE-D7198E83BE94}" type="presOf" srcId="{0CB21B65-E0E7-489D-A943-E545DD9B2547}" destId="{EC0F165E-7249-4480-913D-5A8D1AD896E4}" srcOrd="1" destOrd="0" presId="urn:microsoft.com/office/officeart/2005/8/layout/pyramid1"/>
    <dgm:cxn modelId="{A07A56F9-F6A8-4B1D-9436-7D9718AB22D6}" type="presOf" srcId="{27FDC35E-EE28-448D-B509-FC788D7C8FD4}" destId="{573103B7-8699-46CE-8003-4CBEE7F3B8F0}" srcOrd="1" destOrd="0" presId="urn:microsoft.com/office/officeart/2005/8/layout/pyramid1"/>
    <dgm:cxn modelId="{38A738D3-8897-4F90-B2B4-23F3EE25B5AF}" type="presParOf" srcId="{6FADEF71-1B98-4576-9797-3921076CCB7F}" destId="{3695A7FF-A966-4F53-A34A-6506B25487EA}" srcOrd="0" destOrd="0" presId="urn:microsoft.com/office/officeart/2005/8/layout/pyramid1"/>
    <dgm:cxn modelId="{2CBDE1D7-6011-40D2-85E1-3373A3ECA9E6}" type="presParOf" srcId="{3695A7FF-A966-4F53-A34A-6506B25487EA}" destId="{96E64F83-650B-4601-A404-95B7040A8D5F}" srcOrd="0" destOrd="0" presId="urn:microsoft.com/office/officeart/2005/8/layout/pyramid1"/>
    <dgm:cxn modelId="{B3F6B735-D168-432A-B65D-10653E6EB1AE}" type="presParOf" srcId="{3695A7FF-A966-4F53-A34A-6506B25487EA}" destId="{EC0F165E-7249-4480-913D-5A8D1AD896E4}" srcOrd="1" destOrd="0" presId="urn:microsoft.com/office/officeart/2005/8/layout/pyramid1"/>
    <dgm:cxn modelId="{7296723B-A228-4F71-BD84-74AE50D45A44}" type="presParOf" srcId="{6FADEF71-1B98-4576-9797-3921076CCB7F}" destId="{1D1F0785-CCEF-40C2-8D7D-AB077E2C5AE5}" srcOrd="1" destOrd="0" presId="urn:microsoft.com/office/officeart/2005/8/layout/pyramid1"/>
    <dgm:cxn modelId="{136F406E-B28C-4523-BF88-FF19DF1B87EB}" type="presParOf" srcId="{1D1F0785-CCEF-40C2-8D7D-AB077E2C5AE5}" destId="{66D8E9E4-95B8-4F7F-B759-DFEE0F1403F9}" srcOrd="0" destOrd="0" presId="urn:microsoft.com/office/officeart/2005/8/layout/pyramid1"/>
    <dgm:cxn modelId="{AA4E9902-2901-49BB-B462-B5D8DB5A8F83}" type="presParOf" srcId="{1D1F0785-CCEF-40C2-8D7D-AB077E2C5AE5}" destId="{BDCDE931-97BC-46E1-A989-5405A93B7FC6}" srcOrd="1" destOrd="0" presId="urn:microsoft.com/office/officeart/2005/8/layout/pyramid1"/>
    <dgm:cxn modelId="{193BB4E6-2565-4499-8E18-F0D0718973D3}" type="presParOf" srcId="{6FADEF71-1B98-4576-9797-3921076CCB7F}" destId="{DDACEEAC-EBB7-4898-AC66-E35A1FD7A741}" srcOrd="2" destOrd="0" presId="urn:microsoft.com/office/officeart/2005/8/layout/pyramid1"/>
    <dgm:cxn modelId="{12C43D7D-A23F-4714-9F77-F5E042D30835}" type="presParOf" srcId="{DDACEEAC-EBB7-4898-AC66-E35A1FD7A741}" destId="{F7A1F686-56BF-46E3-A761-4E36B50E524E}" srcOrd="0" destOrd="0" presId="urn:microsoft.com/office/officeart/2005/8/layout/pyramid1"/>
    <dgm:cxn modelId="{06EA13C2-0D58-4E7F-946D-E151EE6D95B7}" type="presParOf" srcId="{DDACEEAC-EBB7-4898-AC66-E35A1FD7A741}" destId="{B338C7B5-C77A-419E-AC44-A67C8BFF1142}" srcOrd="1" destOrd="0" presId="urn:microsoft.com/office/officeart/2005/8/layout/pyramid1"/>
    <dgm:cxn modelId="{3FE6805F-1FE9-4BF7-B39D-1918998F397C}" type="presParOf" srcId="{6FADEF71-1B98-4576-9797-3921076CCB7F}" destId="{D5D5A652-9D48-44BB-AC4D-47E89C70F789}" srcOrd="3" destOrd="0" presId="urn:microsoft.com/office/officeart/2005/8/layout/pyramid1"/>
    <dgm:cxn modelId="{F2B1B23F-BF11-4D99-85D6-BD3E903BF83F}" type="presParOf" srcId="{D5D5A652-9D48-44BB-AC4D-47E89C70F789}" destId="{EFDEB2F5-2A59-44B2-9096-12F8565516D5}" srcOrd="0" destOrd="0" presId="urn:microsoft.com/office/officeart/2005/8/layout/pyramid1"/>
    <dgm:cxn modelId="{27B9FDBD-7458-4ED6-AC93-BBA50B495722}" type="presParOf" srcId="{D5D5A652-9D48-44BB-AC4D-47E89C70F789}" destId="{573103B7-8699-46CE-8003-4CBEE7F3B8F0}" srcOrd="1" destOrd="0" presId="urn:microsoft.com/office/officeart/2005/8/layout/pyramid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32CCB7-6555-469A-BAEA-C4DC6058E540}"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fr-FR"/>
        </a:p>
      </dgm:t>
    </dgm:pt>
    <dgm:pt modelId="{FCE6BE4C-2725-4F45-B83B-767D9FE3CC1E}">
      <dgm:prSet phldrT="[Texte]"/>
      <dgm:spPr/>
      <dgm:t>
        <a:bodyPr/>
        <a:lstStyle/>
        <a:p>
          <a:r>
            <a:rPr lang="fr-FR" dirty="0"/>
            <a:t>Scalabilité</a:t>
          </a:r>
        </a:p>
      </dgm:t>
    </dgm:pt>
    <dgm:pt modelId="{309F5822-78CD-4510-BE3D-52F1537C5658}" type="parTrans" cxnId="{7B9D418F-EFB8-4FCC-A35A-1C8DAE7E4C88}">
      <dgm:prSet/>
      <dgm:spPr/>
      <dgm:t>
        <a:bodyPr/>
        <a:lstStyle/>
        <a:p>
          <a:endParaRPr lang="fr-FR"/>
        </a:p>
      </dgm:t>
    </dgm:pt>
    <dgm:pt modelId="{1CDBDDD2-E429-4D23-904B-3E503878709D}" type="sibTrans" cxnId="{7B9D418F-EFB8-4FCC-A35A-1C8DAE7E4C88}">
      <dgm:prSet/>
      <dgm:spPr/>
      <dgm:t>
        <a:bodyPr/>
        <a:lstStyle/>
        <a:p>
          <a:endParaRPr lang="fr-FR"/>
        </a:p>
      </dgm:t>
    </dgm:pt>
    <dgm:pt modelId="{47AB3C89-BB7E-4310-A33B-F947130C4C22}">
      <dgm:prSet phldrT="[Texte]"/>
      <dgm:spPr/>
      <dgm:t>
        <a:bodyPr/>
        <a:lstStyle/>
        <a:p>
          <a:r>
            <a:rPr lang="fr-FR" dirty="0"/>
            <a:t>horizontale</a:t>
          </a:r>
        </a:p>
      </dgm:t>
    </dgm:pt>
    <dgm:pt modelId="{8D91133C-EF33-4DE0-8E7F-9F142771F82D}" type="parTrans" cxnId="{F8A508AA-1B66-45EF-88B7-E527771E0682}">
      <dgm:prSet/>
      <dgm:spPr/>
      <dgm:t>
        <a:bodyPr/>
        <a:lstStyle/>
        <a:p>
          <a:endParaRPr lang="fr-FR"/>
        </a:p>
      </dgm:t>
    </dgm:pt>
    <dgm:pt modelId="{A631D957-E0C4-4977-AE8B-B289A6ABBA3C}" type="sibTrans" cxnId="{F8A508AA-1B66-45EF-88B7-E527771E0682}">
      <dgm:prSet/>
      <dgm:spPr/>
      <dgm:t>
        <a:bodyPr/>
        <a:lstStyle/>
        <a:p>
          <a:endParaRPr lang="fr-FR"/>
        </a:p>
      </dgm:t>
    </dgm:pt>
    <dgm:pt modelId="{5D36A5C4-0488-4BC5-BF06-AE2C320C8F09}">
      <dgm:prSet phldrT="[Texte]"/>
      <dgm:spPr/>
      <dgm:t>
        <a:bodyPr/>
        <a:lstStyle/>
        <a:p>
          <a:r>
            <a:rPr lang="fr-FR" dirty="0"/>
            <a:t>Verticale</a:t>
          </a:r>
        </a:p>
      </dgm:t>
    </dgm:pt>
    <dgm:pt modelId="{65B369D7-158E-4052-80D0-2A4201C37C65}" type="parTrans" cxnId="{0DC646F7-3336-4B8A-B272-121151AB0B2C}">
      <dgm:prSet/>
      <dgm:spPr/>
      <dgm:t>
        <a:bodyPr/>
        <a:lstStyle/>
        <a:p>
          <a:endParaRPr lang="fr-FR"/>
        </a:p>
      </dgm:t>
    </dgm:pt>
    <dgm:pt modelId="{7B33B432-F55B-4BF6-9F28-EF08128A5921}" type="sibTrans" cxnId="{0DC646F7-3336-4B8A-B272-121151AB0B2C}">
      <dgm:prSet/>
      <dgm:spPr/>
      <dgm:t>
        <a:bodyPr/>
        <a:lstStyle/>
        <a:p>
          <a:endParaRPr lang="fr-FR"/>
        </a:p>
      </dgm:t>
    </dgm:pt>
    <dgm:pt modelId="{EADDAC15-4B3F-4C6B-8FC0-EB49C10C4D7B}">
      <dgm:prSet phldrT="[Texte]"/>
      <dgm:spPr/>
      <dgm:t>
        <a:bodyPr/>
        <a:lstStyle/>
        <a:p>
          <a:r>
            <a:rPr lang="fr-FR" dirty="0"/>
            <a:t>Résilience</a:t>
          </a:r>
        </a:p>
      </dgm:t>
    </dgm:pt>
    <dgm:pt modelId="{3A602170-1157-4931-AC5B-A55FB4EA616F}" type="parTrans" cxnId="{9A15BD64-6F06-4FF6-A27C-B562B539E29B}">
      <dgm:prSet/>
      <dgm:spPr/>
      <dgm:t>
        <a:bodyPr/>
        <a:lstStyle/>
        <a:p>
          <a:endParaRPr lang="fr-FR"/>
        </a:p>
      </dgm:t>
    </dgm:pt>
    <dgm:pt modelId="{34AB13F3-054B-4DD7-A940-0CC2BAA76C9C}" type="sibTrans" cxnId="{9A15BD64-6F06-4FF6-A27C-B562B539E29B}">
      <dgm:prSet/>
      <dgm:spPr/>
      <dgm:t>
        <a:bodyPr/>
        <a:lstStyle/>
        <a:p>
          <a:endParaRPr lang="fr-FR"/>
        </a:p>
      </dgm:t>
    </dgm:pt>
    <dgm:pt modelId="{B3013641-9510-46B6-B8A1-AF471E8D2691}">
      <dgm:prSet phldrT="[Texte]"/>
      <dgm:spPr/>
      <dgm:t>
        <a:bodyPr/>
        <a:lstStyle/>
        <a:p>
          <a:r>
            <a:rPr lang="fr-FR" dirty="0"/>
            <a:t>Panne sur une seule instance</a:t>
          </a:r>
        </a:p>
      </dgm:t>
    </dgm:pt>
    <dgm:pt modelId="{157DA49F-0E23-4EA6-A38A-B7BE8A6C9D89}" type="parTrans" cxnId="{35EFB87D-9C94-4756-86A2-2D28005E85EF}">
      <dgm:prSet/>
      <dgm:spPr/>
      <dgm:t>
        <a:bodyPr/>
        <a:lstStyle/>
        <a:p>
          <a:endParaRPr lang="fr-FR"/>
        </a:p>
      </dgm:t>
    </dgm:pt>
    <dgm:pt modelId="{0CA5CE7A-E2D5-4F91-A895-0C3F9AF69403}" type="sibTrans" cxnId="{35EFB87D-9C94-4756-86A2-2D28005E85EF}">
      <dgm:prSet/>
      <dgm:spPr/>
      <dgm:t>
        <a:bodyPr/>
        <a:lstStyle/>
        <a:p>
          <a:endParaRPr lang="fr-FR"/>
        </a:p>
      </dgm:t>
    </dgm:pt>
    <dgm:pt modelId="{0ADD8107-3377-4A14-A814-B71CC1F0A89D}">
      <dgm:prSet phldrT="[Texte]"/>
      <dgm:spPr/>
      <dgm:t>
        <a:bodyPr/>
        <a:lstStyle/>
        <a:p>
          <a:r>
            <a:rPr lang="fr-FR" dirty="0"/>
            <a:t>Disponibilité des autres applications</a:t>
          </a:r>
        </a:p>
      </dgm:t>
    </dgm:pt>
    <dgm:pt modelId="{55832578-DDD1-4B71-BACC-3F1428352F6E}" type="parTrans" cxnId="{A7DD575D-CFA0-4B50-A124-48CFE555F19B}">
      <dgm:prSet/>
      <dgm:spPr/>
      <dgm:t>
        <a:bodyPr/>
        <a:lstStyle/>
        <a:p>
          <a:endParaRPr lang="fr-FR"/>
        </a:p>
      </dgm:t>
    </dgm:pt>
    <dgm:pt modelId="{39DE5B0E-8728-4A84-BFF4-A1206F0C6E02}" type="sibTrans" cxnId="{A7DD575D-CFA0-4B50-A124-48CFE555F19B}">
      <dgm:prSet/>
      <dgm:spPr/>
      <dgm:t>
        <a:bodyPr/>
        <a:lstStyle/>
        <a:p>
          <a:endParaRPr lang="fr-FR"/>
        </a:p>
      </dgm:t>
    </dgm:pt>
    <dgm:pt modelId="{7BB51280-F1E9-4281-810C-CBC246595B57}">
      <dgm:prSet phldrT="[Texte]"/>
      <dgm:spPr/>
      <dgm:t>
        <a:bodyPr/>
        <a:lstStyle/>
        <a:p>
          <a:r>
            <a:rPr lang="fr-FR" dirty="0"/>
            <a:t>Automatisation</a:t>
          </a:r>
        </a:p>
      </dgm:t>
    </dgm:pt>
    <dgm:pt modelId="{DEB9C0C5-E5B3-4631-8975-79EACA23D494}" type="parTrans" cxnId="{9CE8969F-9D39-4B99-8B1F-7AC04510ADBE}">
      <dgm:prSet/>
      <dgm:spPr/>
      <dgm:t>
        <a:bodyPr/>
        <a:lstStyle/>
        <a:p>
          <a:endParaRPr lang="fr-FR"/>
        </a:p>
      </dgm:t>
    </dgm:pt>
    <dgm:pt modelId="{42BA2E29-EBA9-4EA3-BF4F-C97D567ACB03}" type="sibTrans" cxnId="{9CE8969F-9D39-4B99-8B1F-7AC04510ADBE}">
      <dgm:prSet/>
      <dgm:spPr/>
      <dgm:t>
        <a:bodyPr/>
        <a:lstStyle/>
        <a:p>
          <a:endParaRPr lang="fr-FR"/>
        </a:p>
      </dgm:t>
    </dgm:pt>
    <dgm:pt modelId="{7164C2E3-7F1C-4F95-81FB-0E58F704CBC1}">
      <dgm:prSet phldrT="[Texte]"/>
      <dgm:spPr/>
      <dgm:t>
        <a:bodyPr/>
        <a:lstStyle/>
        <a:p>
          <a:r>
            <a:rPr lang="fr-FR" dirty="0"/>
            <a:t>Portabilité</a:t>
          </a:r>
        </a:p>
      </dgm:t>
    </dgm:pt>
    <dgm:pt modelId="{C3437FAC-E09D-4F8E-B1CD-99988EE7AEB4}" type="parTrans" cxnId="{B41F98B2-950F-4846-A26B-0285D739F71F}">
      <dgm:prSet/>
      <dgm:spPr/>
      <dgm:t>
        <a:bodyPr/>
        <a:lstStyle/>
        <a:p>
          <a:endParaRPr lang="fr-FR"/>
        </a:p>
      </dgm:t>
    </dgm:pt>
    <dgm:pt modelId="{E12D86DE-0950-449E-9122-33F33A1C9E23}" type="sibTrans" cxnId="{B41F98B2-950F-4846-A26B-0285D739F71F}">
      <dgm:prSet/>
      <dgm:spPr/>
      <dgm:t>
        <a:bodyPr/>
        <a:lstStyle/>
        <a:p>
          <a:endParaRPr lang="fr-FR"/>
        </a:p>
      </dgm:t>
    </dgm:pt>
    <dgm:pt modelId="{1EECBE01-E6A2-4962-BD51-CE3086AEF88C}">
      <dgm:prSet phldrT="[Texte]"/>
      <dgm:spPr/>
      <dgm:t>
        <a:bodyPr/>
        <a:lstStyle/>
        <a:p>
          <a:r>
            <a:rPr lang="fr-FR" dirty="0" err="1"/>
            <a:t>Aws</a:t>
          </a:r>
          <a:endParaRPr lang="fr-FR" dirty="0"/>
        </a:p>
      </dgm:t>
    </dgm:pt>
    <dgm:pt modelId="{703C5812-FBC1-470C-BA04-51BD3C6FAFE0}" type="parTrans" cxnId="{E4ADD9FE-745A-4EBC-AFA6-E94E956128BF}">
      <dgm:prSet/>
      <dgm:spPr/>
      <dgm:t>
        <a:bodyPr/>
        <a:lstStyle/>
        <a:p>
          <a:endParaRPr lang="fr-FR"/>
        </a:p>
      </dgm:t>
    </dgm:pt>
    <dgm:pt modelId="{C22FEF2F-2197-4A74-BEB5-6EB6E4D61BA0}" type="sibTrans" cxnId="{E4ADD9FE-745A-4EBC-AFA6-E94E956128BF}">
      <dgm:prSet/>
      <dgm:spPr/>
      <dgm:t>
        <a:bodyPr/>
        <a:lstStyle/>
        <a:p>
          <a:endParaRPr lang="fr-FR"/>
        </a:p>
      </dgm:t>
    </dgm:pt>
    <dgm:pt modelId="{08A20AD6-F14A-489A-A6A9-537F5E3F8D8B}">
      <dgm:prSet phldrT="[Texte]"/>
      <dgm:spPr/>
      <dgm:t>
        <a:bodyPr/>
        <a:lstStyle/>
        <a:p>
          <a:r>
            <a:rPr lang="fr-FR" dirty="0"/>
            <a:t>Azure</a:t>
          </a:r>
        </a:p>
      </dgm:t>
    </dgm:pt>
    <dgm:pt modelId="{ECBD0240-76C7-4A79-8DA8-D855405B1C24}" type="parTrans" cxnId="{78EF1277-5AE2-4E39-BCD8-05A3FCA77BEF}">
      <dgm:prSet/>
      <dgm:spPr/>
      <dgm:t>
        <a:bodyPr/>
        <a:lstStyle/>
        <a:p>
          <a:endParaRPr lang="fr-FR"/>
        </a:p>
      </dgm:t>
    </dgm:pt>
    <dgm:pt modelId="{F7975E95-7CC3-423F-9840-75B1DD80FD59}" type="sibTrans" cxnId="{78EF1277-5AE2-4E39-BCD8-05A3FCA77BEF}">
      <dgm:prSet/>
      <dgm:spPr/>
      <dgm:t>
        <a:bodyPr/>
        <a:lstStyle/>
        <a:p>
          <a:endParaRPr lang="fr-FR"/>
        </a:p>
      </dgm:t>
    </dgm:pt>
    <dgm:pt modelId="{3FBD1C92-C21E-43B9-A1D8-A2CBA6E71CF4}">
      <dgm:prSet phldrT="[Texte]"/>
      <dgm:spPr/>
      <dgm:t>
        <a:bodyPr/>
        <a:lstStyle/>
        <a:p>
          <a:r>
            <a:rPr lang="fr-FR" dirty="0"/>
            <a:t>Intégration continu (CI)</a:t>
          </a:r>
        </a:p>
      </dgm:t>
    </dgm:pt>
    <dgm:pt modelId="{04491BE5-2E5F-4127-9801-6E7322BF634F}" type="parTrans" cxnId="{9DFAE497-878E-48D0-A621-9936D136EFF1}">
      <dgm:prSet/>
      <dgm:spPr/>
      <dgm:t>
        <a:bodyPr/>
        <a:lstStyle/>
        <a:p>
          <a:endParaRPr lang="fr-FR"/>
        </a:p>
      </dgm:t>
    </dgm:pt>
    <dgm:pt modelId="{8F0BD20D-4FAC-4291-92EA-6F917A774BC7}" type="sibTrans" cxnId="{9DFAE497-878E-48D0-A621-9936D136EFF1}">
      <dgm:prSet/>
      <dgm:spPr/>
      <dgm:t>
        <a:bodyPr/>
        <a:lstStyle/>
        <a:p>
          <a:endParaRPr lang="fr-FR"/>
        </a:p>
      </dgm:t>
    </dgm:pt>
    <dgm:pt modelId="{D28A080D-01F1-4999-8683-B87724827DD8}">
      <dgm:prSet phldrT="[Texte]"/>
      <dgm:spPr/>
      <dgm:t>
        <a:bodyPr/>
        <a:lstStyle/>
        <a:p>
          <a:r>
            <a:rPr lang="fr-FR" dirty="0"/>
            <a:t>Développement continu (CD)</a:t>
          </a:r>
        </a:p>
      </dgm:t>
    </dgm:pt>
    <dgm:pt modelId="{5F18CA16-31AA-44AF-B9AA-C56B94724F76}" type="parTrans" cxnId="{9640EFCF-C9CB-4280-9760-CF302FBA1B89}">
      <dgm:prSet/>
      <dgm:spPr/>
      <dgm:t>
        <a:bodyPr/>
        <a:lstStyle/>
        <a:p>
          <a:endParaRPr lang="fr-FR"/>
        </a:p>
      </dgm:t>
    </dgm:pt>
    <dgm:pt modelId="{DAD3463C-FD3B-4B1D-A586-26FB41B0857F}" type="sibTrans" cxnId="{9640EFCF-C9CB-4280-9760-CF302FBA1B89}">
      <dgm:prSet/>
      <dgm:spPr/>
      <dgm:t>
        <a:bodyPr/>
        <a:lstStyle/>
        <a:p>
          <a:endParaRPr lang="fr-FR"/>
        </a:p>
      </dgm:t>
    </dgm:pt>
    <dgm:pt modelId="{04B74A5E-228C-452E-9C40-A11CC9B12000}" type="pres">
      <dgm:prSet presAssocID="{9632CCB7-6555-469A-BAEA-C4DC6058E540}" presName="Name0" presStyleCnt="0">
        <dgm:presLayoutVars>
          <dgm:dir/>
          <dgm:animLvl val="lvl"/>
          <dgm:resizeHandles/>
        </dgm:presLayoutVars>
      </dgm:prSet>
      <dgm:spPr/>
    </dgm:pt>
    <dgm:pt modelId="{12C90C11-9663-4D91-8D3F-94E69466AE48}" type="pres">
      <dgm:prSet presAssocID="{FCE6BE4C-2725-4F45-B83B-767D9FE3CC1E}" presName="linNode" presStyleCnt="0"/>
      <dgm:spPr/>
    </dgm:pt>
    <dgm:pt modelId="{331AFEB8-7DA1-41A3-AEFC-937B881EA755}" type="pres">
      <dgm:prSet presAssocID="{FCE6BE4C-2725-4F45-B83B-767D9FE3CC1E}" presName="parentShp" presStyleLbl="node1" presStyleIdx="0" presStyleCnt="4">
        <dgm:presLayoutVars>
          <dgm:bulletEnabled val="1"/>
        </dgm:presLayoutVars>
      </dgm:prSet>
      <dgm:spPr/>
    </dgm:pt>
    <dgm:pt modelId="{38BA350F-7F09-4EA4-9C09-BCE13B91DBAB}" type="pres">
      <dgm:prSet presAssocID="{FCE6BE4C-2725-4F45-B83B-767D9FE3CC1E}" presName="childShp" presStyleLbl="bgAccFollowNode1" presStyleIdx="0" presStyleCnt="4">
        <dgm:presLayoutVars>
          <dgm:bulletEnabled val="1"/>
        </dgm:presLayoutVars>
      </dgm:prSet>
      <dgm:spPr/>
    </dgm:pt>
    <dgm:pt modelId="{5C0FEF8B-9171-4FA2-9D13-5537AF658EB3}" type="pres">
      <dgm:prSet presAssocID="{1CDBDDD2-E429-4D23-904B-3E503878709D}" presName="spacing" presStyleCnt="0"/>
      <dgm:spPr/>
    </dgm:pt>
    <dgm:pt modelId="{5EE95CA7-CFDA-480F-A6D1-842693AF3BC2}" type="pres">
      <dgm:prSet presAssocID="{7164C2E3-7F1C-4F95-81FB-0E58F704CBC1}" presName="linNode" presStyleCnt="0"/>
      <dgm:spPr/>
    </dgm:pt>
    <dgm:pt modelId="{3A80BC0A-3E09-4801-9264-33C7209CC7A6}" type="pres">
      <dgm:prSet presAssocID="{7164C2E3-7F1C-4F95-81FB-0E58F704CBC1}" presName="parentShp" presStyleLbl="node1" presStyleIdx="1" presStyleCnt="4">
        <dgm:presLayoutVars>
          <dgm:bulletEnabled val="1"/>
        </dgm:presLayoutVars>
      </dgm:prSet>
      <dgm:spPr/>
    </dgm:pt>
    <dgm:pt modelId="{3A822F5E-70D3-438D-9D33-9800E46EAEAD}" type="pres">
      <dgm:prSet presAssocID="{7164C2E3-7F1C-4F95-81FB-0E58F704CBC1}" presName="childShp" presStyleLbl="bgAccFollowNode1" presStyleIdx="1" presStyleCnt="4">
        <dgm:presLayoutVars>
          <dgm:bulletEnabled val="1"/>
        </dgm:presLayoutVars>
      </dgm:prSet>
      <dgm:spPr/>
    </dgm:pt>
    <dgm:pt modelId="{4487E34E-8976-4AE3-850A-552588F77C00}" type="pres">
      <dgm:prSet presAssocID="{E12D86DE-0950-449E-9122-33F33A1C9E23}" presName="spacing" presStyleCnt="0"/>
      <dgm:spPr/>
    </dgm:pt>
    <dgm:pt modelId="{4C5161F7-F13F-4780-BB81-455D858F8877}" type="pres">
      <dgm:prSet presAssocID="{EADDAC15-4B3F-4C6B-8FC0-EB49C10C4D7B}" presName="linNode" presStyleCnt="0"/>
      <dgm:spPr/>
    </dgm:pt>
    <dgm:pt modelId="{3D9FD599-7D70-44BE-A07A-5F41D93C8162}" type="pres">
      <dgm:prSet presAssocID="{EADDAC15-4B3F-4C6B-8FC0-EB49C10C4D7B}" presName="parentShp" presStyleLbl="node1" presStyleIdx="2" presStyleCnt="4">
        <dgm:presLayoutVars>
          <dgm:bulletEnabled val="1"/>
        </dgm:presLayoutVars>
      </dgm:prSet>
      <dgm:spPr/>
    </dgm:pt>
    <dgm:pt modelId="{EBC7EA93-077C-44BB-A130-A5BF64FB7F05}" type="pres">
      <dgm:prSet presAssocID="{EADDAC15-4B3F-4C6B-8FC0-EB49C10C4D7B}" presName="childShp" presStyleLbl="bgAccFollowNode1" presStyleIdx="2" presStyleCnt="4">
        <dgm:presLayoutVars>
          <dgm:bulletEnabled val="1"/>
        </dgm:presLayoutVars>
      </dgm:prSet>
      <dgm:spPr/>
    </dgm:pt>
    <dgm:pt modelId="{206FB4CC-25D3-493F-9771-4697E6A75B54}" type="pres">
      <dgm:prSet presAssocID="{34AB13F3-054B-4DD7-A940-0CC2BAA76C9C}" presName="spacing" presStyleCnt="0"/>
      <dgm:spPr/>
    </dgm:pt>
    <dgm:pt modelId="{53743E3D-6EF0-4A53-A0DD-E6F14CAFB997}" type="pres">
      <dgm:prSet presAssocID="{7BB51280-F1E9-4281-810C-CBC246595B57}" presName="linNode" presStyleCnt="0"/>
      <dgm:spPr/>
    </dgm:pt>
    <dgm:pt modelId="{FED83BF5-E883-47CF-923F-C51F05BAD5D8}" type="pres">
      <dgm:prSet presAssocID="{7BB51280-F1E9-4281-810C-CBC246595B57}" presName="parentShp" presStyleLbl="node1" presStyleIdx="3" presStyleCnt="4">
        <dgm:presLayoutVars>
          <dgm:bulletEnabled val="1"/>
        </dgm:presLayoutVars>
      </dgm:prSet>
      <dgm:spPr/>
    </dgm:pt>
    <dgm:pt modelId="{CD340C15-FFA6-44D8-B5FE-3FC4717BCF72}" type="pres">
      <dgm:prSet presAssocID="{7BB51280-F1E9-4281-810C-CBC246595B57}" presName="childShp" presStyleLbl="bgAccFollowNode1" presStyleIdx="3" presStyleCnt="4">
        <dgm:presLayoutVars>
          <dgm:bulletEnabled val="1"/>
        </dgm:presLayoutVars>
      </dgm:prSet>
      <dgm:spPr/>
    </dgm:pt>
  </dgm:ptLst>
  <dgm:cxnLst>
    <dgm:cxn modelId="{86AADD0B-1F78-4819-803D-CED802FEAEE1}" type="presOf" srcId="{47AB3C89-BB7E-4310-A33B-F947130C4C22}" destId="{38BA350F-7F09-4EA4-9C09-BCE13B91DBAB}" srcOrd="0" destOrd="0" presId="urn:microsoft.com/office/officeart/2005/8/layout/vList6"/>
    <dgm:cxn modelId="{2AB38E11-3B37-4EDE-AEB5-F687913057C5}" type="presOf" srcId="{0ADD8107-3377-4A14-A814-B71CC1F0A89D}" destId="{EBC7EA93-077C-44BB-A130-A5BF64FB7F05}" srcOrd="0" destOrd="1" presId="urn:microsoft.com/office/officeart/2005/8/layout/vList6"/>
    <dgm:cxn modelId="{26154732-71A1-4FBE-BA9B-74CB0984F1EC}" type="presOf" srcId="{B3013641-9510-46B6-B8A1-AF471E8D2691}" destId="{EBC7EA93-077C-44BB-A130-A5BF64FB7F05}" srcOrd="0" destOrd="0" presId="urn:microsoft.com/office/officeart/2005/8/layout/vList6"/>
    <dgm:cxn modelId="{6470345C-85DD-4AFB-9523-C56F3057EDA5}" type="presOf" srcId="{08A20AD6-F14A-489A-A6A9-537F5E3F8D8B}" destId="{3A822F5E-70D3-438D-9D33-9800E46EAEAD}" srcOrd="0" destOrd="1" presId="urn:microsoft.com/office/officeart/2005/8/layout/vList6"/>
    <dgm:cxn modelId="{A7DD575D-CFA0-4B50-A124-48CFE555F19B}" srcId="{EADDAC15-4B3F-4C6B-8FC0-EB49C10C4D7B}" destId="{0ADD8107-3377-4A14-A814-B71CC1F0A89D}" srcOrd="1" destOrd="0" parTransId="{55832578-DDD1-4B71-BACC-3F1428352F6E}" sibTransId="{39DE5B0E-8728-4A84-BFF4-A1206F0C6E02}"/>
    <dgm:cxn modelId="{9A15BD64-6F06-4FF6-A27C-B562B539E29B}" srcId="{9632CCB7-6555-469A-BAEA-C4DC6058E540}" destId="{EADDAC15-4B3F-4C6B-8FC0-EB49C10C4D7B}" srcOrd="2" destOrd="0" parTransId="{3A602170-1157-4931-AC5B-A55FB4EA616F}" sibTransId="{34AB13F3-054B-4DD7-A940-0CC2BAA76C9C}"/>
    <dgm:cxn modelId="{05BB194D-0A25-44C8-934C-1BB9C5372B12}" type="presOf" srcId="{FCE6BE4C-2725-4F45-B83B-767D9FE3CC1E}" destId="{331AFEB8-7DA1-41A3-AEFC-937B881EA755}" srcOrd="0" destOrd="0" presId="urn:microsoft.com/office/officeart/2005/8/layout/vList6"/>
    <dgm:cxn modelId="{34A91854-BE49-4158-9B21-F3B3983C102A}" type="presOf" srcId="{D28A080D-01F1-4999-8683-B87724827DD8}" destId="{CD340C15-FFA6-44D8-B5FE-3FC4717BCF72}" srcOrd="0" destOrd="1" presId="urn:microsoft.com/office/officeart/2005/8/layout/vList6"/>
    <dgm:cxn modelId="{88F8EA54-089A-4984-B587-3A6E7A3A3B23}" type="presOf" srcId="{EADDAC15-4B3F-4C6B-8FC0-EB49C10C4D7B}" destId="{3D9FD599-7D70-44BE-A07A-5F41D93C8162}" srcOrd="0" destOrd="0" presId="urn:microsoft.com/office/officeart/2005/8/layout/vList6"/>
    <dgm:cxn modelId="{128A1555-98DF-4C4B-B326-455C5F74E287}" type="presOf" srcId="{1EECBE01-E6A2-4962-BD51-CE3086AEF88C}" destId="{3A822F5E-70D3-438D-9D33-9800E46EAEAD}" srcOrd="0" destOrd="0" presId="urn:microsoft.com/office/officeart/2005/8/layout/vList6"/>
    <dgm:cxn modelId="{08E68F55-2657-4BB0-AC35-7648E13E0EB7}" type="presOf" srcId="{9632CCB7-6555-469A-BAEA-C4DC6058E540}" destId="{04B74A5E-228C-452E-9C40-A11CC9B12000}" srcOrd="0" destOrd="0" presId="urn:microsoft.com/office/officeart/2005/8/layout/vList6"/>
    <dgm:cxn modelId="{78EF1277-5AE2-4E39-BCD8-05A3FCA77BEF}" srcId="{7164C2E3-7F1C-4F95-81FB-0E58F704CBC1}" destId="{08A20AD6-F14A-489A-A6A9-537F5E3F8D8B}" srcOrd="1" destOrd="0" parTransId="{ECBD0240-76C7-4A79-8DA8-D855405B1C24}" sibTransId="{F7975E95-7CC3-423F-9840-75B1DD80FD59}"/>
    <dgm:cxn modelId="{35EFB87D-9C94-4756-86A2-2D28005E85EF}" srcId="{EADDAC15-4B3F-4C6B-8FC0-EB49C10C4D7B}" destId="{B3013641-9510-46B6-B8A1-AF471E8D2691}" srcOrd="0" destOrd="0" parTransId="{157DA49F-0E23-4EA6-A38A-B7BE8A6C9D89}" sibTransId="{0CA5CE7A-E2D5-4F91-A895-0C3F9AF69403}"/>
    <dgm:cxn modelId="{7B9D418F-EFB8-4FCC-A35A-1C8DAE7E4C88}" srcId="{9632CCB7-6555-469A-BAEA-C4DC6058E540}" destId="{FCE6BE4C-2725-4F45-B83B-767D9FE3CC1E}" srcOrd="0" destOrd="0" parTransId="{309F5822-78CD-4510-BE3D-52F1537C5658}" sibTransId="{1CDBDDD2-E429-4D23-904B-3E503878709D}"/>
    <dgm:cxn modelId="{9DFAE497-878E-48D0-A621-9936D136EFF1}" srcId="{7BB51280-F1E9-4281-810C-CBC246595B57}" destId="{3FBD1C92-C21E-43B9-A1D8-A2CBA6E71CF4}" srcOrd="0" destOrd="0" parTransId="{04491BE5-2E5F-4127-9801-6E7322BF634F}" sibTransId="{8F0BD20D-4FAC-4291-92EA-6F917A774BC7}"/>
    <dgm:cxn modelId="{839F5B9B-E21A-4441-BEED-63D75AFA0A68}" type="presOf" srcId="{7164C2E3-7F1C-4F95-81FB-0E58F704CBC1}" destId="{3A80BC0A-3E09-4801-9264-33C7209CC7A6}" srcOrd="0" destOrd="0" presId="urn:microsoft.com/office/officeart/2005/8/layout/vList6"/>
    <dgm:cxn modelId="{9CE8969F-9D39-4B99-8B1F-7AC04510ADBE}" srcId="{9632CCB7-6555-469A-BAEA-C4DC6058E540}" destId="{7BB51280-F1E9-4281-810C-CBC246595B57}" srcOrd="3" destOrd="0" parTransId="{DEB9C0C5-E5B3-4631-8975-79EACA23D494}" sibTransId="{42BA2E29-EBA9-4EA3-BF4F-C97D567ACB03}"/>
    <dgm:cxn modelId="{F8A508AA-1B66-45EF-88B7-E527771E0682}" srcId="{FCE6BE4C-2725-4F45-B83B-767D9FE3CC1E}" destId="{47AB3C89-BB7E-4310-A33B-F947130C4C22}" srcOrd="0" destOrd="0" parTransId="{8D91133C-EF33-4DE0-8E7F-9F142771F82D}" sibTransId="{A631D957-E0C4-4977-AE8B-B289A6ABBA3C}"/>
    <dgm:cxn modelId="{B41F98B2-950F-4846-A26B-0285D739F71F}" srcId="{9632CCB7-6555-469A-BAEA-C4DC6058E540}" destId="{7164C2E3-7F1C-4F95-81FB-0E58F704CBC1}" srcOrd="1" destOrd="0" parTransId="{C3437FAC-E09D-4F8E-B1CD-99988EE7AEB4}" sibTransId="{E12D86DE-0950-449E-9122-33F33A1C9E23}"/>
    <dgm:cxn modelId="{69B978C1-B68A-44F5-ABCE-176636475ED5}" type="presOf" srcId="{3FBD1C92-C21E-43B9-A1D8-A2CBA6E71CF4}" destId="{CD340C15-FFA6-44D8-B5FE-3FC4717BCF72}" srcOrd="0" destOrd="0" presId="urn:microsoft.com/office/officeart/2005/8/layout/vList6"/>
    <dgm:cxn modelId="{9640EFCF-C9CB-4280-9760-CF302FBA1B89}" srcId="{7BB51280-F1E9-4281-810C-CBC246595B57}" destId="{D28A080D-01F1-4999-8683-B87724827DD8}" srcOrd="1" destOrd="0" parTransId="{5F18CA16-31AA-44AF-B9AA-C56B94724F76}" sibTransId="{DAD3463C-FD3B-4B1D-A586-26FB41B0857F}"/>
    <dgm:cxn modelId="{9E10F0E6-9DB2-4B95-8A68-0A961ED92061}" type="presOf" srcId="{7BB51280-F1E9-4281-810C-CBC246595B57}" destId="{FED83BF5-E883-47CF-923F-C51F05BAD5D8}" srcOrd="0" destOrd="0" presId="urn:microsoft.com/office/officeart/2005/8/layout/vList6"/>
    <dgm:cxn modelId="{0DC646F7-3336-4B8A-B272-121151AB0B2C}" srcId="{FCE6BE4C-2725-4F45-B83B-767D9FE3CC1E}" destId="{5D36A5C4-0488-4BC5-BF06-AE2C320C8F09}" srcOrd="1" destOrd="0" parTransId="{65B369D7-158E-4052-80D0-2A4201C37C65}" sibTransId="{7B33B432-F55B-4BF6-9F28-EF08128A5921}"/>
    <dgm:cxn modelId="{E686CDF9-6C7A-4D3B-AB70-7BC30120607E}" type="presOf" srcId="{5D36A5C4-0488-4BC5-BF06-AE2C320C8F09}" destId="{38BA350F-7F09-4EA4-9C09-BCE13B91DBAB}" srcOrd="0" destOrd="1" presId="urn:microsoft.com/office/officeart/2005/8/layout/vList6"/>
    <dgm:cxn modelId="{E4ADD9FE-745A-4EBC-AFA6-E94E956128BF}" srcId="{7164C2E3-7F1C-4F95-81FB-0E58F704CBC1}" destId="{1EECBE01-E6A2-4962-BD51-CE3086AEF88C}" srcOrd="0" destOrd="0" parTransId="{703C5812-FBC1-470C-BA04-51BD3C6FAFE0}" sibTransId="{C22FEF2F-2197-4A74-BEB5-6EB6E4D61BA0}"/>
    <dgm:cxn modelId="{CC7A536E-5F35-44F9-ACD8-EDEBB9185913}" type="presParOf" srcId="{04B74A5E-228C-452E-9C40-A11CC9B12000}" destId="{12C90C11-9663-4D91-8D3F-94E69466AE48}" srcOrd="0" destOrd="0" presId="urn:microsoft.com/office/officeart/2005/8/layout/vList6"/>
    <dgm:cxn modelId="{EFDB3C1A-0777-41C5-988A-A545D50F034E}" type="presParOf" srcId="{12C90C11-9663-4D91-8D3F-94E69466AE48}" destId="{331AFEB8-7DA1-41A3-AEFC-937B881EA755}" srcOrd="0" destOrd="0" presId="urn:microsoft.com/office/officeart/2005/8/layout/vList6"/>
    <dgm:cxn modelId="{E86DFD70-79B3-4B60-B71B-5B0DCF6EFBD4}" type="presParOf" srcId="{12C90C11-9663-4D91-8D3F-94E69466AE48}" destId="{38BA350F-7F09-4EA4-9C09-BCE13B91DBAB}" srcOrd="1" destOrd="0" presId="urn:microsoft.com/office/officeart/2005/8/layout/vList6"/>
    <dgm:cxn modelId="{C394A204-545F-437C-B39B-0F83AAEF7D0C}" type="presParOf" srcId="{04B74A5E-228C-452E-9C40-A11CC9B12000}" destId="{5C0FEF8B-9171-4FA2-9D13-5537AF658EB3}" srcOrd="1" destOrd="0" presId="urn:microsoft.com/office/officeart/2005/8/layout/vList6"/>
    <dgm:cxn modelId="{23250FE8-9100-4CCC-A308-2C73E92C7992}" type="presParOf" srcId="{04B74A5E-228C-452E-9C40-A11CC9B12000}" destId="{5EE95CA7-CFDA-480F-A6D1-842693AF3BC2}" srcOrd="2" destOrd="0" presId="urn:microsoft.com/office/officeart/2005/8/layout/vList6"/>
    <dgm:cxn modelId="{EA5A9234-8D1F-4A6A-81C5-D14869C90954}" type="presParOf" srcId="{5EE95CA7-CFDA-480F-A6D1-842693AF3BC2}" destId="{3A80BC0A-3E09-4801-9264-33C7209CC7A6}" srcOrd="0" destOrd="0" presId="urn:microsoft.com/office/officeart/2005/8/layout/vList6"/>
    <dgm:cxn modelId="{F367B426-B69D-4A0E-B472-6DAC02AF3207}" type="presParOf" srcId="{5EE95CA7-CFDA-480F-A6D1-842693AF3BC2}" destId="{3A822F5E-70D3-438D-9D33-9800E46EAEAD}" srcOrd="1" destOrd="0" presId="urn:microsoft.com/office/officeart/2005/8/layout/vList6"/>
    <dgm:cxn modelId="{AD8817F4-F1B8-418E-B897-00742970043C}" type="presParOf" srcId="{04B74A5E-228C-452E-9C40-A11CC9B12000}" destId="{4487E34E-8976-4AE3-850A-552588F77C00}" srcOrd="3" destOrd="0" presId="urn:microsoft.com/office/officeart/2005/8/layout/vList6"/>
    <dgm:cxn modelId="{AE376E79-2EAF-46CA-9EF3-6035BF9E0407}" type="presParOf" srcId="{04B74A5E-228C-452E-9C40-A11CC9B12000}" destId="{4C5161F7-F13F-4780-BB81-455D858F8877}" srcOrd="4" destOrd="0" presId="urn:microsoft.com/office/officeart/2005/8/layout/vList6"/>
    <dgm:cxn modelId="{22D8C09E-4641-4247-8221-4C5103A903D4}" type="presParOf" srcId="{4C5161F7-F13F-4780-BB81-455D858F8877}" destId="{3D9FD599-7D70-44BE-A07A-5F41D93C8162}" srcOrd="0" destOrd="0" presId="urn:microsoft.com/office/officeart/2005/8/layout/vList6"/>
    <dgm:cxn modelId="{C8B42701-D252-4FE2-A117-07E870224260}" type="presParOf" srcId="{4C5161F7-F13F-4780-BB81-455D858F8877}" destId="{EBC7EA93-077C-44BB-A130-A5BF64FB7F05}" srcOrd="1" destOrd="0" presId="urn:microsoft.com/office/officeart/2005/8/layout/vList6"/>
    <dgm:cxn modelId="{2F9EA6CC-656D-44FE-A9F1-526840434066}" type="presParOf" srcId="{04B74A5E-228C-452E-9C40-A11CC9B12000}" destId="{206FB4CC-25D3-493F-9771-4697E6A75B54}" srcOrd="5" destOrd="0" presId="urn:microsoft.com/office/officeart/2005/8/layout/vList6"/>
    <dgm:cxn modelId="{2C43587D-1961-4651-8009-95630C85BF7D}" type="presParOf" srcId="{04B74A5E-228C-452E-9C40-A11CC9B12000}" destId="{53743E3D-6EF0-4A53-A0DD-E6F14CAFB997}" srcOrd="6" destOrd="0" presId="urn:microsoft.com/office/officeart/2005/8/layout/vList6"/>
    <dgm:cxn modelId="{0833EABF-317D-463F-96C1-97EF5AE9EAF0}" type="presParOf" srcId="{53743E3D-6EF0-4A53-A0DD-E6F14CAFB997}" destId="{FED83BF5-E883-47CF-923F-C51F05BAD5D8}" srcOrd="0" destOrd="0" presId="urn:microsoft.com/office/officeart/2005/8/layout/vList6"/>
    <dgm:cxn modelId="{73BFBCD6-8B97-4B64-BAA2-B6C851737EFE}" type="presParOf" srcId="{53743E3D-6EF0-4A53-A0DD-E6F14CAFB997}" destId="{CD340C15-FFA6-44D8-B5FE-3FC4717BCF7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104DE2-BF35-4DA3-8254-D9D5CEBB4202}" type="doc">
      <dgm:prSet loTypeId="urn:microsoft.com/office/officeart/2005/8/layout/process1" loCatId="process" qsTypeId="urn:microsoft.com/office/officeart/2005/8/quickstyle/simple1" qsCatId="simple" csTypeId="urn:microsoft.com/office/officeart/2005/8/colors/colorful1" csCatId="colorful" phldr="1"/>
      <dgm:spPr/>
    </dgm:pt>
    <dgm:pt modelId="{8B175BD3-84C4-4EFC-AEE9-9F7262D903EF}">
      <dgm:prSet phldrT="[Texte]"/>
      <dgm:spPr/>
      <dgm:t>
        <a:bodyPr/>
        <a:lstStyle/>
        <a:p>
          <a:r>
            <a:rPr lang="fr-FR" dirty="0"/>
            <a:t>Code</a:t>
          </a:r>
        </a:p>
      </dgm:t>
    </dgm:pt>
    <dgm:pt modelId="{3EC7688E-17C0-4098-9A68-8E6A160B1DC2}" type="parTrans" cxnId="{C3D591CE-C1B4-44EC-B9FB-5220ED2BCC49}">
      <dgm:prSet/>
      <dgm:spPr/>
      <dgm:t>
        <a:bodyPr/>
        <a:lstStyle/>
        <a:p>
          <a:endParaRPr lang="fr-FR"/>
        </a:p>
      </dgm:t>
    </dgm:pt>
    <dgm:pt modelId="{4A7ABDF7-0E9C-441F-829C-E4943C17DD32}" type="sibTrans" cxnId="{C3D591CE-C1B4-44EC-B9FB-5220ED2BCC49}">
      <dgm:prSet/>
      <dgm:spPr/>
      <dgm:t>
        <a:bodyPr/>
        <a:lstStyle/>
        <a:p>
          <a:endParaRPr lang="fr-FR"/>
        </a:p>
      </dgm:t>
    </dgm:pt>
    <dgm:pt modelId="{11E2AB78-E17F-40BF-AE39-F10B62B5CDD4}">
      <dgm:prSet phldrT="[Texte]"/>
      <dgm:spPr/>
      <dgm:t>
        <a:bodyPr/>
        <a:lstStyle/>
        <a:p>
          <a:r>
            <a:rPr lang="fr-FR" dirty="0"/>
            <a:t>Tests et Intégration</a:t>
          </a:r>
        </a:p>
      </dgm:t>
    </dgm:pt>
    <dgm:pt modelId="{13614D75-85BB-4BB0-A9C7-7BFCE2ACB4D4}" type="parTrans" cxnId="{D1DB9574-DAE5-4F00-8C7A-74415925225A}">
      <dgm:prSet/>
      <dgm:spPr/>
      <dgm:t>
        <a:bodyPr/>
        <a:lstStyle/>
        <a:p>
          <a:endParaRPr lang="fr-FR"/>
        </a:p>
      </dgm:t>
    </dgm:pt>
    <dgm:pt modelId="{4A78CE74-3123-4B86-9649-E7463FA6114D}" type="sibTrans" cxnId="{D1DB9574-DAE5-4F00-8C7A-74415925225A}">
      <dgm:prSet/>
      <dgm:spPr/>
      <dgm:t>
        <a:bodyPr/>
        <a:lstStyle/>
        <a:p>
          <a:endParaRPr lang="fr-FR"/>
        </a:p>
      </dgm:t>
    </dgm:pt>
    <dgm:pt modelId="{FC8592E3-9270-4810-813C-31A2338F6E5D}">
      <dgm:prSet phldrT="[Texte]"/>
      <dgm:spPr/>
      <dgm:t>
        <a:bodyPr/>
        <a:lstStyle/>
        <a:p>
          <a:r>
            <a:rPr lang="fr-FR" dirty="0"/>
            <a:t>Recette</a:t>
          </a:r>
        </a:p>
      </dgm:t>
    </dgm:pt>
    <dgm:pt modelId="{FBA2A882-3629-460C-89F2-CE767DB15632}" type="parTrans" cxnId="{8E45FD3C-122E-4A7E-8C60-1903E201A651}">
      <dgm:prSet/>
      <dgm:spPr/>
      <dgm:t>
        <a:bodyPr/>
        <a:lstStyle/>
        <a:p>
          <a:endParaRPr lang="fr-FR"/>
        </a:p>
      </dgm:t>
    </dgm:pt>
    <dgm:pt modelId="{77DA20F2-9A13-4530-B182-19C9CD68BF6F}" type="sibTrans" cxnId="{8E45FD3C-122E-4A7E-8C60-1903E201A651}">
      <dgm:prSet/>
      <dgm:spPr/>
      <dgm:t>
        <a:bodyPr/>
        <a:lstStyle/>
        <a:p>
          <a:endParaRPr lang="fr-FR"/>
        </a:p>
      </dgm:t>
    </dgm:pt>
    <dgm:pt modelId="{657E776A-05AC-4654-94BA-64BE38F5ACF8}">
      <dgm:prSet phldrT="[Texte]"/>
      <dgm:spPr/>
      <dgm:t>
        <a:bodyPr/>
        <a:lstStyle/>
        <a:p>
          <a:r>
            <a:rPr lang="fr-FR" dirty="0"/>
            <a:t>Mise en production</a:t>
          </a:r>
        </a:p>
      </dgm:t>
    </dgm:pt>
    <dgm:pt modelId="{EAC34E19-6A75-4FDC-BEFD-7BA5DE0D3195}" type="parTrans" cxnId="{59FD130C-8A1C-4D6D-97A5-4A4EFD4C8E41}">
      <dgm:prSet/>
      <dgm:spPr/>
      <dgm:t>
        <a:bodyPr/>
        <a:lstStyle/>
        <a:p>
          <a:endParaRPr lang="fr-FR"/>
        </a:p>
      </dgm:t>
    </dgm:pt>
    <dgm:pt modelId="{EC9C9C09-4FD9-4894-88EF-AFD0BFB867CE}" type="sibTrans" cxnId="{59FD130C-8A1C-4D6D-97A5-4A4EFD4C8E41}">
      <dgm:prSet/>
      <dgm:spPr/>
      <dgm:t>
        <a:bodyPr/>
        <a:lstStyle/>
        <a:p>
          <a:endParaRPr lang="fr-FR"/>
        </a:p>
      </dgm:t>
    </dgm:pt>
    <dgm:pt modelId="{7B8FA97C-3B2A-45EB-B4AB-22C271F2A749}" type="pres">
      <dgm:prSet presAssocID="{2B104DE2-BF35-4DA3-8254-D9D5CEBB4202}" presName="Name0" presStyleCnt="0">
        <dgm:presLayoutVars>
          <dgm:dir/>
          <dgm:resizeHandles val="exact"/>
        </dgm:presLayoutVars>
      </dgm:prSet>
      <dgm:spPr/>
    </dgm:pt>
    <dgm:pt modelId="{A59285C0-7CB7-4EF5-AB4C-B508BD4EA993}" type="pres">
      <dgm:prSet presAssocID="{8B175BD3-84C4-4EFC-AEE9-9F7262D903EF}" presName="node" presStyleLbl="node1" presStyleIdx="0" presStyleCnt="4">
        <dgm:presLayoutVars>
          <dgm:bulletEnabled val="1"/>
        </dgm:presLayoutVars>
      </dgm:prSet>
      <dgm:spPr/>
    </dgm:pt>
    <dgm:pt modelId="{B28A567D-FBF8-42E4-9834-F9D43EDDD908}" type="pres">
      <dgm:prSet presAssocID="{4A7ABDF7-0E9C-441F-829C-E4943C17DD32}" presName="sibTrans" presStyleLbl="sibTrans2D1" presStyleIdx="0" presStyleCnt="3"/>
      <dgm:spPr/>
    </dgm:pt>
    <dgm:pt modelId="{B4400FDA-5F46-4641-8A21-916F54C6B0F2}" type="pres">
      <dgm:prSet presAssocID="{4A7ABDF7-0E9C-441F-829C-E4943C17DD32}" presName="connectorText" presStyleLbl="sibTrans2D1" presStyleIdx="0" presStyleCnt="3"/>
      <dgm:spPr/>
    </dgm:pt>
    <dgm:pt modelId="{1F86B6DF-EA55-4158-9AFE-215F660FCE56}" type="pres">
      <dgm:prSet presAssocID="{11E2AB78-E17F-40BF-AE39-F10B62B5CDD4}" presName="node" presStyleLbl="node1" presStyleIdx="1" presStyleCnt="4">
        <dgm:presLayoutVars>
          <dgm:bulletEnabled val="1"/>
        </dgm:presLayoutVars>
      </dgm:prSet>
      <dgm:spPr/>
    </dgm:pt>
    <dgm:pt modelId="{BC30FF46-9BA7-4BA3-91E7-8C88C437B572}" type="pres">
      <dgm:prSet presAssocID="{4A78CE74-3123-4B86-9649-E7463FA6114D}" presName="sibTrans" presStyleLbl="sibTrans2D1" presStyleIdx="1" presStyleCnt="3"/>
      <dgm:spPr/>
    </dgm:pt>
    <dgm:pt modelId="{171A32E3-2C0B-4FF4-BE60-C288E13B3B5B}" type="pres">
      <dgm:prSet presAssocID="{4A78CE74-3123-4B86-9649-E7463FA6114D}" presName="connectorText" presStyleLbl="sibTrans2D1" presStyleIdx="1" presStyleCnt="3"/>
      <dgm:spPr/>
    </dgm:pt>
    <dgm:pt modelId="{A9598007-6F59-46B1-BE4C-1DB1D6AE49D1}" type="pres">
      <dgm:prSet presAssocID="{FC8592E3-9270-4810-813C-31A2338F6E5D}" presName="node" presStyleLbl="node1" presStyleIdx="2" presStyleCnt="4">
        <dgm:presLayoutVars>
          <dgm:bulletEnabled val="1"/>
        </dgm:presLayoutVars>
      </dgm:prSet>
      <dgm:spPr/>
    </dgm:pt>
    <dgm:pt modelId="{99BEA7A9-5D3D-4B11-AE54-ACAFD36C6E4B}" type="pres">
      <dgm:prSet presAssocID="{77DA20F2-9A13-4530-B182-19C9CD68BF6F}" presName="sibTrans" presStyleLbl="sibTrans2D1" presStyleIdx="2" presStyleCnt="3"/>
      <dgm:spPr/>
    </dgm:pt>
    <dgm:pt modelId="{B2BCBC82-EBBF-4D3F-8239-2C6149237C27}" type="pres">
      <dgm:prSet presAssocID="{77DA20F2-9A13-4530-B182-19C9CD68BF6F}" presName="connectorText" presStyleLbl="sibTrans2D1" presStyleIdx="2" presStyleCnt="3"/>
      <dgm:spPr/>
    </dgm:pt>
    <dgm:pt modelId="{F954EAE6-87CA-405F-97E1-49BD55C4C739}" type="pres">
      <dgm:prSet presAssocID="{657E776A-05AC-4654-94BA-64BE38F5ACF8}" presName="node" presStyleLbl="node1" presStyleIdx="3" presStyleCnt="4">
        <dgm:presLayoutVars>
          <dgm:bulletEnabled val="1"/>
        </dgm:presLayoutVars>
      </dgm:prSet>
      <dgm:spPr/>
    </dgm:pt>
  </dgm:ptLst>
  <dgm:cxnLst>
    <dgm:cxn modelId="{9ACBBE04-3CE4-4470-A44F-3D3CF2DB9759}" type="presOf" srcId="{2B104DE2-BF35-4DA3-8254-D9D5CEBB4202}" destId="{7B8FA97C-3B2A-45EB-B4AB-22C271F2A749}" srcOrd="0" destOrd="0" presId="urn:microsoft.com/office/officeart/2005/8/layout/process1"/>
    <dgm:cxn modelId="{59FD130C-8A1C-4D6D-97A5-4A4EFD4C8E41}" srcId="{2B104DE2-BF35-4DA3-8254-D9D5CEBB4202}" destId="{657E776A-05AC-4654-94BA-64BE38F5ACF8}" srcOrd="3" destOrd="0" parTransId="{EAC34E19-6A75-4FDC-BEFD-7BA5DE0D3195}" sibTransId="{EC9C9C09-4FD9-4894-88EF-AFD0BFB867CE}"/>
    <dgm:cxn modelId="{275B3917-6260-4B10-9B99-B6CE86C49F94}" type="presOf" srcId="{11E2AB78-E17F-40BF-AE39-F10B62B5CDD4}" destId="{1F86B6DF-EA55-4158-9AFE-215F660FCE56}" srcOrd="0" destOrd="0" presId="urn:microsoft.com/office/officeart/2005/8/layout/process1"/>
    <dgm:cxn modelId="{0E6E4117-851D-43E8-86DF-C22D21D013E5}" type="presOf" srcId="{4A7ABDF7-0E9C-441F-829C-E4943C17DD32}" destId="{B28A567D-FBF8-42E4-9834-F9D43EDDD908}" srcOrd="0" destOrd="0" presId="urn:microsoft.com/office/officeart/2005/8/layout/process1"/>
    <dgm:cxn modelId="{8E45FD3C-122E-4A7E-8C60-1903E201A651}" srcId="{2B104DE2-BF35-4DA3-8254-D9D5CEBB4202}" destId="{FC8592E3-9270-4810-813C-31A2338F6E5D}" srcOrd="2" destOrd="0" parTransId="{FBA2A882-3629-460C-89F2-CE767DB15632}" sibTransId="{77DA20F2-9A13-4530-B182-19C9CD68BF6F}"/>
    <dgm:cxn modelId="{1A288564-05EC-4AB7-B76F-525147A49ED4}" type="presOf" srcId="{4A78CE74-3123-4B86-9649-E7463FA6114D}" destId="{171A32E3-2C0B-4FF4-BE60-C288E13B3B5B}" srcOrd="1" destOrd="0" presId="urn:microsoft.com/office/officeart/2005/8/layout/process1"/>
    <dgm:cxn modelId="{C8C26073-A178-42A3-B991-1F33A065124F}" type="presOf" srcId="{4A7ABDF7-0E9C-441F-829C-E4943C17DD32}" destId="{B4400FDA-5F46-4641-8A21-916F54C6B0F2}" srcOrd="1" destOrd="0" presId="urn:microsoft.com/office/officeart/2005/8/layout/process1"/>
    <dgm:cxn modelId="{D1DB9574-DAE5-4F00-8C7A-74415925225A}" srcId="{2B104DE2-BF35-4DA3-8254-D9D5CEBB4202}" destId="{11E2AB78-E17F-40BF-AE39-F10B62B5CDD4}" srcOrd="1" destOrd="0" parTransId="{13614D75-85BB-4BB0-A9C7-7BFCE2ACB4D4}" sibTransId="{4A78CE74-3123-4B86-9649-E7463FA6114D}"/>
    <dgm:cxn modelId="{23B6A954-79FC-4CA1-A584-B4C883B5A3B0}" type="presOf" srcId="{FC8592E3-9270-4810-813C-31A2338F6E5D}" destId="{A9598007-6F59-46B1-BE4C-1DB1D6AE49D1}" srcOrd="0" destOrd="0" presId="urn:microsoft.com/office/officeart/2005/8/layout/process1"/>
    <dgm:cxn modelId="{0BB1C2A0-15AC-480D-B349-506880F305DE}" type="presOf" srcId="{8B175BD3-84C4-4EFC-AEE9-9F7262D903EF}" destId="{A59285C0-7CB7-4EF5-AB4C-B508BD4EA993}" srcOrd="0" destOrd="0" presId="urn:microsoft.com/office/officeart/2005/8/layout/process1"/>
    <dgm:cxn modelId="{70BB08A6-A561-4CE4-B7BC-DB70E6AF10AF}" type="presOf" srcId="{4A78CE74-3123-4B86-9649-E7463FA6114D}" destId="{BC30FF46-9BA7-4BA3-91E7-8C88C437B572}" srcOrd="0" destOrd="0" presId="urn:microsoft.com/office/officeart/2005/8/layout/process1"/>
    <dgm:cxn modelId="{F04679A8-9034-42FB-93B7-D4F163676F2A}" type="presOf" srcId="{657E776A-05AC-4654-94BA-64BE38F5ACF8}" destId="{F954EAE6-87CA-405F-97E1-49BD55C4C739}" srcOrd="0" destOrd="0" presId="urn:microsoft.com/office/officeart/2005/8/layout/process1"/>
    <dgm:cxn modelId="{C3D591CE-C1B4-44EC-B9FB-5220ED2BCC49}" srcId="{2B104DE2-BF35-4DA3-8254-D9D5CEBB4202}" destId="{8B175BD3-84C4-4EFC-AEE9-9F7262D903EF}" srcOrd="0" destOrd="0" parTransId="{3EC7688E-17C0-4098-9A68-8E6A160B1DC2}" sibTransId="{4A7ABDF7-0E9C-441F-829C-E4943C17DD32}"/>
    <dgm:cxn modelId="{F53C74ED-30FB-4079-A6EF-16510EA3627A}" type="presOf" srcId="{77DA20F2-9A13-4530-B182-19C9CD68BF6F}" destId="{B2BCBC82-EBBF-4D3F-8239-2C6149237C27}" srcOrd="1" destOrd="0" presId="urn:microsoft.com/office/officeart/2005/8/layout/process1"/>
    <dgm:cxn modelId="{1AF37BEF-6ECB-4BD5-A798-BC38DBD9E7FC}" type="presOf" srcId="{77DA20F2-9A13-4530-B182-19C9CD68BF6F}" destId="{99BEA7A9-5D3D-4B11-AE54-ACAFD36C6E4B}" srcOrd="0" destOrd="0" presId="urn:microsoft.com/office/officeart/2005/8/layout/process1"/>
    <dgm:cxn modelId="{FE4B5881-3333-4BBC-9FCE-DF40CCB72980}" type="presParOf" srcId="{7B8FA97C-3B2A-45EB-B4AB-22C271F2A749}" destId="{A59285C0-7CB7-4EF5-AB4C-B508BD4EA993}" srcOrd="0" destOrd="0" presId="urn:microsoft.com/office/officeart/2005/8/layout/process1"/>
    <dgm:cxn modelId="{771EF6B7-6371-41C6-B37E-6CDF33ECC678}" type="presParOf" srcId="{7B8FA97C-3B2A-45EB-B4AB-22C271F2A749}" destId="{B28A567D-FBF8-42E4-9834-F9D43EDDD908}" srcOrd="1" destOrd="0" presId="urn:microsoft.com/office/officeart/2005/8/layout/process1"/>
    <dgm:cxn modelId="{F98A7753-BB5D-4A6B-8788-05D3D6FA24A1}" type="presParOf" srcId="{B28A567D-FBF8-42E4-9834-F9D43EDDD908}" destId="{B4400FDA-5F46-4641-8A21-916F54C6B0F2}" srcOrd="0" destOrd="0" presId="urn:microsoft.com/office/officeart/2005/8/layout/process1"/>
    <dgm:cxn modelId="{10543AD6-D7A9-45DA-948A-D9DC8BBDD4D0}" type="presParOf" srcId="{7B8FA97C-3B2A-45EB-B4AB-22C271F2A749}" destId="{1F86B6DF-EA55-4158-9AFE-215F660FCE56}" srcOrd="2" destOrd="0" presId="urn:microsoft.com/office/officeart/2005/8/layout/process1"/>
    <dgm:cxn modelId="{99960170-9A00-4561-96BA-CB5CA5064CA2}" type="presParOf" srcId="{7B8FA97C-3B2A-45EB-B4AB-22C271F2A749}" destId="{BC30FF46-9BA7-4BA3-91E7-8C88C437B572}" srcOrd="3" destOrd="0" presId="urn:microsoft.com/office/officeart/2005/8/layout/process1"/>
    <dgm:cxn modelId="{DE454DB2-3333-4790-9C45-08D3939B2D52}" type="presParOf" srcId="{BC30FF46-9BA7-4BA3-91E7-8C88C437B572}" destId="{171A32E3-2C0B-4FF4-BE60-C288E13B3B5B}" srcOrd="0" destOrd="0" presId="urn:microsoft.com/office/officeart/2005/8/layout/process1"/>
    <dgm:cxn modelId="{FAC775A4-4183-424E-A55A-B0E1F85F7F94}" type="presParOf" srcId="{7B8FA97C-3B2A-45EB-B4AB-22C271F2A749}" destId="{A9598007-6F59-46B1-BE4C-1DB1D6AE49D1}" srcOrd="4" destOrd="0" presId="urn:microsoft.com/office/officeart/2005/8/layout/process1"/>
    <dgm:cxn modelId="{8381B516-43C2-4828-9F5D-61F81C5F8A6D}" type="presParOf" srcId="{7B8FA97C-3B2A-45EB-B4AB-22C271F2A749}" destId="{99BEA7A9-5D3D-4B11-AE54-ACAFD36C6E4B}" srcOrd="5" destOrd="0" presId="urn:microsoft.com/office/officeart/2005/8/layout/process1"/>
    <dgm:cxn modelId="{0944F220-E5F5-4990-ADF6-46D2604191D9}" type="presParOf" srcId="{99BEA7A9-5D3D-4B11-AE54-ACAFD36C6E4B}" destId="{B2BCBC82-EBBF-4D3F-8239-2C6149237C27}" srcOrd="0" destOrd="0" presId="urn:microsoft.com/office/officeart/2005/8/layout/process1"/>
    <dgm:cxn modelId="{B7FD9531-CD9B-498C-8E54-CC35FEE9090B}" type="presParOf" srcId="{7B8FA97C-3B2A-45EB-B4AB-22C271F2A749}" destId="{F954EAE6-87CA-405F-97E1-49BD55C4C73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2FCBA2-96E2-4564-92CD-8EA835F9D930}"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fr-FR"/>
        </a:p>
      </dgm:t>
    </dgm:pt>
    <dgm:pt modelId="{8BAC7F60-652B-478E-9024-06495F4E5457}">
      <dgm:prSet phldrT="[Texte]" custT="1"/>
      <dgm:spPr/>
      <dgm:t>
        <a:bodyPr/>
        <a:lstStyle/>
        <a:p>
          <a:r>
            <a:rPr lang="fr-FR" sz="1800" dirty="0"/>
            <a:t>Faire tourner des environnements Linux isolés les uns des autres dans des containers partageant le même noyau</a:t>
          </a:r>
        </a:p>
      </dgm:t>
    </dgm:pt>
    <dgm:pt modelId="{BCD859D6-81AA-4B46-9F5D-DCEBBA4B15BE}" type="parTrans" cxnId="{D26D1C71-41E4-436B-AB4B-6F560EE3CE30}">
      <dgm:prSet/>
      <dgm:spPr/>
      <dgm:t>
        <a:bodyPr/>
        <a:lstStyle/>
        <a:p>
          <a:endParaRPr lang="fr-FR"/>
        </a:p>
      </dgm:t>
    </dgm:pt>
    <dgm:pt modelId="{F349B841-29EA-4136-B85B-1BFDF33B236F}" type="sibTrans" cxnId="{D26D1C71-41E4-436B-AB4B-6F560EE3CE30}">
      <dgm:prSet/>
      <dgm:spPr/>
      <dgm:t>
        <a:bodyPr/>
        <a:lstStyle/>
        <a:p>
          <a:endParaRPr lang="fr-FR"/>
        </a:p>
      </dgm:t>
    </dgm:pt>
    <dgm:pt modelId="{CBE610C0-1697-4B29-B1B5-69DF0EA04C16}">
      <dgm:prSet phldrT="[Texte]" custT="1"/>
      <dgm:spPr/>
      <dgm:t>
        <a:bodyPr/>
        <a:lstStyle/>
        <a:p>
          <a:r>
            <a:rPr lang="fr-FR" sz="1800" dirty="0"/>
            <a:t>Linux kernel</a:t>
          </a:r>
        </a:p>
      </dgm:t>
    </dgm:pt>
    <dgm:pt modelId="{CF228946-147F-4C4A-B4EE-A36EEE95B673}" type="parTrans" cxnId="{3B338A3D-F580-4892-B368-33F0CB35BB33}">
      <dgm:prSet/>
      <dgm:spPr/>
      <dgm:t>
        <a:bodyPr/>
        <a:lstStyle/>
        <a:p>
          <a:endParaRPr lang="fr-FR"/>
        </a:p>
      </dgm:t>
    </dgm:pt>
    <dgm:pt modelId="{954EB916-A94B-44FA-BA1B-0EE4C9286970}" type="sibTrans" cxnId="{3B338A3D-F580-4892-B368-33F0CB35BB33}">
      <dgm:prSet/>
      <dgm:spPr/>
      <dgm:t>
        <a:bodyPr/>
        <a:lstStyle/>
        <a:p>
          <a:endParaRPr lang="fr-FR"/>
        </a:p>
      </dgm:t>
    </dgm:pt>
    <dgm:pt modelId="{E4B0816D-7A85-4405-9947-F5CDAC45C7B9}">
      <dgm:prSet phldrT="[Texte]" custT="1"/>
      <dgm:spPr/>
      <dgm:t>
        <a:bodyPr/>
        <a:lstStyle/>
        <a:p>
          <a:r>
            <a:rPr lang="fr-FR" sz="1800" dirty="0"/>
            <a:t>Hardware</a:t>
          </a:r>
        </a:p>
      </dgm:t>
    </dgm:pt>
    <dgm:pt modelId="{29C01DC1-397D-4653-A0F5-B22E45FE2706}" type="parTrans" cxnId="{70089EF3-E2A5-4453-8E7A-8FB91B0CB068}">
      <dgm:prSet/>
      <dgm:spPr/>
      <dgm:t>
        <a:bodyPr/>
        <a:lstStyle/>
        <a:p>
          <a:endParaRPr lang="fr-FR"/>
        </a:p>
      </dgm:t>
    </dgm:pt>
    <dgm:pt modelId="{BA88495E-5A36-4A6B-9AE5-D848A47ACF4A}" type="sibTrans" cxnId="{70089EF3-E2A5-4453-8E7A-8FB91B0CB068}">
      <dgm:prSet/>
      <dgm:spPr/>
      <dgm:t>
        <a:bodyPr/>
        <a:lstStyle/>
        <a:p>
          <a:endParaRPr lang="fr-FR"/>
        </a:p>
      </dgm:t>
    </dgm:pt>
    <dgm:pt modelId="{97F95655-6AD2-4D94-A286-692A57120BEE}">
      <dgm:prSet phldrT="[Texte]" custT="1"/>
      <dgm:spPr/>
      <dgm:t>
        <a:bodyPr/>
        <a:lstStyle/>
        <a:p>
          <a:r>
            <a:rPr lang="fr-FR" sz="1800" dirty="0"/>
            <a:t>LXC</a:t>
          </a:r>
        </a:p>
      </dgm:t>
    </dgm:pt>
    <dgm:pt modelId="{073A4EDA-BB27-4F7B-9D5E-87DD3065E5C2}" type="parTrans" cxnId="{D10BBB74-AA8D-42AF-A7A9-0DC3F7B16384}">
      <dgm:prSet/>
      <dgm:spPr/>
      <dgm:t>
        <a:bodyPr/>
        <a:lstStyle/>
        <a:p>
          <a:endParaRPr lang="fr-FR"/>
        </a:p>
      </dgm:t>
    </dgm:pt>
    <dgm:pt modelId="{4972D0BF-1523-443D-ABBA-9A70268B6A27}" type="sibTrans" cxnId="{D10BBB74-AA8D-42AF-A7A9-0DC3F7B16384}">
      <dgm:prSet/>
      <dgm:spPr/>
      <dgm:t>
        <a:bodyPr/>
        <a:lstStyle/>
        <a:p>
          <a:endParaRPr lang="fr-FR"/>
        </a:p>
      </dgm:t>
    </dgm:pt>
    <dgm:pt modelId="{620DBB88-0635-46E3-B918-E3D0C5722AFB}">
      <dgm:prSet phldrT="[Texte]" custT="1"/>
      <dgm:spPr/>
      <dgm:t>
        <a:bodyPr/>
        <a:lstStyle/>
        <a:p>
          <a:pPr>
            <a:buNone/>
          </a:pPr>
          <a:r>
            <a:rPr lang="fr-FR" sz="1800" dirty="0"/>
            <a:t>Conteneur 1 : Application 1 et Dépendances</a:t>
          </a:r>
        </a:p>
      </dgm:t>
    </dgm:pt>
    <dgm:pt modelId="{BEA1EBA7-3C9F-48F0-A316-0877AEF077FC}" type="parTrans" cxnId="{3A019156-71A8-4A39-948C-6FAA779C9E9B}">
      <dgm:prSet/>
      <dgm:spPr/>
      <dgm:t>
        <a:bodyPr/>
        <a:lstStyle/>
        <a:p>
          <a:endParaRPr lang="fr-FR"/>
        </a:p>
      </dgm:t>
    </dgm:pt>
    <dgm:pt modelId="{7233FFB3-448C-4292-87FC-0492F47A6FFE}" type="sibTrans" cxnId="{3A019156-71A8-4A39-948C-6FAA779C9E9B}">
      <dgm:prSet/>
      <dgm:spPr/>
      <dgm:t>
        <a:bodyPr/>
        <a:lstStyle/>
        <a:p>
          <a:endParaRPr lang="fr-FR"/>
        </a:p>
      </dgm:t>
    </dgm:pt>
    <dgm:pt modelId="{B5DA558C-9161-465B-9BA7-D06A4BFB6966}">
      <dgm:prSet phldrT="[Texte]" custT="1"/>
      <dgm:spPr/>
      <dgm:t>
        <a:bodyPr/>
        <a:lstStyle/>
        <a:p>
          <a:r>
            <a:rPr lang="fr-FR" sz="1800" dirty="0"/>
            <a:t>Conteneur 2 : Application 2 et Dépendances</a:t>
          </a:r>
        </a:p>
      </dgm:t>
    </dgm:pt>
    <dgm:pt modelId="{3C71C850-C750-4B70-A1BD-107D773E8559}" type="parTrans" cxnId="{CCB266A3-7CC2-434F-B86A-DB8F54D5E0E3}">
      <dgm:prSet/>
      <dgm:spPr/>
      <dgm:t>
        <a:bodyPr/>
        <a:lstStyle/>
        <a:p>
          <a:endParaRPr lang="fr-FR"/>
        </a:p>
      </dgm:t>
    </dgm:pt>
    <dgm:pt modelId="{25076CDB-9CBC-48AD-90F7-B2CAFFF286CA}" type="sibTrans" cxnId="{CCB266A3-7CC2-434F-B86A-DB8F54D5E0E3}">
      <dgm:prSet/>
      <dgm:spPr/>
      <dgm:t>
        <a:bodyPr/>
        <a:lstStyle/>
        <a:p>
          <a:endParaRPr lang="fr-FR"/>
        </a:p>
      </dgm:t>
    </dgm:pt>
    <dgm:pt modelId="{89D317E8-F289-4079-A158-C06BDDD04F73}" type="pres">
      <dgm:prSet presAssocID="{C22FCBA2-96E2-4564-92CD-8EA835F9D930}" presName="theList" presStyleCnt="0">
        <dgm:presLayoutVars>
          <dgm:dir/>
          <dgm:animLvl val="lvl"/>
          <dgm:resizeHandles val="exact"/>
        </dgm:presLayoutVars>
      </dgm:prSet>
      <dgm:spPr/>
    </dgm:pt>
    <dgm:pt modelId="{9D22B8D0-7000-40E5-8807-45F7E164BB9D}" type="pres">
      <dgm:prSet presAssocID="{8BAC7F60-652B-478E-9024-06495F4E5457}" presName="compNode" presStyleCnt="0"/>
      <dgm:spPr/>
    </dgm:pt>
    <dgm:pt modelId="{B6FA3770-6D9F-42F6-B4EF-53D59CC68B81}" type="pres">
      <dgm:prSet presAssocID="{8BAC7F60-652B-478E-9024-06495F4E5457}" presName="aNode" presStyleLbl="bgShp" presStyleIdx="0" presStyleCnt="1" custScaleX="96819" custLinFactNeighborX="0"/>
      <dgm:spPr/>
    </dgm:pt>
    <dgm:pt modelId="{8849F17F-F0F7-4F2D-8A83-D11946BEC8D8}" type="pres">
      <dgm:prSet presAssocID="{8BAC7F60-652B-478E-9024-06495F4E5457}" presName="textNode" presStyleLbl="bgShp" presStyleIdx="0" presStyleCnt="1"/>
      <dgm:spPr/>
    </dgm:pt>
    <dgm:pt modelId="{775FCB2C-9295-4F29-ACCF-7FC16E8D26C2}" type="pres">
      <dgm:prSet presAssocID="{8BAC7F60-652B-478E-9024-06495F4E5457}" presName="compChildNode" presStyleCnt="0"/>
      <dgm:spPr/>
    </dgm:pt>
    <dgm:pt modelId="{91D4551D-DB1A-442D-8F1B-C63B26888841}" type="pres">
      <dgm:prSet presAssocID="{8BAC7F60-652B-478E-9024-06495F4E5457}" presName="theInnerList" presStyleCnt="0"/>
      <dgm:spPr/>
    </dgm:pt>
    <dgm:pt modelId="{93792A6A-0992-44E7-A3BC-C458B08A048E}" type="pres">
      <dgm:prSet presAssocID="{B5DA558C-9161-465B-9BA7-D06A4BFB6966}" presName="childNode" presStyleLbl="node1" presStyleIdx="0" presStyleCnt="5" custScaleX="51003" custScaleY="854316" custLinFactY="-148941" custLinFactNeighborX="22847" custLinFactNeighborY="-200000">
        <dgm:presLayoutVars>
          <dgm:bulletEnabled val="1"/>
        </dgm:presLayoutVars>
      </dgm:prSet>
      <dgm:spPr/>
    </dgm:pt>
    <dgm:pt modelId="{85EA3E2F-72FC-46C3-AFB4-27853B48AD98}" type="pres">
      <dgm:prSet presAssocID="{B5DA558C-9161-465B-9BA7-D06A4BFB6966}" presName="aSpace2" presStyleCnt="0"/>
      <dgm:spPr/>
    </dgm:pt>
    <dgm:pt modelId="{5486AB39-17E7-40E1-83C5-15DD3E8E3926}" type="pres">
      <dgm:prSet presAssocID="{620DBB88-0635-46E3-B918-E3D0C5722AFB}" presName="childNode" presStyleLbl="node1" presStyleIdx="1" presStyleCnt="5" custScaleX="48579" custScaleY="831658" custLinFactY="-876926" custLinFactNeighborX="-27132" custLinFactNeighborY="-900000">
        <dgm:presLayoutVars>
          <dgm:bulletEnabled val="1"/>
        </dgm:presLayoutVars>
      </dgm:prSet>
      <dgm:spPr/>
    </dgm:pt>
    <dgm:pt modelId="{2B53C94C-DDCA-46D8-B852-E0A211B20E26}" type="pres">
      <dgm:prSet presAssocID="{620DBB88-0635-46E3-B918-E3D0C5722AFB}" presName="aSpace2" presStyleCnt="0"/>
      <dgm:spPr/>
    </dgm:pt>
    <dgm:pt modelId="{6FF023D5-00A7-4E23-903E-2A79C7D8305D}" type="pres">
      <dgm:prSet presAssocID="{97F95655-6AD2-4D94-A286-692A57120BEE}" presName="childNode" presStyleLbl="node1" presStyleIdx="2" presStyleCnt="5" custScaleX="99643" custScaleY="594284" custLinFactY="-564310" custLinFactNeighborX="-1104" custLinFactNeighborY="-600000">
        <dgm:presLayoutVars>
          <dgm:bulletEnabled val="1"/>
        </dgm:presLayoutVars>
      </dgm:prSet>
      <dgm:spPr/>
    </dgm:pt>
    <dgm:pt modelId="{1E531D52-737E-4611-8C6C-ABE27B420946}" type="pres">
      <dgm:prSet presAssocID="{97F95655-6AD2-4D94-A286-692A57120BEE}" presName="aSpace2" presStyleCnt="0"/>
      <dgm:spPr/>
    </dgm:pt>
    <dgm:pt modelId="{B9531374-72AC-47FD-A908-0450327E0C0B}" type="pres">
      <dgm:prSet presAssocID="{CBE610C0-1697-4B29-B1B5-69DF0EA04C16}" presName="childNode" presStyleLbl="node1" presStyleIdx="3" presStyleCnt="5" custScaleX="99643" custScaleY="594284" custLinFactY="-564310" custLinFactNeighborX="-1012" custLinFactNeighborY="-600000">
        <dgm:presLayoutVars>
          <dgm:bulletEnabled val="1"/>
        </dgm:presLayoutVars>
      </dgm:prSet>
      <dgm:spPr/>
    </dgm:pt>
    <dgm:pt modelId="{4F983CE4-7277-4323-BB26-5268263A593C}" type="pres">
      <dgm:prSet presAssocID="{CBE610C0-1697-4B29-B1B5-69DF0EA04C16}" presName="aSpace2" presStyleCnt="0"/>
      <dgm:spPr/>
    </dgm:pt>
    <dgm:pt modelId="{8A5177F3-7BA6-4504-BCAB-9AF9E39E3558}" type="pres">
      <dgm:prSet presAssocID="{E4B0816D-7A85-4405-9947-F5CDAC45C7B9}" presName="childNode" presStyleLbl="node1" presStyleIdx="4" presStyleCnt="5" custScaleX="99643" custScaleY="594284" custLinFactY="-564310" custLinFactNeighborX="-828" custLinFactNeighborY="-600000">
        <dgm:presLayoutVars>
          <dgm:bulletEnabled val="1"/>
        </dgm:presLayoutVars>
      </dgm:prSet>
      <dgm:spPr/>
    </dgm:pt>
  </dgm:ptLst>
  <dgm:cxnLst>
    <dgm:cxn modelId="{6574F629-7123-49D6-9F92-DA81C5FF7154}" type="presOf" srcId="{CBE610C0-1697-4B29-B1B5-69DF0EA04C16}" destId="{B9531374-72AC-47FD-A908-0450327E0C0B}" srcOrd="0" destOrd="0" presId="urn:microsoft.com/office/officeart/2005/8/layout/lProcess2"/>
    <dgm:cxn modelId="{461C4E2B-1CBC-432B-BB8D-6D97939C6E9E}" type="presOf" srcId="{620DBB88-0635-46E3-B918-E3D0C5722AFB}" destId="{5486AB39-17E7-40E1-83C5-15DD3E8E3926}" srcOrd="0" destOrd="0" presId="urn:microsoft.com/office/officeart/2005/8/layout/lProcess2"/>
    <dgm:cxn modelId="{3B338A3D-F580-4892-B368-33F0CB35BB33}" srcId="{8BAC7F60-652B-478E-9024-06495F4E5457}" destId="{CBE610C0-1697-4B29-B1B5-69DF0EA04C16}" srcOrd="3" destOrd="0" parTransId="{CF228946-147F-4C4A-B4EE-A36EEE95B673}" sibTransId="{954EB916-A94B-44FA-BA1B-0EE4C9286970}"/>
    <dgm:cxn modelId="{22707862-78C2-456A-B35A-37CDDF020CB0}" type="presOf" srcId="{97F95655-6AD2-4D94-A286-692A57120BEE}" destId="{6FF023D5-00A7-4E23-903E-2A79C7D8305D}" srcOrd="0" destOrd="0" presId="urn:microsoft.com/office/officeart/2005/8/layout/lProcess2"/>
    <dgm:cxn modelId="{12515962-0471-4C47-9716-D4E92A63EA82}" type="presOf" srcId="{C22FCBA2-96E2-4564-92CD-8EA835F9D930}" destId="{89D317E8-F289-4079-A158-C06BDDD04F73}" srcOrd="0" destOrd="0" presId="urn:microsoft.com/office/officeart/2005/8/layout/lProcess2"/>
    <dgm:cxn modelId="{D6B01850-8451-4DCA-B09B-EFE271A6138F}" type="presOf" srcId="{B5DA558C-9161-465B-9BA7-D06A4BFB6966}" destId="{93792A6A-0992-44E7-A3BC-C458B08A048E}" srcOrd="0" destOrd="0" presId="urn:microsoft.com/office/officeart/2005/8/layout/lProcess2"/>
    <dgm:cxn modelId="{4FE9F350-5A38-48C8-B42A-38EB499D4332}" type="presOf" srcId="{8BAC7F60-652B-478E-9024-06495F4E5457}" destId="{8849F17F-F0F7-4F2D-8A83-D11946BEC8D8}" srcOrd="1" destOrd="0" presId="urn:microsoft.com/office/officeart/2005/8/layout/lProcess2"/>
    <dgm:cxn modelId="{D26D1C71-41E4-436B-AB4B-6F560EE3CE30}" srcId="{C22FCBA2-96E2-4564-92CD-8EA835F9D930}" destId="{8BAC7F60-652B-478E-9024-06495F4E5457}" srcOrd="0" destOrd="0" parTransId="{BCD859D6-81AA-4B46-9F5D-DCEBBA4B15BE}" sibTransId="{F349B841-29EA-4136-B85B-1BFDF33B236F}"/>
    <dgm:cxn modelId="{D10BBB74-AA8D-42AF-A7A9-0DC3F7B16384}" srcId="{8BAC7F60-652B-478E-9024-06495F4E5457}" destId="{97F95655-6AD2-4D94-A286-692A57120BEE}" srcOrd="2" destOrd="0" parTransId="{073A4EDA-BB27-4F7B-9D5E-87DD3065E5C2}" sibTransId="{4972D0BF-1523-443D-ABBA-9A70268B6A27}"/>
    <dgm:cxn modelId="{3A019156-71A8-4A39-948C-6FAA779C9E9B}" srcId="{8BAC7F60-652B-478E-9024-06495F4E5457}" destId="{620DBB88-0635-46E3-B918-E3D0C5722AFB}" srcOrd="1" destOrd="0" parTransId="{BEA1EBA7-3C9F-48F0-A316-0877AEF077FC}" sibTransId="{7233FFB3-448C-4292-87FC-0492F47A6FFE}"/>
    <dgm:cxn modelId="{CCB266A3-7CC2-434F-B86A-DB8F54D5E0E3}" srcId="{8BAC7F60-652B-478E-9024-06495F4E5457}" destId="{B5DA558C-9161-465B-9BA7-D06A4BFB6966}" srcOrd="0" destOrd="0" parTransId="{3C71C850-C750-4B70-A1BD-107D773E8559}" sibTransId="{25076CDB-9CBC-48AD-90F7-B2CAFFF286CA}"/>
    <dgm:cxn modelId="{FC8BFABC-CE62-4B6C-B541-5960ED64AAB5}" type="presOf" srcId="{E4B0816D-7A85-4405-9947-F5CDAC45C7B9}" destId="{8A5177F3-7BA6-4504-BCAB-9AF9E39E3558}" srcOrd="0" destOrd="0" presId="urn:microsoft.com/office/officeart/2005/8/layout/lProcess2"/>
    <dgm:cxn modelId="{84C9E0E1-35B2-4095-A60A-732DF92C2C98}" type="presOf" srcId="{8BAC7F60-652B-478E-9024-06495F4E5457}" destId="{B6FA3770-6D9F-42F6-B4EF-53D59CC68B81}" srcOrd="0" destOrd="0" presId="urn:microsoft.com/office/officeart/2005/8/layout/lProcess2"/>
    <dgm:cxn modelId="{70089EF3-E2A5-4453-8E7A-8FB91B0CB068}" srcId="{8BAC7F60-652B-478E-9024-06495F4E5457}" destId="{E4B0816D-7A85-4405-9947-F5CDAC45C7B9}" srcOrd="4" destOrd="0" parTransId="{29C01DC1-397D-4653-A0F5-B22E45FE2706}" sibTransId="{BA88495E-5A36-4A6B-9AE5-D848A47ACF4A}"/>
    <dgm:cxn modelId="{CF0086E4-A3A9-48C7-8201-CC4F787F4519}" type="presParOf" srcId="{89D317E8-F289-4079-A158-C06BDDD04F73}" destId="{9D22B8D0-7000-40E5-8807-45F7E164BB9D}" srcOrd="0" destOrd="0" presId="urn:microsoft.com/office/officeart/2005/8/layout/lProcess2"/>
    <dgm:cxn modelId="{73771D20-123C-491C-A0A0-33DA834AC468}" type="presParOf" srcId="{9D22B8D0-7000-40E5-8807-45F7E164BB9D}" destId="{B6FA3770-6D9F-42F6-B4EF-53D59CC68B81}" srcOrd="0" destOrd="0" presId="urn:microsoft.com/office/officeart/2005/8/layout/lProcess2"/>
    <dgm:cxn modelId="{8C8BED3A-1D0A-47EC-A42D-B1EDEA6C5F2E}" type="presParOf" srcId="{9D22B8D0-7000-40E5-8807-45F7E164BB9D}" destId="{8849F17F-F0F7-4F2D-8A83-D11946BEC8D8}" srcOrd="1" destOrd="0" presId="urn:microsoft.com/office/officeart/2005/8/layout/lProcess2"/>
    <dgm:cxn modelId="{F172DCC9-B389-40A4-A3D0-32C5734E50C4}" type="presParOf" srcId="{9D22B8D0-7000-40E5-8807-45F7E164BB9D}" destId="{775FCB2C-9295-4F29-ACCF-7FC16E8D26C2}" srcOrd="2" destOrd="0" presId="urn:microsoft.com/office/officeart/2005/8/layout/lProcess2"/>
    <dgm:cxn modelId="{EA3E8E38-D8DB-4EA5-9C9B-015740C475E5}" type="presParOf" srcId="{775FCB2C-9295-4F29-ACCF-7FC16E8D26C2}" destId="{91D4551D-DB1A-442D-8F1B-C63B26888841}" srcOrd="0" destOrd="0" presId="urn:microsoft.com/office/officeart/2005/8/layout/lProcess2"/>
    <dgm:cxn modelId="{A6A21C85-7387-4C5A-AB2B-64984813EE40}" type="presParOf" srcId="{91D4551D-DB1A-442D-8F1B-C63B26888841}" destId="{93792A6A-0992-44E7-A3BC-C458B08A048E}" srcOrd="0" destOrd="0" presId="urn:microsoft.com/office/officeart/2005/8/layout/lProcess2"/>
    <dgm:cxn modelId="{0E814444-0FA5-42D9-8787-2A6E3D97F235}" type="presParOf" srcId="{91D4551D-DB1A-442D-8F1B-C63B26888841}" destId="{85EA3E2F-72FC-46C3-AFB4-27853B48AD98}" srcOrd="1" destOrd="0" presId="urn:microsoft.com/office/officeart/2005/8/layout/lProcess2"/>
    <dgm:cxn modelId="{715CC78D-6423-4A2B-A944-8B939D4A9982}" type="presParOf" srcId="{91D4551D-DB1A-442D-8F1B-C63B26888841}" destId="{5486AB39-17E7-40E1-83C5-15DD3E8E3926}" srcOrd="2" destOrd="0" presId="urn:microsoft.com/office/officeart/2005/8/layout/lProcess2"/>
    <dgm:cxn modelId="{6D6B6FE0-3B2B-4289-9997-C4F1995654D4}" type="presParOf" srcId="{91D4551D-DB1A-442D-8F1B-C63B26888841}" destId="{2B53C94C-DDCA-46D8-B852-E0A211B20E26}" srcOrd="3" destOrd="0" presId="urn:microsoft.com/office/officeart/2005/8/layout/lProcess2"/>
    <dgm:cxn modelId="{B5B50AA6-FEA0-4DA8-8A4A-9810DBC2205B}" type="presParOf" srcId="{91D4551D-DB1A-442D-8F1B-C63B26888841}" destId="{6FF023D5-00A7-4E23-903E-2A79C7D8305D}" srcOrd="4" destOrd="0" presId="urn:microsoft.com/office/officeart/2005/8/layout/lProcess2"/>
    <dgm:cxn modelId="{FA12CE6E-E3BD-4055-A92C-514350D1AC5A}" type="presParOf" srcId="{91D4551D-DB1A-442D-8F1B-C63B26888841}" destId="{1E531D52-737E-4611-8C6C-ABE27B420946}" srcOrd="5" destOrd="0" presId="urn:microsoft.com/office/officeart/2005/8/layout/lProcess2"/>
    <dgm:cxn modelId="{2F47126B-410F-4244-9850-49B55463B01A}" type="presParOf" srcId="{91D4551D-DB1A-442D-8F1B-C63B26888841}" destId="{B9531374-72AC-47FD-A908-0450327E0C0B}" srcOrd="6" destOrd="0" presId="urn:microsoft.com/office/officeart/2005/8/layout/lProcess2"/>
    <dgm:cxn modelId="{281D32BB-B1D3-4E2F-A5AC-86B5B2A34DF4}" type="presParOf" srcId="{91D4551D-DB1A-442D-8F1B-C63B26888841}" destId="{4F983CE4-7277-4323-BB26-5268263A593C}" srcOrd="7" destOrd="0" presId="urn:microsoft.com/office/officeart/2005/8/layout/lProcess2"/>
    <dgm:cxn modelId="{48AD61A4-A367-47D9-B98A-5886210D1588}" type="presParOf" srcId="{91D4551D-DB1A-442D-8F1B-C63B26888841}" destId="{8A5177F3-7BA6-4504-BCAB-9AF9E39E3558}"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1E7368-9C5B-4EA7-8B44-9D2F6E453C18}"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fr-FR"/>
        </a:p>
      </dgm:t>
    </dgm:pt>
    <dgm:pt modelId="{E0412F19-DEFE-4A0A-B164-A497B00EFD4B}">
      <dgm:prSet custT="1"/>
      <dgm:spPr/>
      <dgm:t>
        <a:bodyPr/>
        <a:lstStyle/>
        <a:p>
          <a:r>
            <a:rPr lang="fr-FR" sz="1800" b="1" dirty="0">
              <a:solidFill>
                <a:schemeClr val="tx1"/>
              </a:solidFill>
            </a:rPr>
            <a:t>LXC</a:t>
          </a:r>
          <a:r>
            <a:rPr lang="fr-FR" sz="1800" dirty="0">
              <a:solidFill>
                <a:schemeClr val="tx1"/>
              </a:solidFill>
            </a:rPr>
            <a:t> (Linux containers) repose sur 2 fonctionnalités du noyau Linux :</a:t>
          </a:r>
        </a:p>
      </dgm:t>
    </dgm:pt>
    <dgm:pt modelId="{545CFB9E-9DA3-4A4D-8D58-28A928D0341C}" type="parTrans" cxnId="{8544E6BE-BD57-421B-8979-BC1C5225CB20}">
      <dgm:prSet/>
      <dgm:spPr/>
      <dgm:t>
        <a:bodyPr/>
        <a:lstStyle/>
        <a:p>
          <a:endParaRPr lang="fr-FR" sz="1800"/>
        </a:p>
      </dgm:t>
    </dgm:pt>
    <dgm:pt modelId="{9F23AF79-F67A-45CF-9641-85924DB1A0CB}" type="sibTrans" cxnId="{8544E6BE-BD57-421B-8979-BC1C5225CB20}">
      <dgm:prSet/>
      <dgm:spPr/>
      <dgm:t>
        <a:bodyPr/>
        <a:lstStyle/>
        <a:p>
          <a:endParaRPr lang="fr-FR" sz="1800"/>
        </a:p>
      </dgm:t>
    </dgm:pt>
    <dgm:pt modelId="{017073FE-F9BC-44FC-BB74-F9F3B02B566D}">
      <dgm:prSet custT="1"/>
      <dgm:spPr/>
      <dgm:t>
        <a:bodyPr/>
        <a:lstStyle/>
        <a:p>
          <a:r>
            <a:rPr lang="fr-FR" sz="1800" b="1" dirty="0" err="1">
              <a:solidFill>
                <a:schemeClr val="tx1"/>
              </a:solidFill>
            </a:rPr>
            <a:t>Cgroups</a:t>
          </a:r>
          <a:r>
            <a:rPr lang="fr-FR" sz="1800" b="1" dirty="0">
              <a:solidFill>
                <a:schemeClr val="tx1"/>
              </a:solidFill>
            </a:rPr>
            <a:t> : </a:t>
          </a:r>
        </a:p>
        <a:p>
          <a:r>
            <a:rPr lang="fr-FR" sz="1800" dirty="0">
              <a:solidFill>
                <a:schemeClr val="tx1"/>
              </a:solidFill>
            </a:rPr>
            <a:t>limiter et isoler l’utilisation des ressources</a:t>
          </a:r>
        </a:p>
      </dgm:t>
    </dgm:pt>
    <dgm:pt modelId="{DDECC67C-418F-4B89-A595-46C5DF453AB9}" type="parTrans" cxnId="{5C7D26B7-8584-4FA3-B525-37481E0D2ACC}">
      <dgm:prSet/>
      <dgm:spPr/>
      <dgm:t>
        <a:bodyPr/>
        <a:lstStyle/>
        <a:p>
          <a:endParaRPr lang="fr-FR" sz="1800"/>
        </a:p>
      </dgm:t>
    </dgm:pt>
    <dgm:pt modelId="{15BD1449-D2AC-4EF3-9E31-028CF809BF4D}" type="sibTrans" cxnId="{5C7D26B7-8584-4FA3-B525-37481E0D2ACC}">
      <dgm:prSet/>
      <dgm:spPr/>
      <dgm:t>
        <a:bodyPr/>
        <a:lstStyle/>
        <a:p>
          <a:endParaRPr lang="fr-FR" sz="1800"/>
        </a:p>
      </dgm:t>
    </dgm:pt>
    <dgm:pt modelId="{D0C62D5B-027C-4520-AE56-2EF9C30F8BBC}">
      <dgm:prSet custT="1"/>
      <dgm:spPr/>
      <dgm:t>
        <a:bodyPr/>
        <a:lstStyle/>
        <a:p>
          <a:r>
            <a:rPr lang="fr-FR" sz="1800" b="1" dirty="0" err="1">
              <a:solidFill>
                <a:schemeClr val="tx1"/>
              </a:solidFill>
            </a:rPr>
            <a:t>Namespace</a:t>
          </a:r>
          <a:r>
            <a:rPr lang="fr-FR" sz="1800" b="1" dirty="0">
              <a:solidFill>
                <a:schemeClr val="tx1"/>
              </a:solidFill>
            </a:rPr>
            <a:t> : </a:t>
          </a:r>
        </a:p>
        <a:p>
          <a:r>
            <a:rPr lang="fr-FR" sz="1800" dirty="0">
              <a:solidFill>
                <a:schemeClr val="tx1"/>
              </a:solidFill>
            </a:rPr>
            <a:t>empêcher qu’un groupe puisse voir les ressources des autres groupes</a:t>
          </a:r>
        </a:p>
      </dgm:t>
    </dgm:pt>
    <dgm:pt modelId="{1FA21D76-F0FD-4AD7-B643-B24FF17E635C}" type="parTrans" cxnId="{9FF2D594-1BAE-47D8-80C4-95C936CD0388}">
      <dgm:prSet/>
      <dgm:spPr/>
      <dgm:t>
        <a:bodyPr/>
        <a:lstStyle/>
        <a:p>
          <a:endParaRPr lang="fr-FR" sz="1800"/>
        </a:p>
      </dgm:t>
    </dgm:pt>
    <dgm:pt modelId="{E4010FA9-2DE3-46C9-B9D6-F658686395B9}" type="sibTrans" cxnId="{9FF2D594-1BAE-47D8-80C4-95C936CD0388}">
      <dgm:prSet/>
      <dgm:spPr/>
      <dgm:t>
        <a:bodyPr/>
        <a:lstStyle/>
        <a:p>
          <a:endParaRPr lang="fr-FR" sz="1800"/>
        </a:p>
      </dgm:t>
    </dgm:pt>
    <dgm:pt modelId="{2C053BEC-2B06-4DC7-8822-FB4E112AB3FC}" type="pres">
      <dgm:prSet presAssocID="{3F1E7368-9C5B-4EA7-8B44-9D2F6E453C18}" presName="hierChild1" presStyleCnt="0">
        <dgm:presLayoutVars>
          <dgm:orgChart val="1"/>
          <dgm:chPref val="1"/>
          <dgm:dir/>
          <dgm:animOne val="branch"/>
          <dgm:animLvl val="lvl"/>
          <dgm:resizeHandles/>
        </dgm:presLayoutVars>
      </dgm:prSet>
      <dgm:spPr/>
    </dgm:pt>
    <dgm:pt modelId="{640CF0CF-8A6B-4463-A8CF-217A130523FE}" type="pres">
      <dgm:prSet presAssocID="{E0412F19-DEFE-4A0A-B164-A497B00EFD4B}" presName="hierRoot1" presStyleCnt="0">
        <dgm:presLayoutVars>
          <dgm:hierBranch val="init"/>
        </dgm:presLayoutVars>
      </dgm:prSet>
      <dgm:spPr/>
    </dgm:pt>
    <dgm:pt modelId="{92F4A715-1D8B-4B71-8331-D948F950D930}" type="pres">
      <dgm:prSet presAssocID="{E0412F19-DEFE-4A0A-B164-A497B00EFD4B}" presName="rootComposite1" presStyleCnt="0"/>
      <dgm:spPr/>
    </dgm:pt>
    <dgm:pt modelId="{0E4A80D3-C495-4DAC-A4DC-A28AE61F3752}" type="pres">
      <dgm:prSet presAssocID="{E0412F19-DEFE-4A0A-B164-A497B00EFD4B}" presName="rootText1" presStyleLbl="node0" presStyleIdx="0" presStyleCnt="1">
        <dgm:presLayoutVars>
          <dgm:chPref val="3"/>
        </dgm:presLayoutVars>
      </dgm:prSet>
      <dgm:spPr/>
    </dgm:pt>
    <dgm:pt modelId="{141CC4F3-F547-4E20-BA14-690CE40A7FB2}" type="pres">
      <dgm:prSet presAssocID="{E0412F19-DEFE-4A0A-B164-A497B00EFD4B}" presName="rootConnector1" presStyleLbl="node1" presStyleIdx="0" presStyleCnt="0"/>
      <dgm:spPr/>
    </dgm:pt>
    <dgm:pt modelId="{9D9117F4-B1F2-4E70-98AD-69EF22E40440}" type="pres">
      <dgm:prSet presAssocID="{E0412F19-DEFE-4A0A-B164-A497B00EFD4B}" presName="hierChild2" presStyleCnt="0"/>
      <dgm:spPr/>
    </dgm:pt>
    <dgm:pt modelId="{B6BAEA63-E68B-4B84-BF1A-C02B8C7653C1}" type="pres">
      <dgm:prSet presAssocID="{DDECC67C-418F-4B89-A595-46C5DF453AB9}" presName="Name37" presStyleLbl="parChTrans1D2" presStyleIdx="0" presStyleCnt="2"/>
      <dgm:spPr/>
    </dgm:pt>
    <dgm:pt modelId="{ECF67375-84CC-48F1-B895-FE5F7FB20E6F}" type="pres">
      <dgm:prSet presAssocID="{017073FE-F9BC-44FC-BB74-F9F3B02B566D}" presName="hierRoot2" presStyleCnt="0">
        <dgm:presLayoutVars>
          <dgm:hierBranch val="init"/>
        </dgm:presLayoutVars>
      </dgm:prSet>
      <dgm:spPr/>
    </dgm:pt>
    <dgm:pt modelId="{0FC46163-FC89-484A-A4A8-71EC00D2BBA2}" type="pres">
      <dgm:prSet presAssocID="{017073FE-F9BC-44FC-BB74-F9F3B02B566D}" presName="rootComposite" presStyleCnt="0"/>
      <dgm:spPr/>
    </dgm:pt>
    <dgm:pt modelId="{A625CB6A-AB92-41E9-9DC4-76C822C27C48}" type="pres">
      <dgm:prSet presAssocID="{017073FE-F9BC-44FC-BB74-F9F3B02B566D}" presName="rootText" presStyleLbl="node2" presStyleIdx="0" presStyleCnt="2">
        <dgm:presLayoutVars>
          <dgm:chPref val="3"/>
        </dgm:presLayoutVars>
      </dgm:prSet>
      <dgm:spPr/>
    </dgm:pt>
    <dgm:pt modelId="{BB6442F3-A99F-4F43-A0EE-F6E24E7E0FD1}" type="pres">
      <dgm:prSet presAssocID="{017073FE-F9BC-44FC-BB74-F9F3B02B566D}" presName="rootConnector" presStyleLbl="node2" presStyleIdx="0" presStyleCnt="2"/>
      <dgm:spPr/>
    </dgm:pt>
    <dgm:pt modelId="{8F3AE250-EBBC-49F1-919B-C7E4A4830565}" type="pres">
      <dgm:prSet presAssocID="{017073FE-F9BC-44FC-BB74-F9F3B02B566D}" presName="hierChild4" presStyleCnt="0"/>
      <dgm:spPr/>
    </dgm:pt>
    <dgm:pt modelId="{2B338D0B-D18E-4415-9064-AFA389327B55}" type="pres">
      <dgm:prSet presAssocID="{017073FE-F9BC-44FC-BB74-F9F3B02B566D}" presName="hierChild5" presStyleCnt="0"/>
      <dgm:spPr/>
    </dgm:pt>
    <dgm:pt modelId="{4A301585-3251-47CB-B23B-DADC0B276660}" type="pres">
      <dgm:prSet presAssocID="{1FA21D76-F0FD-4AD7-B643-B24FF17E635C}" presName="Name37" presStyleLbl="parChTrans1D2" presStyleIdx="1" presStyleCnt="2"/>
      <dgm:spPr/>
    </dgm:pt>
    <dgm:pt modelId="{56109646-E34D-4ECE-82F5-D27CAA482EB1}" type="pres">
      <dgm:prSet presAssocID="{D0C62D5B-027C-4520-AE56-2EF9C30F8BBC}" presName="hierRoot2" presStyleCnt="0">
        <dgm:presLayoutVars>
          <dgm:hierBranch val="init"/>
        </dgm:presLayoutVars>
      </dgm:prSet>
      <dgm:spPr/>
    </dgm:pt>
    <dgm:pt modelId="{4A0C5FFA-BAB2-4230-9E1B-4558C13ACD66}" type="pres">
      <dgm:prSet presAssocID="{D0C62D5B-027C-4520-AE56-2EF9C30F8BBC}" presName="rootComposite" presStyleCnt="0"/>
      <dgm:spPr/>
    </dgm:pt>
    <dgm:pt modelId="{6EB79EE5-C22A-4F98-979F-B39237B723B9}" type="pres">
      <dgm:prSet presAssocID="{D0C62D5B-027C-4520-AE56-2EF9C30F8BBC}" presName="rootText" presStyleLbl="node2" presStyleIdx="1" presStyleCnt="2">
        <dgm:presLayoutVars>
          <dgm:chPref val="3"/>
        </dgm:presLayoutVars>
      </dgm:prSet>
      <dgm:spPr/>
    </dgm:pt>
    <dgm:pt modelId="{C0A00024-9E01-4636-80DC-8EA77D4189B0}" type="pres">
      <dgm:prSet presAssocID="{D0C62D5B-027C-4520-AE56-2EF9C30F8BBC}" presName="rootConnector" presStyleLbl="node2" presStyleIdx="1" presStyleCnt="2"/>
      <dgm:spPr/>
    </dgm:pt>
    <dgm:pt modelId="{0C2A8649-4388-42EF-8E52-00DD2532B418}" type="pres">
      <dgm:prSet presAssocID="{D0C62D5B-027C-4520-AE56-2EF9C30F8BBC}" presName="hierChild4" presStyleCnt="0"/>
      <dgm:spPr/>
    </dgm:pt>
    <dgm:pt modelId="{C7E2F958-D764-4A5D-A2BB-0C3E15E5C6B8}" type="pres">
      <dgm:prSet presAssocID="{D0C62D5B-027C-4520-AE56-2EF9C30F8BBC}" presName="hierChild5" presStyleCnt="0"/>
      <dgm:spPr/>
    </dgm:pt>
    <dgm:pt modelId="{6F4278F9-A06E-4C23-B496-0C1129F111E2}" type="pres">
      <dgm:prSet presAssocID="{E0412F19-DEFE-4A0A-B164-A497B00EFD4B}" presName="hierChild3" presStyleCnt="0"/>
      <dgm:spPr/>
    </dgm:pt>
  </dgm:ptLst>
  <dgm:cxnLst>
    <dgm:cxn modelId="{FBC83267-31DF-42D9-B3A6-0F9F1CCAB82D}" type="presOf" srcId="{3F1E7368-9C5B-4EA7-8B44-9D2F6E453C18}" destId="{2C053BEC-2B06-4DC7-8822-FB4E112AB3FC}" srcOrd="0" destOrd="0" presId="urn:microsoft.com/office/officeart/2005/8/layout/orgChart1"/>
    <dgm:cxn modelId="{FBE18F90-521F-43BE-AF1E-DA8A145BD3DD}" type="presOf" srcId="{1FA21D76-F0FD-4AD7-B643-B24FF17E635C}" destId="{4A301585-3251-47CB-B23B-DADC0B276660}" srcOrd="0" destOrd="0" presId="urn:microsoft.com/office/officeart/2005/8/layout/orgChart1"/>
    <dgm:cxn modelId="{9FF2D594-1BAE-47D8-80C4-95C936CD0388}" srcId="{E0412F19-DEFE-4A0A-B164-A497B00EFD4B}" destId="{D0C62D5B-027C-4520-AE56-2EF9C30F8BBC}" srcOrd="1" destOrd="0" parTransId="{1FA21D76-F0FD-4AD7-B643-B24FF17E635C}" sibTransId="{E4010FA9-2DE3-46C9-B9D6-F658686395B9}"/>
    <dgm:cxn modelId="{3E692E99-430B-485A-9AE8-3EE01A80FD49}" type="presOf" srcId="{017073FE-F9BC-44FC-BB74-F9F3B02B566D}" destId="{A625CB6A-AB92-41E9-9DC4-76C822C27C48}" srcOrd="0" destOrd="0" presId="urn:microsoft.com/office/officeart/2005/8/layout/orgChart1"/>
    <dgm:cxn modelId="{A014DBA5-1711-4F55-9C3F-B64A15752E64}" type="presOf" srcId="{E0412F19-DEFE-4A0A-B164-A497B00EFD4B}" destId="{0E4A80D3-C495-4DAC-A4DC-A28AE61F3752}" srcOrd="0" destOrd="0" presId="urn:microsoft.com/office/officeart/2005/8/layout/orgChart1"/>
    <dgm:cxn modelId="{709A35B5-3629-48FD-B27F-C29F6A4676FD}" type="presOf" srcId="{DDECC67C-418F-4B89-A595-46C5DF453AB9}" destId="{B6BAEA63-E68B-4B84-BF1A-C02B8C7653C1}" srcOrd="0" destOrd="0" presId="urn:microsoft.com/office/officeart/2005/8/layout/orgChart1"/>
    <dgm:cxn modelId="{5C7D26B7-8584-4FA3-B525-37481E0D2ACC}" srcId="{E0412F19-DEFE-4A0A-B164-A497B00EFD4B}" destId="{017073FE-F9BC-44FC-BB74-F9F3B02B566D}" srcOrd="0" destOrd="0" parTransId="{DDECC67C-418F-4B89-A595-46C5DF453AB9}" sibTransId="{15BD1449-D2AC-4EF3-9E31-028CF809BF4D}"/>
    <dgm:cxn modelId="{8544E6BE-BD57-421B-8979-BC1C5225CB20}" srcId="{3F1E7368-9C5B-4EA7-8B44-9D2F6E453C18}" destId="{E0412F19-DEFE-4A0A-B164-A497B00EFD4B}" srcOrd="0" destOrd="0" parTransId="{545CFB9E-9DA3-4A4D-8D58-28A928D0341C}" sibTransId="{9F23AF79-F67A-45CF-9641-85924DB1A0CB}"/>
    <dgm:cxn modelId="{63ED08BF-FB9B-43D4-8C42-34C07F886E17}" type="presOf" srcId="{D0C62D5B-027C-4520-AE56-2EF9C30F8BBC}" destId="{C0A00024-9E01-4636-80DC-8EA77D4189B0}" srcOrd="1" destOrd="0" presId="urn:microsoft.com/office/officeart/2005/8/layout/orgChart1"/>
    <dgm:cxn modelId="{F90242D3-ACF4-467C-9B26-5E8A2CC0F26C}" type="presOf" srcId="{D0C62D5B-027C-4520-AE56-2EF9C30F8BBC}" destId="{6EB79EE5-C22A-4F98-979F-B39237B723B9}" srcOrd="0" destOrd="0" presId="urn:microsoft.com/office/officeart/2005/8/layout/orgChart1"/>
    <dgm:cxn modelId="{082159D3-6206-4B43-8C16-D390FFC447A3}" type="presOf" srcId="{017073FE-F9BC-44FC-BB74-F9F3B02B566D}" destId="{BB6442F3-A99F-4F43-A0EE-F6E24E7E0FD1}" srcOrd="1" destOrd="0" presId="urn:microsoft.com/office/officeart/2005/8/layout/orgChart1"/>
    <dgm:cxn modelId="{12C312E5-FE20-4B6C-BA49-89D697A18A65}" type="presOf" srcId="{E0412F19-DEFE-4A0A-B164-A497B00EFD4B}" destId="{141CC4F3-F547-4E20-BA14-690CE40A7FB2}" srcOrd="1" destOrd="0" presId="urn:microsoft.com/office/officeart/2005/8/layout/orgChart1"/>
    <dgm:cxn modelId="{929AB0DB-C9F7-4A15-BB0D-6B00F807753C}" type="presParOf" srcId="{2C053BEC-2B06-4DC7-8822-FB4E112AB3FC}" destId="{640CF0CF-8A6B-4463-A8CF-217A130523FE}" srcOrd="0" destOrd="0" presId="urn:microsoft.com/office/officeart/2005/8/layout/orgChart1"/>
    <dgm:cxn modelId="{44D1FAC6-F3E0-43ED-AF70-7803E35DFE69}" type="presParOf" srcId="{640CF0CF-8A6B-4463-A8CF-217A130523FE}" destId="{92F4A715-1D8B-4B71-8331-D948F950D930}" srcOrd="0" destOrd="0" presId="urn:microsoft.com/office/officeart/2005/8/layout/orgChart1"/>
    <dgm:cxn modelId="{5E6E69CF-19BA-43CB-AD62-B865DACDD221}" type="presParOf" srcId="{92F4A715-1D8B-4B71-8331-D948F950D930}" destId="{0E4A80D3-C495-4DAC-A4DC-A28AE61F3752}" srcOrd="0" destOrd="0" presId="urn:microsoft.com/office/officeart/2005/8/layout/orgChart1"/>
    <dgm:cxn modelId="{4C76C364-78A0-41F9-B622-DEDFFE9FE035}" type="presParOf" srcId="{92F4A715-1D8B-4B71-8331-D948F950D930}" destId="{141CC4F3-F547-4E20-BA14-690CE40A7FB2}" srcOrd="1" destOrd="0" presId="urn:microsoft.com/office/officeart/2005/8/layout/orgChart1"/>
    <dgm:cxn modelId="{E40DEBF8-FEB1-4946-81A3-5D7A501C0C1B}" type="presParOf" srcId="{640CF0CF-8A6B-4463-A8CF-217A130523FE}" destId="{9D9117F4-B1F2-4E70-98AD-69EF22E40440}" srcOrd="1" destOrd="0" presId="urn:microsoft.com/office/officeart/2005/8/layout/orgChart1"/>
    <dgm:cxn modelId="{66AC02BA-34E8-4624-A400-A5DC830E3CAE}" type="presParOf" srcId="{9D9117F4-B1F2-4E70-98AD-69EF22E40440}" destId="{B6BAEA63-E68B-4B84-BF1A-C02B8C7653C1}" srcOrd="0" destOrd="0" presId="urn:microsoft.com/office/officeart/2005/8/layout/orgChart1"/>
    <dgm:cxn modelId="{7830DF95-F227-4386-B6FC-DDCD94317B81}" type="presParOf" srcId="{9D9117F4-B1F2-4E70-98AD-69EF22E40440}" destId="{ECF67375-84CC-48F1-B895-FE5F7FB20E6F}" srcOrd="1" destOrd="0" presId="urn:microsoft.com/office/officeart/2005/8/layout/orgChart1"/>
    <dgm:cxn modelId="{EC3BD791-37F1-4621-BBF4-B3AD646636F6}" type="presParOf" srcId="{ECF67375-84CC-48F1-B895-FE5F7FB20E6F}" destId="{0FC46163-FC89-484A-A4A8-71EC00D2BBA2}" srcOrd="0" destOrd="0" presId="urn:microsoft.com/office/officeart/2005/8/layout/orgChart1"/>
    <dgm:cxn modelId="{E17B2D73-4FE0-4740-AD2F-5B05E86F5076}" type="presParOf" srcId="{0FC46163-FC89-484A-A4A8-71EC00D2BBA2}" destId="{A625CB6A-AB92-41E9-9DC4-76C822C27C48}" srcOrd="0" destOrd="0" presId="urn:microsoft.com/office/officeart/2005/8/layout/orgChart1"/>
    <dgm:cxn modelId="{E002A517-88EA-4E4A-8589-3B50656DCBE3}" type="presParOf" srcId="{0FC46163-FC89-484A-A4A8-71EC00D2BBA2}" destId="{BB6442F3-A99F-4F43-A0EE-F6E24E7E0FD1}" srcOrd="1" destOrd="0" presId="urn:microsoft.com/office/officeart/2005/8/layout/orgChart1"/>
    <dgm:cxn modelId="{5537B8B0-7375-4319-B26A-E2B7DDA125E0}" type="presParOf" srcId="{ECF67375-84CC-48F1-B895-FE5F7FB20E6F}" destId="{8F3AE250-EBBC-49F1-919B-C7E4A4830565}" srcOrd="1" destOrd="0" presId="urn:microsoft.com/office/officeart/2005/8/layout/orgChart1"/>
    <dgm:cxn modelId="{E4F37A79-BBC3-47AD-A275-210309A5DB95}" type="presParOf" srcId="{ECF67375-84CC-48F1-B895-FE5F7FB20E6F}" destId="{2B338D0B-D18E-4415-9064-AFA389327B55}" srcOrd="2" destOrd="0" presId="urn:microsoft.com/office/officeart/2005/8/layout/orgChart1"/>
    <dgm:cxn modelId="{F8CB2C0D-CFD5-4BF0-B432-7AA8E878B2C2}" type="presParOf" srcId="{9D9117F4-B1F2-4E70-98AD-69EF22E40440}" destId="{4A301585-3251-47CB-B23B-DADC0B276660}" srcOrd="2" destOrd="0" presId="urn:microsoft.com/office/officeart/2005/8/layout/orgChart1"/>
    <dgm:cxn modelId="{9FC59030-B956-49FE-9BDD-526A33B11E4E}" type="presParOf" srcId="{9D9117F4-B1F2-4E70-98AD-69EF22E40440}" destId="{56109646-E34D-4ECE-82F5-D27CAA482EB1}" srcOrd="3" destOrd="0" presId="urn:microsoft.com/office/officeart/2005/8/layout/orgChart1"/>
    <dgm:cxn modelId="{84851F00-9D06-4004-868A-1357DCAC076F}" type="presParOf" srcId="{56109646-E34D-4ECE-82F5-D27CAA482EB1}" destId="{4A0C5FFA-BAB2-4230-9E1B-4558C13ACD66}" srcOrd="0" destOrd="0" presId="urn:microsoft.com/office/officeart/2005/8/layout/orgChart1"/>
    <dgm:cxn modelId="{1EF59F3A-38CA-4646-8102-E0A901942FA9}" type="presParOf" srcId="{4A0C5FFA-BAB2-4230-9E1B-4558C13ACD66}" destId="{6EB79EE5-C22A-4F98-979F-B39237B723B9}" srcOrd="0" destOrd="0" presId="urn:microsoft.com/office/officeart/2005/8/layout/orgChart1"/>
    <dgm:cxn modelId="{47B1912E-6155-47F0-9C3B-0A20F403BB43}" type="presParOf" srcId="{4A0C5FFA-BAB2-4230-9E1B-4558C13ACD66}" destId="{C0A00024-9E01-4636-80DC-8EA77D4189B0}" srcOrd="1" destOrd="0" presId="urn:microsoft.com/office/officeart/2005/8/layout/orgChart1"/>
    <dgm:cxn modelId="{73947BF2-DAF3-4965-A6AA-43A19DD2FDDC}" type="presParOf" srcId="{56109646-E34D-4ECE-82F5-D27CAA482EB1}" destId="{0C2A8649-4388-42EF-8E52-00DD2532B418}" srcOrd="1" destOrd="0" presId="urn:microsoft.com/office/officeart/2005/8/layout/orgChart1"/>
    <dgm:cxn modelId="{22350B9C-25A6-4BD4-84FE-97B429DE845B}" type="presParOf" srcId="{56109646-E34D-4ECE-82F5-D27CAA482EB1}" destId="{C7E2F958-D764-4A5D-A2BB-0C3E15E5C6B8}" srcOrd="2" destOrd="0" presId="urn:microsoft.com/office/officeart/2005/8/layout/orgChart1"/>
    <dgm:cxn modelId="{CB16DA3B-2F0F-43D4-B403-9E8127E180D5}" type="presParOf" srcId="{640CF0CF-8A6B-4463-A8CF-217A130523FE}" destId="{6F4278F9-A06E-4C23-B496-0C1129F111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42F27E-F57A-4411-9C81-4AD600737C0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fr-FR"/>
        </a:p>
      </dgm:t>
    </dgm:pt>
    <dgm:pt modelId="{1351E6B7-53B6-473C-9FC9-6D7780F91E28}">
      <dgm:prSet phldrT="[Texte]"/>
      <dgm:spPr/>
      <dgm:t>
        <a:bodyPr/>
        <a:lstStyle/>
        <a:p>
          <a:endParaRPr lang="fr-FR" dirty="0"/>
        </a:p>
      </dgm:t>
    </dgm:pt>
    <dgm:pt modelId="{4EF86B50-E565-4C45-AE51-B6032D5D842F}" type="parTrans" cxnId="{1EE4D012-2DCE-4355-985E-0E9657D76193}">
      <dgm:prSet/>
      <dgm:spPr/>
      <dgm:t>
        <a:bodyPr/>
        <a:lstStyle/>
        <a:p>
          <a:endParaRPr lang="fr-FR"/>
        </a:p>
      </dgm:t>
    </dgm:pt>
    <dgm:pt modelId="{8C387633-68B0-4994-95A6-AD34BC93FDD8}" type="sibTrans" cxnId="{1EE4D012-2DCE-4355-985E-0E9657D76193}">
      <dgm:prSet/>
      <dgm:spPr/>
      <dgm:t>
        <a:bodyPr/>
        <a:lstStyle/>
        <a:p>
          <a:endParaRPr lang="fr-FR"/>
        </a:p>
      </dgm:t>
    </dgm:pt>
    <dgm:pt modelId="{DDB87D61-98BB-44FA-9B48-503BE0A7D7B9}">
      <dgm:prSet phldrT="[Texte]" custT="1"/>
      <dgm:spPr/>
      <dgm:t>
        <a:bodyPr/>
        <a:lstStyle/>
        <a:p>
          <a:r>
            <a:rPr lang="fr-FR" sz="1800" dirty="0"/>
            <a:t>Contrôleur : docker engine</a:t>
          </a:r>
        </a:p>
      </dgm:t>
    </dgm:pt>
    <dgm:pt modelId="{F96E2CA6-B113-42D4-859D-B8A493608438}" type="parTrans" cxnId="{91042DDC-98CC-4B54-B119-49B01C0B5E20}">
      <dgm:prSet/>
      <dgm:spPr/>
      <dgm:t>
        <a:bodyPr/>
        <a:lstStyle/>
        <a:p>
          <a:endParaRPr lang="fr-FR"/>
        </a:p>
      </dgm:t>
    </dgm:pt>
    <dgm:pt modelId="{AB330CAA-BC68-449E-A41B-88594487EC72}" type="sibTrans" cxnId="{91042DDC-98CC-4B54-B119-49B01C0B5E20}">
      <dgm:prSet/>
      <dgm:spPr/>
      <dgm:t>
        <a:bodyPr/>
        <a:lstStyle/>
        <a:p>
          <a:endParaRPr lang="fr-FR"/>
        </a:p>
      </dgm:t>
    </dgm:pt>
    <dgm:pt modelId="{B7A1BA5B-80F5-43FD-AB7B-16B9E5276E11}">
      <dgm:prSet phldrT="[Texte]" custT="1"/>
      <dgm:spPr/>
      <dgm:t>
        <a:bodyPr/>
        <a:lstStyle/>
        <a:p>
          <a:r>
            <a:rPr lang="fr-FR" sz="1800" dirty="0"/>
            <a:t>LINUX KERNEL (OS)</a:t>
          </a:r>
        </a:p>
      </dgm:t>
    </dgm:pt>
    <dgm:pt modelId="{B07318A6-4EF4-4FB5-9AFE-70D13ADF261F}" type="sibTrans" cxnId="{6C9EEC13-F12D-47ED-A867-24467D8D0DB0}">
      <dgm:prSet/>
      <dgm:spPr/>
      <dgm:t>
        <a:bodyPr/>
        <a:lstStyle/>
        <a:p>
          <a:endParaRPr lang="fr-FR"/>
        </a:p>
      </dgm:t>
    </dgm:pt>
    <dgm:pt modelId="{D8598ADF-83A2-4CBB-9D45-1A53E76598EC}" type="parTrans" cxnId="{6C9EEC13-F12D-47ED-A867-24467D8D0DB0}">
      <dgm:prSet/>
      <dgm:spPr/>
      <dgm:t>
        <a:bodyPr/>
        <a:lstStyle/>
        <a:p>
          <a:endParaRPr lang="fr-FR"/>
        </a:p>
      </dgm:t>
    </dgm:pt>
    <dgm:pt modelId="{525B8EC4-F76D-49D1-AEF5-A1B3F7D578A6}" type="pres">
      <dgm:prSet presAssocID="{5D42F27E-F57A-4411-9C81-4AD600737C0B}" presName="theList" presStyleCnt="0">
        <dgm:presLayoutVars>
          <dgm:dir/>
          <dgm:animLvl val="lvl"/>
          <dgm:resizeHandles val="exact"/>
        </dgm:presLayoutVars>
      </dgm:prSet>
      <dgm:spPr/>
    </dgm:pt>
    <dgm:pt modelId="{BFCAFD4B-93C4-441D-BC83-53A5E03E148F}" type="pres">
      <dgm:prSet presAssocID="{1351E6B7-53B6-473C-9FC9-6D7780F91E28}" presName="compNode" presStyleCnt="0"/>
      <dgm:spPr/>
    </dgm:pt>
    <dgm:pt modelId="{0BF9FD95-6F6A-46E0-8018-6185B36DE8C4}" type="pres">
      <dgm:prSet presAssocID="{1351E6B7-53B6-473C-9FC9-6D7780F91E28}" presName="aNode" presStyleLbl="bgShp" presStyleIdx="0" presStyleCnt="1" custLinFactNeighborX="-2860" custLinFactNeighborY="152"/>
      <dgm:spPr/>
    </dgm:pt>
    <dgm:pt modelId="{6674AADC-BA4F-4739-8F87-7BBDF1F10168}" type="pres">
      <dgm:prSet presAssocID="{1351E6B7-53B6-473C-9FC9-6D7780F91E28}" presName="textNode" presStyleLbl="bgShp" presStyleIdx="0" presStyleCnt="1"/>
      <dgm:spPr/>
    </dgm:pt>
    <dgm:pt modelId="{749C42D6-DF84-4829-AC97-89B07833EDB7}" type="pres">
      <dgm:prSet presAssocID="{1351E6B7-53B6-473C-9FC9-6D7780F91E28}" presName="compChildNode" presStyleCnt="0"/>
      <dgm:spPr/>
    </dgm:pt>
    <dgm:pt modelId="{FA311DEE-29DB-4903-B94E-0D42972405D3}" type="pres">
      <dgm:prSet presAssocID="{1351E6B7-53B6-473C-9FC9-6D7780F91E28}" presName="theInnerList" presStyleCnt="0"/>
      <dgm:spPr/>
    </dgm:pt>
    <dgm:pt modelId="{8C13A591-ED49-4531-96BE-AAC143F35066}" type="pres">
      <dgm:prSet presAssocID="{DDB87D61-98BB-44FA-9B48-503BE0A7D7B9}" presName="childNode" presStyleLbl="node1" presStyleIdx="0" presStyleCnt="2">
        <dgm:presLayoutVars>
          <dgm:bulletEnabled val="1"/>
        </dgm:presLayoutVars>
      </dgm:prSet>
      <dgm:spPr/>
    </dgm:pt>
    <dgm:pt modelId="{CDA83F6E-3196-49FB-A08A-90AB713791C6}" type="pres">
      <dgm:prSet presAssocID="{DDB87D61-98BB-44FA-9B48-503BE0A7D7B9}" presName="aSpace2" presStyleCnt="0"/>
      <dgm:spPr/>
    </dgm:pt>
    <dgm:pt modelId="{0D12B8B7-51EE-4914-A37C-84B8EF3ADE83}" type="pres">
      <dgm:prSet presAssocID="{B7A1BA5B-80F5-43FD-AB7B-16B9E5276E11}" presName="childNode" presStyleLbl="node1" presStyleIdx="1" presStyleCnt="2">
        <dgm:presLayoutVars>
          <dgm:bulletEnabled val="1"/>
        </dgm:presLayoutVars>
      </dgm:prSet>
      <dgm:spPr/>
    </dgm:pt>
  </dgm:ptLst>
  <dgm:cxnLst>
    <dgm:cxn modelId="{1EE4D012-2DCE-4355-985E-0E9657D76193}" srcId="{5D42F27E-F57A-4411-9C81-4AD600737C0B}" destId="{1351E6B7-53B6-473C-9FC9-6D7780F91E28}" srcOrd="0" destOrd="0" parTransId="{4EF86B50-E565-4C45-AE51-B6032D5D842F}" sibTransId="{8C387633-68B0-4994-95A6-AD34BC93FDD8}"/>
    <dgm:cxn modelId="{6C9EEC13-F12D-47ED-A867-24467D8D0DB0}" srcId="{1351E6B7-53B6-473C-9FC9-6D7780F91E28}" destId="{B7A1BA5B-80F5-43FD-AB7B-16B9E5276E11}" srcOrd="1" destOrd="0" parTransId="{D8598ADF-83A2-4CBB-9D45-1A53E76598EC}" sibTransId="{B07318A6-4EF4-4FB5-9AFE-70D13ADF261F}"/>
    <dgm:cxn modelId="{5451A343-1300-45F1-9C6B-A0D6E92C7F8F}" type="presOf" srcId="{DDB87D61-98BB-44FA-9B48-503BE0A7D7B9}" destId="{8C13A591-ED49-4531-96BE-AAC143F35066}" srcOrd="0" destOrd="0" presId="urn:microsoft.com/office/officeart/2005/8/layout/lProcess2"/>
    <dgm:cxn modelId="{5955D56F-7BA0-4678-8359-6AF1386089E0}" type="presOf" srcId="{1351E6B7-53B6-473C-9FC9-6D7780F91E28}" destId="{6674AADC-BA4F-4739-8F87-7BBDF1F10168}" srcOrd="1" destOrd="0" presId="urn:microsoft.com/office/officeart/2005/8/layout/lProcess2"/>
    <dgm:cxn modelId="{3164F271-E102-4FA3-91B9-162667184D84}" type="presOf" srcId="{B7A1BA5B-80F5-43FD-AB7B-16B9E5276E11}" destId="{0D12B8B7-51EE-4914-A37C-84B8EF3ADE83}" srcOrd="0" destOrd="0" presId="urn:microsoft.com/office/officeart/2005/8/layout/lProcess2"/>
    <dgm:cxn modelId="{10A3C29F-92E9-41E2-96C7-87A8BCC63AF9}" type="presOf" srcId="{1351E6B7-53B6-473C-9FC9-6D7780F91E28}" destId="{0BF9FD95-6F6A-46E0-8018-6185B36DE8C4}" srcOrd="0" destOrd="0" presId="urn:microsoft.com/office/officeart/2005/8/layout/lProcess2"/>
    <dgm:cxn modelId="{91042DDC-98CC-4B54-B119-49B01C0B5E20}" srcId="{1351E6B7-53B6-473C-9FC9-6D7780F91E28}" destId="{DDB87D61-98BB-44FA-9B48-503BE0A7D7B9}" srcOrd="0" destOrd="0" parTransId="{F96E2CA6-B113-42D4-859D-B8A493608438}" sibTransId="{AB330CAA-BC68-449E-A41B-88594487EC72}"/>
    <dgm:cxn modelId="{08CC64E6-E6C8-4D5C-BD3F-518D0788D07F}" type="presOf" srcId="{5D42F27E-F57A-4411-9C81-4AD600737C0B}" destId="{525B8EC4-F76D-49D1-AEF5-A1B3F7D578A6}" srcOrd="0" destOrd="0" presId="urn:microsoft.com/office/officeart/2005/8/layout/lProcess2"/>
    <dgm:cxn modelId="{89F4CFEF-41DA-4055-BD9E-1F2C5A991B07}" type="presParOf" srcId="{525B8EC4-F76D-49D1-AEF5-A1B3F7D578A6}" destId="{BFCAFD4B-93C4-441D-BC83-53A5E03E148F}" srcOrd="0" destOrd="0" presId="urn:microsoft.com/office/officeart/2005/8/layout/lProcess2"/>
    <dgm:cxn modelId="{F1CEADD6-CA2C-45CC-8028-24B867C8ED8B}" type="presParOf" srcId="{BFCAFD4B-93C4-441D-BC83-53A5E03E148F}" destId="{0BF9FD95-6F6A-46E0-8018-6185B36DE8C4}" srcOrd="0" destOrd="0" presId="urn:microsoft.com/office/officeart/2005/8/layout/lProcess2"/>
    <dgm:cxn modelId="{9F8BA575-4455-4E5A-BFCC-67FE6432BAC8}" type="presParOf" srcId="{BFCAFD4B-93C4-441D-BC83-53A5E03E148F}" destId="{6674AADC-BA4F-4739-8F87-7BBDF1F10168}" srcOrd="1" destOrd="0" presId="urn:microsoft.com/office/officeart/2005/8/layout/lProcess2"/>
    <dgm:cxn modelId="{D0D32617-070C-437B-8A4B-91B4FCA829E6}" type="presParOf" srcId="{BFCAFD4B-93C4-441D-BC83-53A5E03E148F}" destId="{749C42D6-DF84-4829-AC97-89B07833EDB7}" srcOrd="2" destOrd="0" presId="urn:microsoft.com/office/officeart/2005/8/layout/lProcess2"/>
    <dgm:cxn modelId="{1DD8430E-D177-4224-8447-168C11FF4CE9}" type="presParOf" srcId="{749C42D6-DF84-4829-AC97-89B07833EDB7}" destId="{FA311DEE-29DB-4903-B94E-0D42972405D3}" srcOrd="0" destOrd="0" presId="urn:microsoft.com/office/officeart/2005/8/layout/lProcess2"/>
    <dgm:cxn modelId="{3FE488BD-5B62-4A85-BA62-7C78482CFEBC}" type="presParOf" srcId="{FA311DEE-29DB-4903-B94E-0D42972405D3}" destId="{8C13A591-ED49-4531-96BE-AAC143F35066}" srcOrd="0" destOrd="0" presId="urn:microsoft.com/office/officeart/2005/8/layout/lProcess2"/>
    <dgm:cxn modelId="{7A3706E2-8879-4DBF-84C3-31345A0CA4C4}" type="presParOf" srcId="{FA311DEE-29DB-4903-B94E-0D42972405D3}" destId="{CDA83F6E-3196-49FB-A08A-90AB713791C6}" srcOrd="1" destOrd="0" presId="urn:microsoft.com/office/officeart/2005/8/layout/lProcess2"/>
    <dgm:cxn modelId="{9011D260-542A-4C1A-AC8F-965FCE151816}" type="presParOf" srcId="{FA311DEE-29DB-4903-B94E-0D42972405D3}" destId="{0D12B8B7-51EE-4914-A37C-84B8EF3ADE8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A5091F-B7E0-495A-BE4E-4E0E853157F0}"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fr-FR"/>
        </a:p>
      </dgm:t>
    </dgm:pt>
    <dgm:pt modelId="{1573A49F-CC15-4140-B354-56056B2CFDF9}">
      <dgm:prSet phldrT="[Texte]"/>
      <dgm:spPr/>
      <dgm:t>
        <a:bodyPr/>
        <a:lstStyle/>
        <a:p>
          <a:r>
            <a:rPr lang="fr-FR" b="1" dirty="0"/>
            <a:t>Docker</a:t>
          </a:r>
        </a:p>
      </dgm:t>
    </dgm:pt>
    <dgm:pt modelId="{F1D597E2-3E76-4A9D-8DA8-A586714F7FD3}" type="parTrans" cxnId="{3395C503-5437-4B6D-8BC3-1E4EC733BA49}">
      <dgm:prSet/>
      <dgm:spPr/>
      <dgm:t>
        <a:bodyPr/>
        <a:lstStyle/>
        <a:p>
          <a:endParaRPr lang="fr-FR"/>
        </a:p>
      </dgm:t>
    </dgm:pt>
    <dgm:pt modelId="{EAFB21CA-9174-47A1-AF8C-FA30C11C5E0B}" type="sibTrans" cxnId="{3395C503-5437-4B6D-8BC3-1E4EC733BA49}">
      <dgm:prSet/>
      <dgm:spPr/>
      <dgm:t>
        <a:bodyPr/>
        <a:lstStyle/>
        <a:p>
          <a:endParaRPr lang="fr-FR"/>
        </a:p>
      </dgm:t>
    </dgm:pt>
    <dgm:pt modelId="{89F731B2-FB8C-4147-9178-48EEC4B36EA3}">
      <dgm:prSet phldrT="[Texte]"/>
      <dgm:spPr/>
      <dgm:t>
        <a:bodyPr/>
        <a:lstStyle/>
        <a:p>
          <a:r>
            <a:rPr lang="fr-FR" dirty="0"/>
            <a:t>Docker client</a:t>
          </a:r>
        </a:p>
      </dgm:t>
    </dgm:pt>
    <dgm:pt modelId="{EB840DA8-9BD6-4745-AF85-1C74C686B443}" type="parTrans" cxnId="{9A571F06-BD73-40FB-B7F6-D8DFB70DFADB}">
      <dgm:prSet/>
      <dgm:spPr/>
      <dgm:t>
        <a:bodyPr/>
        <a:lstStyle/>
        <a:p>
          <a:endParaRPr lang="fr-FR"/>
        </a:p>
      </dgm:t>
    </dgm:pt>
    <dgm:pt modelId="{DEFBEC20-650D-4957-98E1-0D7BC5DBC278}" type="sibTrans" cxnId="{9A571F06-BD73-40FB-B7F6-D8DFB70DFADB}">
      <dgm:prSet/>
      <dgm:spPr/>
      <dgm:t>
        <a:bodyPr/>
        <a:lstStyle/>
        <a:p>
          <a:endParaRPr lang="fr-FR"/>
        </a:p>
      </dgm:t>
    </dgm:pt>
    <dgm:pt modelId="{4451D7F3-D365-43A2-B7D4-8332B88097E6}">
      <dgm:prSet phldrT="[Texte]"/>
      <dgm:spPr/>
      <dgm:t>
        <a:bodyPr/>
        <a:lstStyle/>
        <a:p>
          <a:r>
            <a:rPr lang="fr-FR" dirty="0"/>
            <a:t>Docker daemon</a:t>
          </a:r>
        </a:p>
      </dgm:t>
    </dgm:pt>
    <dgm:pt modelId="{66D3ADDE-24B1-4080-A639-73F55844EFDF}" type="parTrans" cxnId="{58AD4325-7342-471A-BE4D-F1B0EC337E37}">
      <dgm:prSet/>
      <dgm:spPr/>
      <dgm:t>
        <a:bodyPr/>
        <a:lstStyle/>
        <a:p>
          <a:endParaRPr lang="fr-FR"/>
        </a:p>
      </dgm:t>
    </dgm:pt>
    <dgm:pt modelId="{891F0380-6860-4BA2-B3C5-CDB27E52F6FE}" type="sibTrans" cxnId="{58AD4325-7342-471A-BE4D-F1B0EC337E37}">
      <dgm:prSet/>
      <dgm:spPr/>
      <dgm:t>
        <a:bodyPr/>
        <a:lstStyle/>
        <a:p>
          <a:endParaRPr lang="fr-FR"/>
        </a:p>
      </dgm:t>
    </dgm:pt>
    <dgm:pt modelId="{14899CB6-0EFA-4DA1-BF23-443B9E43B3CF}" type="pres">
      <dgm:prSet presAssocID="{C4A5091F-B7E0-495A-BE4E-4E0E853157F0}" presName="theList" presStyleCnt="0">
        <dgm:presLayoutVars>
          <dgm:dir/>
          <dgm:animLvl val="lvl"/>
          <dgm:resizeHandles val="exact"/>
        </dgm:presLayoutVars>
      </dgm:prSet>
      <dgm:spPr/>
    </dgm:pt>
    <dgm:pt modelId="{39162420-F884-45DE-A2F4-AE3B3A3675D9}" type="pres">
      <dgm:prSet presAssocID="{1573A49F-CC15-4140-B354-56056B2CFDF9}" presName="compNode" presStyleCnt="0"/>
      <dgm:spPr/>
    </dgm:pt>
    <dgm:pt modelId="{355EF73C-6BE9-4165-8B40-CCC8ABF924A9}" type="pres">
      <dgm:prSet presAssocID="{1573A49F-CC15-4140-B354-56056B2CFDF9}" presName="aNode" presStyleLbl="bgShp" presStyleIdx="0" presStyleCnt="1"/>
      <dgm:spPr/>
    </dgm:pt>
    <dgm:pt modelId="{E593A4B9-05B0-4F5F-8156-AF2A86157F2B}" type="pres">
      <dgm:prSet presAssocID="{1573A49F-CC15-4140-B354-56056B2CFDF9}" presName="textNode" presStyleLbl="bgShp" presStyleIdx="0" presStyleCnt="1"/>
      <dgm:spPr/>
    </dgm:pt>
    <dgm:pt modelId="{77D32322-BC7D-4FA6-A15A-B558E4AE95B9}" type="pres">
      <dgm:prSet presAssocID="{1573A49F-CC15-4140-B354-56056B2CFDF9}" presName="compChildNode" presStyleCnt="0"/>
      <dgm:spPr/>
    </dgm:pt>
    <dgm:pt modelId="{724717E5-EF9D-48F0-A151-95CAB3827A78}" type="pres">
      <dgm:prSet presAssocID="{1573A49F-CC15-4140-B354-56056B2CFDF9}" presName="theInnerList" presStyleCnt="0"/>
      <dgm:spPr/>
    </dgm:pt>
    <dgm:pt modelId="{D560530D-AF49-44B6-8A45-03C36720571F}" type="pres">
      <dgm:prSet presAssocID="{89F731B2-FB8C-4147-9178-48EEC4B36EA3}" presName="childNode" presStyleLbl="node1" presStyleIdx="0" presStyleCnt="2" custScaleX="87086" custScaleY="25990">
        <dgm:presLayoutVars>
          <dgm:bulletEnabled val="1"/>
        </dgm:presLayoutVars>
      </dgm:prSet>
      <dgm:spPr/>
    </dgm:pt>
    <dgm:pt modelId="{4ECAC87F-038C-4A06-9150-839898D2992C}" type="pres">
      <dgm:prSet presAssocID="{89F731B2-FB8C-4147-9178-48EEC4B36EA3}" presName="aSpace2" presStyleCnt="0"/>
      <dgm:spPr/>
    </dgm:pt>
    <dgm:pt modelId="{6A3DF467-CCF9-466A-89CF-C21FA4FB27BB}" type="pres">
      <dgm:prSet presAssocID="{4451D7F3-D365-43A2-B7D4-8332B88097E6}" presName="childNode" presStyleLbl="node1" presStyleIdx="1" presStyleCnt="2" custScaleX="87086" custScaleY="25990">
        <dgm:presLayoutVars>
          <dgm:bulletEnabled val="1"/>
        </dgm:presLayoutVars>
      </dgm:prSet>
      <dgm:spPr/>
    </dgm:pt>
  </dgm:ptLst>
  <dgm:cxnLst>
    <dgm:cxn modelId="{3395C503-5437-4B6D-8BC3-1E4EC733BA49}" srcId="{C4A5091F-B7E0-495A-BE4E-4E0E853157F0}" destId="{1573A49F-CC15-4140-B354-56056B2CFDF9}" srcOrd="0" destOrd="0" parTransId="{F1D597E2-3E76-4A9D-8DA8-A586714F7FD3}" sibTransId="{EAFB21CA-9174-47A1-AF8C-FA30C11C5E0B}"/>
    <dgm:cxn modelId="{9A571F06-BD73-40FB-B7F6-D8DFB70DFADB}" srcId="{1573A49F-CC15-4140-B354-56056B2CFDF9}" destId="{89F731B2-FB8C-4147-9178-48EEC4B36EA3}" srcOrd="0" destOrd="0" parTransId="{EB840DA8-9BD6-4745-AF85-1C74C686B443}" sibTransId="{DEFBEC20-650D-4957-98E1-0D7BC5DBC278}"/>
    <dgm:cxn modelId="{58AD4325-7342-471A-BE4D-F1B0EC337E37}" srcId="{1573A49F-CC15-4140-B354-56056B2CFDF9}" destId="{4451D7F3-D365-43A2-B7D4-8332B88097E6}" srcOrd="1" destOrd="0" parTransId="{66D3ADDE-24B1-4080-A639-73F55844EFDF}" sibTransId="{891F0380-6860-4BA2-B3C5-CDB27E52F6FE}"/>
    <dgm:cxn modelId="{6891DD69-5BA1-49E5-A52E-A781F9C852F2}" type="presOf" srcId="{1573A49F-CC15-4140-B354-56056B2CFDF9}" destId="{355EF73C-6BE9-4165-8B40-CCC8ABF924A9}" srcOrd="0" destOrd="0" presId="urn:microsoft.com/office/officeart/2005/8/layout/lProcess2"/>
    <dgm:cxn modelId="{85A8198F-4978-4FB0-B89A-35026E7A1FD6}" type="presOf" srcId="{1573A49F-CC15-4140-B354-56056B2CFDF9}" destId="{E593A4B9-05B0-4F5F-8156-AF2A86157F2B}" srcOrd="1" destOrd="0" presId="urn:microsoft.com/office/officeart/2005/8/layout/lProcess2"/>
    <dgm:cxn modelId="{F6987D94-D3B9-4769-9781-9A114B9C4EC9}" type="presOf" srcId="{C4A5091F-B7E0-495A-BE4E-4E0E853157F0}" destId="{14899CB6-0EFA-4DA1-BF23-443B9E43B3CF}" srcOrd="0" destOrd="0" presId="urn:microsoft.com/office/officeart/2005/8/layout/lProcess2"/>
    <dgm:cxn modelId="{C582E1AE-5450-49C5-9FBE-1BA9DC0B5B75}" type="presOf" srcId="{4451D7F3-D365-43A2-B7D4-8332B88097E6}" destId="{6A3DF467-CCF9-466A-89CF-C21FA4FB27BB}" srcOrd="0" destOrd="0" presId="urn:microsoft.com/office/officeart/2005/8/layout/lProcess2"/>
    <dgm:cxn modelId="{5FC626C2-6BC3-46A6-896E-9F2C1775235A}" type="presOf" srcId="{89F731B2-FB8C-4147-9178-48EEC4B36EA3}" destId="{D560530D-AF49-44B6-8A45-03C36720571F}" srcOrd="0" destOrd="0" presId="urn:microsoft.com/office/officeart/2005/8/layout/lProcess2"/>
    <dgm:cxn modelId="{00F9CA6F-58FE-466C-9CDA-EF24AD30B793}" type="presParOf" srcId="{14899CB6-0EFA-4DA1-BF23-443B9E43B3CF}" destId="{39162420-F884-45DE-A2F4-AE3B3A3675D9}" srcOrd="0" destOrd="0" presId="urn:microsoft.com/office/officeart/2005/8/layout/lProcess2"/>
    <dgm:cxn modelId="{CC2147CD-B2EE-475C-8856-3ADB3CEC003C}" type="presParOf" srcId="{39162420-F884-45DE-A2F4-AE3B3A3675D9}" destId="{355EF73C-6BE9-4165-8B40-CCC8ABF924A9}" srcOrd="0" destOrd="0" presId="urn:microsoft.com/office/officeart/2005/8/layout/lProcess2"/>
    <dgm:cxn modelId="{D3D043B6-89E1-4A56-8936-12DA70350D53}" type="presParOf" srcId="{39162420-F884-45DE-A2F4-AE3B3A3675D9}" destId="{E593A4B9-05B0-4F5F-8156-AF2A86157F2B}" srcOrd="1" destOrd="0" presId="urn:microsoft.com/office/officeart/2005/8/layout/lProcess2"/>
    <dgm:cxn modelId="{5E67B499-9C81-4ED2-8FA0-B0A429B1D90A}" type="presParOf" srcId="{39162420-F884-45DE-A2F4-AE3B3A3675D9}" destId="{77D32322-BC7D-4FA6-A15A-B558E4AE95B9}" srcOrd="2" destOrd="0" presId="urn:microsoft.com/office/officeart/2005/8/layout/lProcess2"/>
    <dgm:cxn modelId="{693CC4ED-A216-46E3-B2EA-0AA0707E2A7B}" type="presParOf" srcId="{77D32322-BC7D-4FA6-A15A-B558E4AE95B9}" destId="{724717E5-EF9D-48F0-A151-95CAB3827A78}" srcOrd="0" destOrd="0" presId="urn:microsoft.com/office/officeart/2005/8/layout/lProcess2"/>
    <dgm:cxn modelId="{5226E178-7F84-4701-8126-6D02E9144F11}" type="presParOf" srcId="{724717E5-EF9D-48F0-A151-95CAB3827A78}" destId="{D560530D-AF49-44B6-8A45-03C36720571F}" srcOrd="0" destOrd="0" presId="urn:microsoft.com/office/officeart/2005/8/layout/lProcess2"/>
    <dgm:cxn modelId="{DC63FFC7-4073-466A-B37A-F372137F27F7}" type="presParOf" srcId="{724717E5-EF9D-48F0-A151-95CAB3827A78}" destId="{4ECAC87F-038C-4A06-9150-839898D2992C}" srcOrd="1" destOrd="0" presId="urn:microsoft.com/office/officeart/2005/8/layout/lProcess2"/>
    <dgm:cxn modelId="{24693B6E-802A-4EE1-B305-5C9C46F01344}" type="presParOf" srcId="{724717E5-EF9D-48F0-A151-95CAB3827A78}" destId="{6A3DF467-CCF9-466A-89CF-C21FA4FB27BB}"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51D56C-A592-497A-BF26-BE4F0EF28E9F}" type="doc">
      <dgm:prSet loTypeId="urn:microsoft.com/office/officeart/2005/8/layout/bProcess2" loCatId="process" qsTypeId="urn:microsoft.com/office/officeart/2005/8/quickstyle/simple1" qsCatId="simple" csTypeId="urn:microsoft.com/office/officeart/2005/8/colors/colorful3" csCatId="colorful" phldr="1"/>
      <dgm:spPr/>
      <dgm:t>
        <a:bodyPr/>
        <a:lstStyle/>
        <a:p>
          <a:endParaRPr lang="fr-FR"/>
        </a:p>
      </dgm:t>
    </dgm:pt>
    <dgm:pt modelId="{751D58AD-18A2-45CF-9650-60E15E3D7225}">
      <dgm:prSet phldrT="[Texte]"/>
      <dgm:spPr/>
      <dgm:t>
        <a:bodyPr/>
        <a:lstStyle/>
        <a:p>
          <a:r>
            <a:rPr lang="fr-FR" dirty="0"/>
            <a:t>Docker Hub</a:t>
          </a:r>
        </a:p>
      </dgm:t>
    </dgm:pt>
    <dgm:pt modelId="{4DAE8079-6A45-4A98-85CF-04BD98098BD0}" type="parTrans" cxnId="{7758F2AA-4895-4CE9-AB23-5F43BA2DF403}">
      <dgm:prSet/>
      <dgm:spPr/>
      <dgm:t>
        <a:bodyPr/>
        <a:lstStyle/>
        <a:p>
          <a:endParaRPr lang="fr-FR"/>
        </a:p>
      </dgm:t>
    </dgm:pt>
    <dgm:pt modelId="{42DD50EA-ABE6-4D15-BED4-20F40697F11C}" type="sibTrans" cxnId="{7758F2AA-4895-4CE9-AB23-5F43BA2DF403}">
      <dgm:prSet/>
      <dgm:spPr/>
      <dgm:t>
        <a:bodyPr/>
        <a:lstStyle/>
        <a:p>
          <a:endParaRPr lang="fr-FR"/>
        </a:p>
      </dgm:t>
    </dgm:pt>
    <dgm:pt modelId="{7933BA92-8E26-4E3F-A335-9AA99F63A0FE}">
      <dgm:prSet phldrT="[Texte]"/>
      <dgm:spPr/>
      <dgm:t>
        <a:bodyPr anchor="t" anchorCtr="0"/>
        <a:lstStyle/>
        <a:p>
          <a:r>
            <a:rPr lang="fr-FR" dirty="0"/>
            <a:t>Images</a:t>
          </a:r>
        </a:p>
      </dgm:t>
    </dgm:pt>
    <dgm:pt modelId="{49A12583-91AF-4E3F-8A63-AD340B5F3222}" type="parTrans" cxnId="{C54B0069-DFC1-4B98-90A3-AD17C0E6447B}">
      <dgm:prSet/>
      <dgm:spPr/>
      <dgm:t>
        <a:bodyPr/>
        <a:lstStyle/>
        <a:p>
          <a:endParaRPr lang="fr-FR"/>
        </a:p>
      </dgm:t>
    </dgm:pt>
    <dgm:pt modelId="{045AFC96-9107-491F-95B7-7C6A42AFC9BD}" type="sibTrans" cxnId="{C54B0069-DFC1-4B98-90A3-AD17C0E6447B}">
      <dgm:prSet/>
      <dgm:spPr/>
      <dgm:t>
        <a:bodyPr/>
        <a:lstStyle/>
        <a:p>
          <a:endParaRPr lang="fr-FR"/>
        </a:p>
      </dgm:t>
    </dgm:pt>
    <dgm:pt modelId="{9F082945-F355-4C56-8F7C-42DCF13D28F5}">
      <dgm:prSet phldrT="[Texte]"/>
      <dgm:spPr/>
      <dgm:t>
        <a:bodyPr/>
        <a:lstStyle/>
        <a:p>
          <a:r>
            <a:rPr lang="fr-FR" dirty="0"/>
            <a:t>Docker File</a:t>
          </a:r>
        </a:p>
      </dgm:t>
    </dgm:pt>
    <dgm:pt modelId="{BB7899E1-A0E8-475A-B8D9-5A942B468737}" type="parTrans" cxnId="{E20E5927-D16A-4A36-A590-D600957BD07C}">
      <dgm:prSet/>
      <dgm:spPr/>
      <dgm:t>
        <a:bodyPr/>
        <a:lstStyle/>
        <a:p>
          <a:endParaRPr lang="fr-FR"/>
        </a:p>
      </dgm:t>
    </dgm:pt>
    <dgm:pt modelId="{4543FC73-EC3F-4E70-AAE1-9A181F3F361A}" type="sibTrans" cxnId="{E20E5927-D16A-4A36-A590-D600957BD07C}">
      <dgm:prSet/>
      <dgm:spPr/>
      <dgm:t>
        <a:bodyPr/>
        <a:lstStyle/>
        <a:p>
          <a:endParaRPr lang="fr-FR"/>
        </a:p>
      </dgm:t>
    </dgm:pt>
    <dgm:pt modelId="{7CD98939-A1B9-4F99-AFC2-136A3E8C8240}">
      <dgm:prSet phldrT="[Texte]"/>
      <dgm:spPr/>
      <dgm:t>
        <a:bodyPr/>
        <a:lstStyle/>
        <a:p>
          <a:r>
            <a:rPr lang="fr-FR" dirty="0"/>
            <a:t>Conteneurs</a:t>
          </a:r>
        </a:p>
      </dgm:t>
    </dgm:pt>
    <dgm:pt modelId="{146694FA-7A70-4E5A-925E-F64B7F50D677}" type="parTrans" cxnId="{135A8E1A-BD23-4636-BFD4-73306AED7A5D}">
      <dgm:prSet/>
      <dgm:spPr/>
      <dgm:t>
        <a:bodyPr/>
        <a:lstStyle/>
        <a:p>
          <a:endParaRPr lang="fr-FR"/>
        </a:p>
      </dgm:t>
    </dgm:pt>
    <dgm:pt modelId="{7BB7B6A4-8D06-4B42-88FA-4BDE168F3D6D}" type="sibTrans" cxnId="{135A8E1A-BD23-4636-BFD4-73306AED7A5D}">
      <dgm:prSet/>
      <dgm:spPr/>
      <dgm:t>
        <a:bodyPr/>
        <a:lstStyle/>
        <a:p>
          <a:endParaRPr lang="fr-FR"/>
        </a:p>
      </dgm:t>
    </dgm:pt>
    <dgm:pt modelId="{1ECD0224-0D0E-485E-8F71-2EADBEA7A78E}" type="pres">
      <dgm:prSet presAssocID="{FF51D56C-A592-497A-BF26-BE4F0EF28E9F}" presName="diagram" presStyleCnt="0">
        <dgm:presLayoutVars>
          <dgm:dir/>
          <dgm:resizeHandles/>
        </dgm:presLayoutVars>
      </dgm:prSet>
      <dgm:spPr/>
    </dgm:pt>
    <dgm:pt modelId="{CFEE9FE6-4E12-4DA6-A685-EE89849D27D3}" type="pres">
      <dgm:prSet presAssocID="{751D58AD-18A2-45CF-9650-60E15E3D7225}" presName="firstNode" presStyleLbl="node1" presStyleIdx="0" presStyleCnt="4" custLinFactNeighborX="-8704" custLinFactNeighborY="-52225">
        <dgm:presLayoutVars>
          <dgm:bulletEnabled val="1"/>
        </dgm:presLayoutVars>
      </dgm:prSet>
      <dgm:spPr/>
    </dgm:pt>
    <dgm:pt modelId="{24159013-8855-4404-A133-A6FE615714E0}" type="pres">
      <dgm:prSet presAssocID="{42DD50EA-ABE6-4D15-BED4-20F40697F11C}" presName="sibTrans" presStyleLbl="sibTrans2D1" presStyleIdx="0" presStyleCnt="3" custAng="5466405" custFlipVert="1" custScaleX="26837" custScaleY="362310"/>
      <dgm:spPr>
        <a:prstGeom prst="leftArrow">
          <a:avLst/>
        </a:prstGeom>
      </dgm:spPr>
    </dgm:pt>
    <dgm:pt modelId="{92449FAF-13F6-4B72-A011-731D9DA981C2}" type="pres">
      <dgm:prSet presAssocID="{7933BA92-8E26-4E3F-A335-9AA99F63A0FE}" presName="middleNode" presStyleCnt="0"/>
      <dgm:spPr/>
    </dgm:pt>
    <dgm:pt modelId="{1229D5FB-4EC9-4E93-8111-7FBFCAE7B115}" type="pres">
      <dgm:prSet presAssocID="{7933BA92-8E26-4E3F-A335-9AA99F63A0FE}" presName="padding" presStyleLbl="node1" presStyleIdx="0" presStyleCnt="4"/>
      <dgm:spPr/>
    </dgm:pt>
    <dgm:pt modelId="{87FDEDB9-4777-4604-8488-3F1D304B1825}" type="pres">
      <dgm:prSet presAssocID="{7933BA92-8E26-4E3F-A335-9AA99F63A0FE}" presName="shape" presStyleLbl="node1" presStyleIdx="1" presStyleCnt="4" custScaleX="120554" custScaleY="97994" custLinFactX="11512" custLinFactNeighborX="100000" custLinFactNeighborY="-84823">
        <dgm:presLayoutVars>
          <dgm:bulletEnabled val="1"/>
        </dgm:presLayoutVars>
      </dgm:prSet>
      <dgm:spPr/>
    </dgm:pt>
    <dgm:pt modelId="{0245B4D9-EE40-4EF5-BDC1-316110552277}" type="pres">
      <dgm:prSet presAssocID="{045AFC96-9107-491F-95B7-7C6A42AFC9BD}" presName="sibTrans" presStyleLbl="sibTrans2D1" presStyleIdx="1" presStyleCnt="3" custAng="16298594" custScaleX="25180" custScaleY="419676" custLinFactNeighborX="-4988" custLinFactNeighborY="14169"/>
      <dgm:spPr>
        <a:prstGeom prst="leftArrow">
          <a:avLst/>
        </a:prstGeom>
      </dgm:spPr>
    </dgm:pt>
    <dgm:pt modelId="{10CC6C44-10FE-43B2-9A2D-8383A6214760}" type="pres">
      <dgm:prSet presAssocID="{9F082945-F355-4C56-8F7C-42DCF13D28F5}" presName="middleNode" presStyleCnt="0"/>
      <dgm:spPr/>
    </dgm:pt>
    <dgm:pt modelId="{9A690C56-E8B1-4905-A1C8-E2AAE57F1E9D}" type="pres">
      <dgm:prSet presAssocID="{9F082945-F355-4C56-8F7C-42DCF13D28F5}" presName="padding" presStyleLbl="node1" presStyleIdx="1" presStyleCnt="4"/>
      <dgm:spPr/>
    </dgm:pt>
    <dgm:pt modelId="{95B63DE5-E094-4ABC-B649-E12B98F2BED2}" type="pres">
      <dgm:prSet presAssocID="{9F082945-F355-4C56-8F7C-42DCF13D28F5}" presName="shape" presStyleLbl="node1" presStyleIdx="2" presStyleCnt="4" custLinFactX="100000" custLinFactNeighborX="138623" custLinFactNeighborY="-94921">
        <dgm:presLayoutVars>
          <dgm:bulletEnabled val="1"/>
        </dgm:presLayoutVars>
      </dgm:prSet>
      <dgm:spPr/>
    </dgm:pt>
    <dgm:pt modelId="{50FA0ED9-8618-4988-A99C-A4E6027712F4}" type="pres">
      <dgm:prSet presAssocID="{4543FC73-EC3F-4E70-AAE1-9A181F3F361A}" presName="sibTrans" presStyleLbl="sibTrans2D1" presStyleIdx="2" presStyleCnt="3" custAng="1703837" custScaleX="11946" custScaleY="90893" custLinFactX="-85399" custLinFactNeighborX="-100000" custLinFactNeighborY="-855"/>
      <dgm:spPr>
        <a:prstGeom prst="leftArrow">
          <a:avLst/>
        </a:prstGeom>
      </dgm:spPr>
    </dgm:pt>
    <dgm:pt modelId="{EAC03457-E626-462E-B22C-CA2BC27666C8}" type="pres">
      <dgm:prSet presAssocID="{7CD98939-A1B9-4F99-AFC2-136A3E8C8240}" presName="lastNode" presStyleLbl="node1" presStyleIdx="3" presStyleCnt="4" custLinFactX="-100000" custLinFactNeighborX="-125000" custLinFactNeighborY="63905">
        <dgm:presLayoutVars>
          <dgm:bulletEnabled val="1"/>
        </dgm:presLayoutVars>
      </dgm:prSet>
      <dgm:spPr/>
    </dgm:pt>
  </dgm:ptLst>
  <dgm:cxnLst>
    <dgm:cxn modelId="{26026F01-DCA1-4779-9A18-AAD43FFC6980}" type="presOf" srcId="{7CD98939-A1B9-4F99-AFC2-136A3E8C8240}" destId="{EAC03457-E626-462E-B22C-CA2BC27666C8}" srcOrd="0" destOrd="0" presId="urn:microsoft.com/office/officeart/2005/8/layout/bProcess2"/>
    <dgm:cxn modelId="{D9D06410-6297-4DBA-9F46-99965559A0D7}" type="presOf" srcId="{7933BA92-8E26-4E3F-A335-9AA99F63A0FE}" destId="{87FDEDB9-4777-4604-8488-3F1D304B1825}" srcOrd="0" destOrd="0" presId="urn:microsoft.com/office/officeart/2005/8/layout/bProcess2"/>
    <dgm:cxn modelId="{A0EF2A1A-AA0A-4259-B3DA-20B348EF2899}" type="presOf" srcId="{4543FC73-EC3F-4E70-AAE1-9A181F3F361A}" destId="{50FA0ED9-8618-4988-A99C-A4E6027712F4}" srcOrd="0" destOrd="0" presId="urn:microsoft.com/office/officeart/2005/8/layout/bProcess2"/>
    <dgm:cxn modelId="{135A8E1A-BD23-4636-BFD4-73306AED7A5D}" srcId="{FF51D56C-A592-497A-BF26-BE4F0EF28E9F}" destId="{7CD98939-A1B9-4F99-AFC2-136A3E8C8240}" srcOrd="3" destOrd="0" parTransId="{146694FA-7A70-4E5A-925E-F64B7F50D677}" sibTransId="{7BB7B6A4-8D06-4B42-88FA-4BDE168F3D6D}"/>
    <dgm:cxn modelId="{E20E5927-D16A-4A36-A590-D600957BD07C}" srcId="{FF51D56C-A592-497A-BF26-BE4F0EF28E9F}" destId="{9F082945-F355-4C56-8F7C-42DCF13D28F5}" srcOrd="2" destOrd="0" parTransId="{BB7899E1-A0E8-475A-B8D9-5A942B468737}" sibTransId="{4543FC73-EC3F-4E70-AAE1-9A181F3F361A}"/>
    <dgm:cxn modelId="{C54B0069-DFC1-4B98-90A3-AD17C0E6447B}" srcId="{FF51D56C-A592-497A-BF26-BE4F0EF28E9F}" destId="{7933BA92-8E26-4E3F-A335-9AA99F63A0FE}" srcOrd="1" destOrd="0" parTransId="{49A12583-91AF-4E3F-8A63-AD340B5F3222}" sibTransId="{045AFC96-9107-491F-95B7-7C6A42AFC9BD}"/>
    <dgm:cxn modelId="{DA1BAFA2-310A-47DA-885F-BF3EDA7AF9A8}" type="presOf" srcId="{FF51D56C-A592-497A-BF26-BE4F0EF28E9F}" destId="{1ECD0224-0D0E-485E-8F71-2EADBEA7A78E}" srcOrd="0" destOrd="0" presId="urn:microsoft.com/office/officeart/2005/8/layout/bProcess2"/>
    <dgm:cxn modelId="{7758F2AA-4895-4CE9-AB23-5F43BA2DF403}" srcId="{FF51D56C-A592-497A-BF26-BE4F0EF28E9F}" destId="{751D58AD-18A2-45CF-9650-60E15E3D7225}" srcOrd="0" destOrd="0" parTransId="{4DAE8079-6A45-4A98-85CF-04BD98098BD0}" sibTransId="{42DD50EA-ABE6-4D15-BED4-20F40697F11C}"/>
    <dgm:cxn modelId="{371B87CB-DE03-42E1-B9E1-C242FEFF9B26}" type="presOf" srcId="{751D58AD-18A2-45CF-9650-60E15E3D7225}" destId="{CFEE9FE6-4E12-4DA6-A685-EE89849D27D3}" srcOrd="0" destOrd="0" presId="urn:microsoft.com/office/officeart/2005/8/layout/bProcess2"/>
    <dgm:cxn modelId="{748BFFE6-D1BA-4C55-9868-CDD977EAF2C2}" type="presOf" srcId="{42DD50EA-ABE6-4D15-BED4-20F40697F11C}" destId="{24159013-8855-4404-A133-A6FE615714E0}" srcOrd="0" destOrd="0" presId="urn:microsoft.com/office/officeart/2005/8/layout/bProcess2"/>
    <dgm:cxn modelId="{4D62ECF8-FCFF-408E-9C62-D73BFE8ECF6B}" type="presOf" srcId="{9F082945-F355-4C56-8F7C-42DCF13D28F5}" destId="{95B63DE5-E094-4ABC-B649-E12B98F2BED2}" srcOrd="0" destOrd="0" presId="urn:microsoft.com/office/officeart/2005/8/layout/bProcess2"/>
    <dgm:cxn modelId="{7E3845FC-82A1-4BB2-862C-8E0774495AE5}" type="presOf" srcId="{045AFC96-9107-491F-95B7-7C6A42AFC9BD}" destId="{0245B4D9-EE40-4EF5-BDC1-316110552277}" srcOrd="0" destOrd="0" presId="urn:microsoft.com/office/officeart/2005/8/layout/bProcess2"/>
    <dgm:cxn modelId="{659FF99F-BD84-46BB-80A3-AB8955D20433}" type="presParOf" srcId="{1ECD0224-0D0E-485E-8F71-2EADBEA7A78E}" destId="{CFEE9FE6-4E12-4DA6-A685-EE89849D27D3}" srcOrd="0" destOrd="0" presId="urn:microsoft.com/office/officeart/2005/8/layout/bProcess2"/>
    <dgm:cxn modelId="{1EE460D8-EC15-405C-AC62-C0E2B2F51E6B}" type="presParOf" srcId="{1ECD0224-0D0E-485E-8F71-2EADBEA7A78E}" destId="{24159013-8855-4404-A133-A6FE615714E0}" srcOrd="1" destOrd="0" presId="urn:microsoft.com/office/officeart/2005/8/layout/bProcess2"/>
    <dgm:cxn modelId="{2AC11F6E-244F-4C5C-AA9B-CA64F61615DE}" type="presParOf" srcId="{1ECD0224-0D0E-485E-8F71-2EADBEA7A78E}" destId="{92449FAF-13F6-4B72-A011-731D9DA981C2}" srcOrd="2" destOrd="0" presId="urn:microsoft.com/office/officeart/2005/8/layout/bProcess2"/>
    <dgm:cxn modelId="{172AFFC8-9ECF-4DD7-8C73-99E8865D8C0F}" type="presParOf" srcId="{92449FAF-13F6-4B72-A011-731D9DA981C2}" destId="{1229D5FB-4EC9-4E93-8111-7FBFCAE7B115}" srcOrd="0" destOrd="0" presId="urn:microsoft.com/office/officeart/2005/8/layout/bProcess2"/>
    <dgm:cxn modelId="{F00D9DFF-6113-4F97-8D1B-20B4DBB4C194}" type="presParOf" srcId="{92449FAF-13F6-4B72-A011-731D9DA981C2}" destId="{87FDEDB9-4777-4604-8488-3F1D304B1825}" srcOrd="1" destOrd="0" presId="urn:microsoft.com/office/officeart/2005/8/layout/bProcess2"/>
    <dgm:cxn modelId="{94DA9CC2-6808-4057-92EB-963DA82665E5}" type="presParOf" srcId="{1ECD0224-0D0E-485E-8F71-2EADBEA7A78E}" destId="{0245B4D9-EE40-4EF5-BDC1-316110552277}" srcOrd="3" destOrd="0" presId="urn:microsoft.com/office/officeart/2005/8/layout/bProcess2"/>
    <dgm:cxn modelId="{D33920DE-85F5-4758-86C4-AC74807FA96B}" type="presParOf" srcId="{1ECD0224-0D0E-485E-8F71-2EADBEA7A78E}" destId="{10CC6C44-10FE-43B2-9A2D-8383A6214760}" srcOrd="4" destOrd="0" presId="urn:microsoft.com/office/officeart/2005/8/layout/bProcess2"/>
    <dgm:cxn modelId="{1977D0FA-8768-440B-BA9D-6770B6A57F87}" type="presParOf" srcId="{10CC6C44-10FE-43B2-9A2D-8383A6214760}" destId="{9A690C56-E8B1-4905-A1C8-E2AAE57F1E9D}" srcOrd="0" destOrd="0" presId="urn:microsoft.com/office/officeart/2005/8/layout/bProcess2"/>
    <dgm:cxn modelId="{CE50EC92-BF81-4D3A-9B9B-D911A64D5920}" type="presParOf" srcId="{10CC6C44-10FE-43B2-9A2D-8383A6214760}" destId="{95B63DE5-E094-4ABC-B649-E12B98F2BED2}" srcOrd="1" destOrd="0" presId="urn:microsoft.com/office/officeart/2005/8/layout/bProcess2"/>
    <dgm:cxn modelId="{DA3F8D45-DEC6-410A-BFC7-BE14D23FB39F}" type="presParOf" srcId="{1ECD0224-0D0E-485E-8F71-2EADBEA7A78E}" destId="{50FA0ED9-8618-4988-A99C-A4E6027712F4}" srcOrd="5" destOrd="0" presId="urn:microsoft.com/office/officeart/2005/8/layout/bProcess2"/>
    <dgm:cxn modelId="{3B422C85-DA31-47E6-B85B-F33132ED9C8E}" type="presParOf" srcId="{1ECD0224-0D0E-485E-8F71-2EADBEA7A78E}" destId="{EAC03457-E626-462E-B22C-CA2BC27666C8}" srcOrd="6"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1848E-0078-4E29-8C48-EF31D1D4308B}">
      <dsp:nvSpPr>
        <dsp:cNvPr id="0" name=""/>
        <dsp:cNvSpPr/>
      </dsp:nvSpPr>
      <dsp:spPr>
        <a:xfrm>
          <a:off x="1234372" y="2975"/>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dirty="0"/>
            <a:t>Meilleure productivité</a:t>
          </a:r>
        </a:p>
      </dsp:txBody>
      <dsp:txXfrm>
        <a:off x="1234372" y="2975"/>
        <a:ext cx="3342605" cy="2005563"/>
      </dsp:txXfrm>
    </dsp:sp>
    <dsp:sp modelId="{85290BA8-7C8C-447F-AAD6-C86EF3914683}">
      <dsp:nvSpPr>
        <dsp:cNvPr id="0" name=""/>
        <dsp:cNvSpPr/>
      </dsp:nvSpPr>
      <dsp:spPr>
        <a:xfrm>
          <a:off x="6162877" y="11519"/>
          <a:ext cx="3342605" cy="200556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dirty="0"/>
            <a:t>Gestion centralisée des API</a:t>
          </a:r>
        </a:p>
      </dsp:txBody>
      <dsp:txXfrm>
        <a:off x="6162877" y="11519"/>
        <a:ext cx="3342605" cy="2005563"/>
      </dsp:txXfrm>
    </dsp:sp>
    <dsp:sp modelId="{2BEDCF16-9C28-419D-978A-558033E46DA4}">
      <dsp:nvSpPr>
        <dsp:cNvPr id="0" name=""/>
        <dsp:cNvSpPr/>
      </dsp:nvSpPr>
      <dsp:spPr>
        <a:xfrm>
          <a:off x="3586497" y="2342799"/>
          <a:ext cx="3342605" cy="200556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dirty="0"/>
            <a:t>Expérience client optimisée</a:t>
          </a:r>
        </a:p>
      </dsp:txBody>
      <dsp:txXfrm>
        <a:off x="3586497" y="2342799"/>
        <a:ext cx="3342605" cy="20055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7656A-23B6-4507-9B5F-A3B0A8ABEBC2}">
      <dsp:nvSpPr>
        <dsp:cNvPr id="0" name=""/>
        <dsp:cNvSpPr/>
      </dsp:nvSpPr>
      <dsp:spPr>
        <a:xfrm>
          <a:off x="4046494" y="2175669"/>
          <a:ext cx="541292" cy="1031425"/>
        </a:xfrm>
        <a:custGeom>
          <a:avLst/>
          <a:gdLst/>
          <a:ahLst/>
          <a:cxnLst/>
          <a:rect l="0" t="0" r="0" b="0"/>
          <a:pathLst>
            <a:path>
              <a:moveTo>
                <a:pt x="0" y="0"/>
              </a:moveTo>
              <a:lnTo>
                <a:pt x="270646" y="0"/>
              </a:lnTo>
              <a:lnTo>
                <a:pt x="270646" y="1031425"/>
              </a:lnTo>
              <a:lnTo>
                <a:pt x="541292" y="10314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288019" y="2662260"/>
        <a:ext cx="58241" cy="58241"/>
      </dsp:txXfrm>
    </dsp:sp>
    <dsp:sp modelId="{FFD3A7E8-9E53-4ACC-9BE8-0CF75AD0FFAF}">
      <dsp:nvSpPr>
        <dsp:cNvPr id="0" name=""/>
        <dsp:cNvSpPr/>
      </dsp:nvSpPr>
      <dsp:spPr>
        <a:xfrm>
          <a:off x="4046494" y="2129949"/>
          <a:ext cx="541292" cy="91440"/>
        </a:xfrm>
        <a:custGeom>
          <a:avLst/>
          <a:gdLst/>
          <a:ahLst/>
          <a:cxnLst/>
          <a:rect l="0" t="0" r="0" b="0"/>
          <a:pathLst>
            <a:path>
              <a:moveTo>
                <a:pt x="0" y="45720"/>
              </a:moveTo>
              <a:lnTo>
                <a:pt x="541292"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303607" y="2162136"/>
        <a:ext cx="27064" cy="27064"/>
      </dsp:txXfrm>
    </dsp:sp>
    <dsp:sp modelId="{1E007566-4703-4077-AA13-27CDFA356AB3}">
      <dsp:nvSpPr>
        <dsp:cNvPr id="0" name=""/>
        <dsp:cNvSpPr/>
      </dsp:nvSpPr>
      <dsp:spPr>
        <a:xfrm>
          <a:off x="4046494" y="1144243"/>
          <a:ext cx="541292" cy="1031425"/>
        </a:xfrm>
        <a:custGeom>
          <a:avLst/>
          <a:gdLst/>
          <a:ahLst/>
          <a:cxnLst/>
          <a:rect l="0" t="0" r="0" b="0"/>
          <a:pathLst>
            <a:path>
              <a:moveTo>
                <a:pt x="0" y="1031425"/>
              </a:moveTo>
              <a:lnTo>
                <a:pt x="270646" y="1031425"/>
              </a:lnTo>
              <a:lnTo>
                <a:pt x="270646" y="0"/>
              </a:lnTo>
              <a:lnTo>
                <a:pt x="541292"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288019" y="1630835"/>
        <a:ext cx="58241" cy="58241"/>
      </dsp:txXfrm>
    </dsp:sp>
    <dsp:sp modelId="{61ADEC35-5906-4D16-8428-BCE758AA6AB1}">
      <dsp:nvSpPr>
        <dsp:cNvPr id="0" name=""/>
        <dsp:cNvSpPr/>
      </dsp:nvSpPr>
      <dsp:spPr>
        <a:xfrm rot="16200000">
          <a:off x="1462502" y="1763098"/>
          <a:ext cx="4342843" cy="8251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err="1"/>
            <a:t>Kubernetes</a:t>
          </a:r>
          <a:r>
            <a:rPr lang="fr-FR" sz="1800" kern="1200" dirty="0"/>
            <a:t> MASTER</a:t>
          </a:r>
        </a:p>
      </dsp:txBody>
      <dsp:txXfrm>
        <a:off x="1462502" y="1763098"/>
        <a:ext cx="4342843" cy="825140"/>
      </dsp:txXfrm>
    </dsp:sp>
    <dsp:sp modelId="{35A4C46F-C13D-4998-82E7-023412B5DBE6}">
      <dsp:nvSpPr>
        <dsp:cNvPr id="0" name=""/>
        <dsp:cNvSpPr/>
      </dsp:nvSpPr>
      <dsp:spPr>
        <a:xfrm>
          <a:off x="4587786" y="731673"/>
          <a:ext cx="2706460" cy="8251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t" anchorCtr="0">
          <a:noAutofit/>
        </a:bodyPr>
        <a:lstStyle/>
        <a:p>
          <a:pPr marL="0" lvl="0" indent="0" algn="ctr" defTabSz="800100">
            <a:lnSpc>
              <a:spcPct val="90000"/>
            </a:lnSpc>
            <a:spcBef>
              <a:spcPct val="0"/>
            </a:spcBef>
            <a:spcAft>
              <a:spcPts val="0"/>
            </a:spcAft>
            <a:buNone/>
          </a:pPr>
          <a:r>
            <a:rPr lang="fr-FR" sz="1800" kern="1200" dirty="0"/>
            <a:t>Node 1 :</a:t>
          </a:r>
        </a:p>
        <a:p>
          <a:pPr marL="0" lvl="0" indent="0" algn="ctr" defTabSz="800100">
            <a:lnSpc>
              <a:spcPct val="90000"/>
            </a:lnSpc>
            <a:spcBef>
              <a:spcPct val="0"/>
            </a:spcBef>
            <a:spcAft>
              <a:spcPts val="0"/>
            </a:spcAft>
            <a:buNone/>
          </a:pPr>
          <a:r>
            <a:rPr lang="fr-FR" sz="1800" kern="1200" dirty="0"/>
            <a:t>POD :</a:t>
          </a:r>
        </a:p>
        <a:p>
          <a:pPr marL="0" lvl="0" indent="0" algn="ctr" defTabSz="800100">
            <a:lnSpc>
              <a:spcPct val="90000"/>
            </a:lnSpc>
            <a:spcBef>
              <a:spcPct val="0"/>
            </a:spcBef>
            <a:spcAft>
              <a:spcPts val="0"/>
            </a:spcAft>
            <a:buNone/>
          </a:pPr>
          <a:r>
            <a:rPr lang="fr-FR" sz="1800" kern="1200" dirty="0"/>
            <a:t>Conteneur</a:t>
          </a:r>
        </a:p>
        <a:p>
          <a:pPr marL="0" lvl="0" indent="0" algn="ctr" defTabSz="800100">
            <a:lnSpc>
              <a:spcPct val="90000"/>
            </a:lnSpc>
            <a:spcBef>
              <a:spcPct val="0"/>
            </a:spcBef>
            <a:spcAft>
              <a:spcPts val="0"/>
            </a:spcAft>
            <a:buNone/>
          </a:pPr>
          <a:endParaRPr lang="fr-FR" sz="1800" kern="1200" dirty="0"/>
        </a:p>
      </dsp:txBody>
      <dsp:txXfrm>
        <a:off x="4587786" y="731673"/>
        <a:ext cx="2706460" cy="825140"/>
      </dsp:txXfrm>
    </dsp:sp>
    <dsp:sp modelId="{2562306D-3A21-4609-8F57-BA6669B43320}">
      <dsp:nvSpPr>
        <dsp:cNvPr id="0" name=""/>
        <dsp:cNvSpPr/>
      </dsp:nvSpPr>
      <dsp:spPr>
        <a:xfrm>
          <a:off x="4587786" y="1763098"/>
          <a:ext cx="2706460" cy="8251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t" anchorCtr="0">
          <a:noAutofit/>
        </a:bodyPr>
        <a:lstStyle/>
        <a:p>
          <a:pPr marL="0" lvl="0" indent="0" algn="ctr" defTabSz="800100">
            <a:lnSpc>
              <a:spcPct val="90000"/>
            </a:lnSpc>
            <a:spcBef>
              <a:spcPct val="0"/>
            </a:spcBef>
            <a:spcAft>
              <a:spcPts val="0"/>
            </a:spcAft>
            <a:buNone/>
          </a:pPr>
          <a:r>
            <a:rPr lang="fr-FR" sz="1800" kern="1200" dirty="0"/>
            <a:t>Node 2 :</a:t>
          </a:r>
        </a:p>
        <a:p>
          <a:pPr marL="0" lvl="0" indent="0" algn="ctr" defTabSz="800100">
            <a:lnSpc>
              <a:spcPct val="90000"/>
            </a:lnSpc>
            <a:spcBef>
              <a:spcPct val="0"/>
            </a:spcBef>
            <a:spcAft>
              <a:spcPts val="0"/>
            </a:spcAft>
            <a:buNone/>
          </a:pPr>
          <a:r>
            <a:rPr lang="fr-FR" sz="1800" kern="1200" dirty="0"/>
            <a:t>POD 1 :</a:t>
          </a:r>
        </a:p>
        <a:p>
          <a:pPr marL="0" lvl="0" indent="0" algn="ctr" defTabSz="800100">
            <a:lnSpc>
              <a:spcPct val="90000"/>
            </a:lnSpc>
            <a:spcBef>
              <a:spcPct val="0"/>
            </a:spcBef>
            <a:spcAft>
              <a:spcPts val="0"/>
            </a:spcAft>
            <a:buNone/>
          </a:pPr>
          <a:r>
            <a:rPr lang="fr-FR" sz="1800" kern="1200" dirty="0" err="1"/>
            <a:t>Cont</a:t>
          </a:r>
          <a:r>
            <a:rPr lang="fr-FR" sz="1800" kern="1200" dirty="0"/>
            <a:t> 1, </a:t>
          </a:r>
          <a:r>
            <a:rPr lang="fr-FR" sz="1800" kern="1200" dirty="0" err="1"/>
            <a:t>cont</a:t>
          </a:r>
          <a:r>
            <a:rPr lang="fr-FR" sz="1800" kern="1200" dirty="0"/>
            <a:t> 2 POD 2 : </a:t>
          </a:r>
          <a:r>
            <a:rPr lang="fr-FR" sz="1800" kern="1200" dirty="0" err="1"/>
            <a:t>cont</a:t>
          </a:r>
          <a:endParaRPr lang="fr-FR" sz="1800" kern="1200" dirty="0"/>
        </a:p>
      </dsp:txBody>
      <dsp:txXfrm>
        <a:off x="4587786" y="1763098"/>
        <a:ext cx="2706460" cy="825140"/>
      </dsp:txXfrm>
    </dsp:sp>
    <dsp:sp modelId="{49397749-3BFF-4FA1-96A9-F60DF2648839}">
      <dsp:nvSpPr>
        <dsp:cNvPr id="0" name=""/>
        <dsp:cNvSpPr/>
      </dsp:nvSpPr>
      <dsp:spPr>
        <a:xfrm>
          <a:off x="4587786" y="2794524"/>
          <a:ext cx="2706460" cy="8251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t" anchorCtr="0">
          <a:noAutofit/>
        </a:bodyPr>
        <a:lstStyle/>
        <a:p>
          <a:pPr marL="0" lvl="0" indent="0" algn="ctr" defTabSz="800100">
            <a:lnSpc>
              <a:spcPct val="90000"/>
            </a:lnSpc>
            <a:spcBef>
              <a:spcPct val="0"/>
            </a:spcBef>
            <a:spcAft>
              <a:spcPts val="0"/>
            </a:spcAft>
            <a:buNone/>
          </a:pPr>
          <a:r>
            <a:rPr lang="fr-FR" sz="1800" kern="1200" dirty="0"/>
            <a:t>Node 3 :</a:t>
          </a:r>
        </a:p>
        <a:p>
          <a:pPr marL="0" lvl="0" indent="0" algn="ctr" defTabSz="800100">
            <a:lnSpc>
              <a:spcPct val="90000"/>
            </a:lnSpc>
            <a:spcBef>
              <a:spcPct val="0"/>
            </a:spcBef>
            <a:spcAft>
              <a:spcPts val="0"/>
            </a:spcAft>
            <a:buNone/>
          </a:pPr>
          <a:r>
            <a:rPr lang="fr-FR" sz="1800" kern="1200" dirty="0"/>
            <a:t>POD :</a:t>
          </a:r>
        </a:p>
        <a:p>
          <a:pPr marL="0" lvl="0" indent="0" algn="ctr" defTabSz="800100">
            <a:lnSpc>
              <a:spcPct val="90000"/>
            </a:lnSpc>
            <a:spcBef>
              <a:spcPct val="0"/>
            </a:spcBef>
            <a:spcAft>
              <a:spcPts val="0"/>
            </a:spcAft>
            <a:buNone/>
          </a:pPr>
          <a:r>
            <a:rPr lang="fr-FR" sz="1800" kern="1200" dirty="0"/>
            <a:t>Conteneur</a:t>
          </a:r>
        </a:p>
      </dsp:txBody>
      <dsp:txXfrm>
        <a:off x="4587786" y="2794524"/>
        <a:ext cx="2706460" cy="8251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1FF1F-249A-4C61-B19D-11C4055E4B44}">
      <dsp:nvSpPr>
        <dsp:cNvPr id="0" name=""/>
        <dsp:cNvSpPr/>
      </dsp:nvSpPr>
      <dsp:spPr>
        <a:xfrm>
          <a:off x="0" y="0"/>
          <a:ext cx="6226478" cy="48131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NODE</a:t>
          </a:r>
        </a:p>
      </dsp:txBody>
      <dsp:txXfrm>
        <a:off x="0" y="0"/>
        <a:ext cx="6226478" cy="1443951"/>
      </dsp:txXfrm>
    </dsp:sp>
    <dsp:sp modelId="{A89D5D36-0D0F-4E73-8E3C-35E469742D00}">
      <dsp:nvSpPr>
        <dsp:cNvPr id="0" name=""/>
        <dsp:cNvSpPr/>
      </dsp:nvSpPr>
      <dsp:spPr>
        <a:xfrm>
          <a:off x="622647" y="1231408"/>
          <a:ext cx="4981182" cy="945595"/>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POD</a:t>
          </a:r>
        </a:p>
      </dsp:txBody>
      <dsp:txXfrm>
        <a:off x="650343" y="1259104"/>
        <a:ext cx="4925790" cy="890203"/>
      </dsp:txXfrm>
    </dsp:sp>
    <dsp:sp modelId="{5FA053C9-842A-4CE7-BE8D-2C632A57A8EF}">
      <dsp:nvSpPr>
        <dsp:cNvPr id="0" name=""/>
        <dsp:cNvSpPr/>
      </dsp:nvSpPr>
      <dsp:spPr>
        <a:xfrm>
          <a:off x="622647" y="2535433"/>
          <a:ext cx="4981182" cy="9455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Conteneur 1</a:t>
          </a:r>
        </a:p>
      </dsp:txBody>
      <dsp:txXfrm>
        <a:off x="650343" y="2563129"/>
        <a:ext cx="4925790" cy="890203"/>
      </dsp:txXfrm>
    </dsp:sp>
    <dsp:sp modelId="{B7F985FC-B0A0-4132-924D-DCF7B562095C}">
      <dsp:nvSpPr>
        <dsp:cNvPr id="0" name=""/>
        <dsp:cNvSpPr/>
      </dsp:nvSpPr>
      <dsp:spPr>
        <a:xfrm>
          <a:off x="622647" y="3626505"/>
          <a:ext cx="4981182" cy="9455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Conteneur 2</a:t>
          </a:r>
        </a:p>
      </dsp:txBody>
      <dsp:txXfrm>
        <a:off x="650343" y="3654201"/>
        <a:ext cx="4925790" cy="890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4F83-650B-4601-A404-95B7040A8D5F}">
      <dsp:nvSpPr>
        <dsp:cNvPr id="0" name=""/>
        <dsp:cNvSpPr/>
      </dsp:nvSpPr>
      <dsp:spPr>
        <a:xfrm>
          <a:off x="2140225" y="0"/>
          <a:ext cx="1426817" cy="1230289"/>
        </a:xfrm>
        <a:prstGeom prst="trapezoid">
          <a:avLst>
            <a:gd name="adj" fmla="val 57987"/>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fr-FR" sz="2200" kern="1200" dirty="0"/>
            <a:t>Dev autour d’une tâche métier </a:t>
          </a:r>
        </a:p>
      </dsp:txBody>
      <dsp:txXfrm>
        <a:off x="2140225" y="0"/>
        <a:ext cx="1426817" cy="1230289"/>
      </dsp:txXfrm>
    </dsp:sp>
    <dsp:sp modelId="{66D8E9E4-95B8-4F7F-B759-DFEE0F1403F9}">
      <dsp:nvSpPr>
        <dsp:cNvPr id="0" name=""/>
        <dsp:cNvSpPr/>
      </dsp:nvSpPr>
      <dsp:spPr>
        <a:xfrm>
          <a:off x="1426817" y="1230289"/>
          <a:ext cx="2853634" cy="1230289"/>
        </a:xfrm>
        <a:prstGeom prst="trapezoid">
          <a:avLst>
            <a:gd name="adj" fmla="val 57987"/>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fr-FR" sz="2200" kern="1200" dirty="0"/>
            <a:t>Choisir l’architecture </a:t>
          </a:r>
          <a:r>
            <a:rPr lang="fr-FR" sz="2200" kern="1200" dirty="0" err="1"/>
            <a:t>microservices</a:t>
          </a:r>
          <a:endParaRPr lang="fr-FR" sz="2200" kern="1200" dirty="0"/>
        </a:p>
      </dsp:txBody>
      <dsp:txXfrm>
        <a:off x="1926203" y="1230289"/>
        <a:ext cx="1854862" cy="1230289"/>
      </dsp:txXfrm>
    </dsp:sp>
    <dsp:sp modelId="{F7A1F686-56BF-46E3-A761-4E36B50E524E}">
      <dsp:nvSpPr>
        <dsp:cNvPr id="0" name=""/>
        <dsp:cNvSpPr/>
      </dsp:nvSpPr>
      <dsp:spPr>
        <a:xfrm>
          <a:off x="713408" y="2460579"/>
          <a:ext cx="4280451" cy="1230289"/>
        </a:xfrm>
        <a:prstGeom prst="trapezoid">
          <a:avLst>
            <a:gd name="adj" fmla="val 57987"/>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fr-FR" sz="2200" kern="1200" dirty="0"/>
            <a:t>Tirer parti du meilleur des fonctionnalités cloud</a:t>
          </a:r>
        </a:p>
      </dsp:txBody>
      <dsp:txXfrm>
        <a:off x="1462487" y="2460579"/>
        <a:ext cx="2782293" cy="1230289"/>
      </dsp:txXfrm>
    </dsp:sp>
    <dsp:sp modelId="{EFDEB2F5-2A59-44B2-9096-12F8565516D5}">
      <dsp:nvSpPr>
        <dsp:cNvPr id="0" name=""/>
        <dsp:cNvSpPr/>
      </dsp:nvSpPr>
      <dsp:spPr>
        <a:xfrm>
          <a:off x="0" y="3690869"/>
          <a:ext cx="5707269" cy="1230289"/>
        </a:xfrm>
        <a:prstGeom prst="trapezoid">
          <a:avLst>
            <a:gd name="adj" fmla="val 57987"/>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fr-FR" sz="2200" kern="1200"/>
            <a:t>Réduire le Time To Market</a:t>
          </a:r>
          <a:endParaRPr lang="fr-FR" sz="2200" kern="1200" dirty="0"/>
        </a:p>
      </dsp:txBody>
      <dsp:txXfrm>
        <a:off x="998772" y="3690869"/>
        <a:ext cx="3709724" cy="1230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A350F-7F09-4EA4-9C09-BCE13B91DBAB}">
      <dsp:nvSpPr>
        <dsp:cNvPr id="0" name=""/>
        <dsp:cNvSpPr/>
      </dsp:nvSpPr>
      <dsp:spPr>
        <a:xfrm>
          <a:off x="3910716" y="1187"/>
          <a:ext cx="5866074" cy="941706"/>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fr-FR" sz="2200" kern="1200" dirty="0"/>
            <a:t>horizontale</a:t>
          </a:r>
        </a:p>
        <a:p>
          <a:pPr marL="228600" lvl="1" indent="-228600" algn="l" defTabSz="977900">
            <a:lnSpc>
              <a:spcPct val="90000"/>
            </a:lnSpc>
            <a:spcBef>
              <a:spcPct val="0"/>
            </a:spcBef>
            <a:spcAft>
              <a:spcPct val="15000"/>
            </a:spcAft>
            <a:buChar char="•"/>
          </a:pPr>
          <a:r>
            <a:rPr lang="fr-FR" sz="2200" kern="1200" dirty="0"/>
            <a:t>Verticale</a:t>
          </a:r>
        </a:p>
      </dsp:txBody>
      <dsp:txXfrm>
        <a:off x="3910716" y="118900"/>
        <a:ext cx="5512934" cy="706280"/>
      </dsp:txXfrm>
    </dsp:sp>
    <dsp:sp modelId="{331AFEB8-7DA1-41A3-AEFC-937B881EA755}">
      <dsp:nvSpPr>
        <dsp:cNvPr id="0" name=""/>
        <dsp:cNvSpPr/>
      </dsp:nvSpPr>
      <dsp:spPr>
        <a:xfrm>
          <a:off x="0" y="1187"/>
          <a:ext cx="3910716" cy="9417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a:t>Scalabilité</a:t>
          </a:r>
        </a:p>
      </dsp:txBody>
      <dsp:txXfrm>
        <a:off x="45970" y="47157"/>
        <a:ext cx="3818776" cy="849766"/>
      </dsp:txXfrm>
    </dsp:sp>
    <dsp:sp modelId="{3A822F5E-70D3-438D-9D33-9800E46EAEAD}">
      <dsp:nvSpPr>
        <dsp:cNvPr id="0" name=""/>
        <dsp:cNvSpPr/>
      </dsp:nvSpPr>
      <dsp:spPr>
        <a:xfrm>
          <a:off x="3910716" y="1037064"/>
          <a:ext cx="5866074" cy="941706"/>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fr-FR" sz="2200" kern="1200" dirty="0" err="1"/>
            <a:t>Aws</a:t>
          </a:r>
          <a:endParaRPr lang="fr-FR" sz="2200" kern="1200" dirty="0"/>
        </a:p>
        <a:p>
          <a:pPr marL="228600" lvl="1" indent="-228600" algn="l" defTabSz="977900">
            <a:lnSpc>
              <a:spcPct val="90000"/>
            </a:lnSpc>
            <a:spcBef>
              <a:spcPct val="0"/>
            </a:spcBef>
            <a:spcAft>
              <a:spcPct val="15000"/>
            </a:spcAft>
            <a:buChar char="•"/>
          </a:pPr>
          <a:r>
            <a:rPr lang="fr-FR" sz="2200" kern="1200" dirty="0"/>
            <a:t>Azure</a:t>
          </a:r>
        </a:p>
      </dsp:txBody>
      <dsp:txXfrm>
        <a:off x="3910716" y="1154777"/>
        <a:ext cx="5512934" cy="706280"/>
      </dsp:txXfrm>
    </dsp:sp>
    <dsp:sp modelId="{3A80BC0A-3E09-4801-9264-33C7209CC7A6}">
      <dsp:nvSpPr>
        <dsp:cNvPr id="0" name=""/>
        <dsp:cNvSpPr/>
      </dsp:nvSpPr>
      <dsp:spPr>
        <a:xfrm>
          <a:off x="0" y="1037064"/>
          <a:ext cx="3910716" cy="9417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a:t>Portabilité</a:t>
          </a:r>
        </a:p>
      </dsp:txBody>
      <dsp:txXfrm>
        <a:off x="45970" y="1083034"/>
        <a:ext cx="3818776" cy="849766"/>
      </dsp:txXfrm>
    </dsp:sp>
    <dsp:sp modelId="{EBC7EA93-077C-44BB-A130-A5BF64FB7F05}">
      <dsp:nvSpPr>
        <dsp:cNvPr id="0" name=""/>
        <dsp:cNvSpPr/>
      </dsp:nvSpPr>
      <dsp:spPr>
        <a:xfrm>
          <a:off x="3910716" y="2072942"/>
          <a:ext cx="5866074" cy="941706"/>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fr-FR" sz="2200" kern="1200" dirty="0"/>
            <a:t>Panne sur une seule instance</a:t>
          </a:r>
        </a:p>
        <a:p>
          <a:pPr marL="228600" lvl="1" indent="-228600" algn="l" defTabSz="977900">
            <a:lnSpc>
              <a:spcPct val="90000"/>
            </a:lnSpc>
            <a:spcBef>
              <a:spcPct val="0"/>
            </a:spcBef>
            <a:spcAft>
              <a:spcPct val="15000"/>
            </a:spcAft>
            <a:buChar char="•"/>
          </a:pPr>
          <a:r>
            <a:rPr lang="fr-FR" sz="2200" kern="1200" dirty="0"/>
            <a:t>Disponibilité des autres applications</a:t>
          </a:r>
        </a:p>
      </dsp:txBody>
      <dsp:txXfrm>
        <a:off x="3910716" y="2190655"/>
        <a:ext cx="5512934" cy="706280"/>
      </dsp:txXfrm>
    </dsp:sp>
    <dsp:sp modelId="{3D9FD599-7D70-44BE-A07A-5F41D93C8162}">
      <dsp:nvSpPr>
        <dsp:cNvPr id="0" name=""/>
        <dsp:cNvSpPr/>
      </dsp:nvSpPr>
      <dsp:spPr>
        <a:xfrm>
          <a:off x="0" y="2072942"/>
          <a:ext cx="3910716" cy="94170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a:t>Résilience</a:t>
          </a:r>
        </a:p>
      </dsp:txBody>
      <dsp:txXfrm>
        <a:off x="45970" y="2118912"/>
        <a:ext cx="3818776" cy="849766"/>
      </dsp:txXfrm>
    </dsp:sp>
    <dsp:sp modelId="{CD340C15-FFA6-44D8-B5FE-3FC4717BCF72}">
      <dsp:nvSpPr>
        <dsp:cNvPr id="0" name=""/>
        <dsp:cNvSpPr/>
      </dsp:nvSpPr>
      <dsp:spPr>
        <a:xfrm>
          <a:off x="3910716" y="3108820"/>
          <a:ext cx="5866074" cy="941706"/>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fr-FR" sz="2200" kern="1200" dirty="0"/>
            <a:t>Intégration continu (CI)</a:t>
          </a:r>
        </a:p>
        <a:p>
          <a:pPr marL="228600" lvl="1" indent="-228600" algn="l" defTabSz="977900">
            <a:lnSpc>
              <a:spcPct val="90000"/>
            </a:lnSpc>
            <a:spcBef>
              <a:spcPct val="0"/>
            </a:spcBef>
            <a:spcAft>
              <a:spcPct val="15000"/>
            </a:spcAft>
            <a:buChar char="•"/>
          </a:pPr>
          <a:r>
            <a:rPr lang="fr-FR" sz="2200" kern="1200" dirty="0"/>
            <a:t>Développement continu (CD)</a:t>
          </a:r>
        </a:p>
      </dsp:txBody>
      <dsp:txXfrm>
        <a:off x="3910716" y="3226533"/>
        <a:ext cx="5512934" cy="706280"/>
      </dsp:txXfrm>
    </dsp:sp>
    <dsp:sp modelId="{FED83BF5-E883-47CF-923F-C51F05BAD5D8}">
      <dsp:nvSpPr>
        <dsp:cNvPr id="0" name=""/>
        <dsp:cNvSpPr/>
      </dsp:nvSpPr>
      <dsp:spPr>
        <a:xfrm>
          <a:off x="0" y="3108820"/>
          <a:ext cx="3910716" cy="9417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a:t>Automatisation</a:t>
          </a:r>
        </a:p>
      </dsp:txBody>
      <dsp:txXfrm>
        <a:off x="45970" y="3154790"/>
        <a:ext cx="3818776" cy="849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285C0-7CB7-4EF5-AB4C-B508BD4EA993}">
      <dsp:nvSpPr>
        <dsp:cNvPr id="0" name=""/>
        <dsp:cNvSpPr/>
      </dsp:nvSpPr>
      <dsp:spPr>
        <a:xfrm>
          <a:off x="4621" y="1569532"/>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fr-FR" sz="3000" kern="1200" dirty="0"/>
            <a:t>Code</a:t>
          </a:r>
        </a:p>
      </dsp:txBody>
      <dsp:txXfrm>
        <a:off x="40127" y="1605038"/>
        <a:ext cx="1949441" cy="1141260"/>
      </dsp:txXfrm>
    </dsp:sp>
    <dsp:sp modelId="{B28A567D-FBF8-42E4-9834-F9D43EDDD908}">
      <dsp:nvSpPr>
        <dsp:cNvPr id="0" name=""/>
        <dsp:cNvSpPr/>
      </dsp:nvSpPr>
      <dsp:spPr>
        <a:xfrm>
          <a:off x="2227119" y="1925132"/>
          <a:ext cx="428336" cy="50107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fr-FR" sz="2100" kern="1200"/>
        </a:p>
      </dsp:txBody>
      <dsp:txXfrm>
        <a:off x="2227119" y="2025346"/>
        <a:ext cx="299835" cy="300644"/>
      </dsp:txXfrm>
    </dsp:sp>
    <dsp:sp modelId="{1F86B6DF-EA55-4158-9AFE-215F660FCE56}">
      <dsp:nvSpPr>
        <dsp:cNvPr id="0" name=""/>
        <dsp:cNvSpPr/>
      </dsp:nvSpPr>
      <dsp:spPr>
        <a:xfrm>
          <a:off x="2833255" y="1569532"/>
          <a:ext cx="2020453" cy="121227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fr-FR" sz="3000" kern="1200" dirty="0"/>
            <a:t>Tests et Intégration</a:t>
          </a:r>
        </a:p>
      </dsp:txBody>
      <dsp:txXfrm>
        <a:off x="2868761" y="1605038"/>
        <a:ext cx="1949441" cy="1141260"/>
      </dsp:txXfrm>
    </dsp:sp>
    <dsp:sp modelId="{BC30FF46-9BA7-4BA3-91E7-8C88C437B572}">
      <dsp:nvSpPr>
        <dsp:cNvPr id="0" name=""/>
        <dsp:cNvSpPr/>
      </dsp:nvSpPr>
      <dsp:spPr>
        <a:xfrm>
          <a:off x="5055754" y="1925132"/>
          <a:ext cx="428336" cy="50107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fr-FR" sz="2100" kern="1200"/>
        </a:p>
      </dsp:txBody>
      <dsp:txXfrm>
        <a:off x="5055754" y="2025346"/>
        <a:ext cx="299835" cy="300644"/>
      </dsp:txXfrm>
    </dsp:sp>
    <dsp:sp modelId="{A9598007-6F59-46B1-BE4C-1DB1D6AE49D1}">
      <dsp:nvSpPr>
        <dsp:cNvPr id="0" name=""/>
        <dsp:cNvSpPr/>
      </dsp:nvSpPr>
      <dsp:spPr>
        <a:xfrm>
          <a:off x="5661890" y="1569532"/>
          <a:ext cx="2020453" cy="12122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fr-FR" sz="3000" kern="1200" dirty="0"/>
            <a:t>Recette</a:t>
          </a:r>
        </a:p>
      </dsp:txBody>
      <dsp:txXfrm>
        <a:off x="5697396" y="1605038"/>
        <a:ext cx="1949441" cy="1141260"/>
      </dsp:txXfrm>
    </dsp:sp>
    <dsp:sp modelId="{99BEA7A9-5D3D-4B11-AE54-ACAFD36C6E4B}">
      <dsp:nvSpPr>
        <dsp:cNvPr id="0" name=""/>
        <dsp:cNvSpPr/>
      </dsp:nvSpPr>
      <dsp:spPr>
        <a:xfrm>
          <a:off x="7884389" y="1925132"/>
          <a:ext cx="428336" cy="50107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fr-FR" sz="2100" kern="1200"/>
        </a:p>
      </dsp:txBody>
      <dsp:txXfrm>
        <a:off x="7884389" y="2025346"/>
        <a:ext cx="299835" cy="300644"/>
      </dsp:txXfrm>
    </dsp:sp>
    <dsp:sp modelId="{F954EAE6-87CA-405F-97E1-49BD55C4C739}">
      <dsp:nvSpPr>
        <dsp:cNvPr id="0" name=""/>
        <dsp:cNvSpPr/>
      </dsp:nvSpPr>
      <dsp:spPr>
        <a:xfrm>
          <a:off x="8490525" y="1569532"/>
          <a:ext cx="2020453" cy="121227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fr-FR" sz="3000" kern="1200" dirty="0"/>
            <a:t>Mise en production</a:t>
          </a:r>
        </a:p>
      </dsp:txBody>
      <dsp:txXfrm>
        <a:off x="8526031" y="1605038"/>
        <a:ext cx="1949441" cy="11412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A3770-6D9F-42F6-B4EF-53D59CC68B81}">
      <dsp:nvSpPr>
        <dsp:cNvPr id="0" name=""/>
        <dsp:cNvSpPr/>
      </dsp:nvSpPr>
      <dsp:spPr>
        <a:xfrm>
          <a:off x="97326" y="0"/>
          <a:ext cx="5747956" cy="39741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Faire tourner des environnements Linux isolés les uns des autres dans des containers partageant le même noyau</a:t>
          </a:r>
        </a:p>
      </dsp:txBody>
      <dsp:txXfrm>
        <a:off x="97326" y="0"/>
        <a:ext cx="5747956" cy="1192230"/>
      </dsp:txXfrm>
    </dsp:sp>
    <dsp:sp modelId="{93792A6A-0992-44E7-A3BC-C458B08A048E}">
      <dsp:nvSpPr>
        <dsp:cNvPr id="0" name=""/>
        <dsp:cNvSpPr/>
      </dsp:nvSpPr>
      <dsp:spPr>
        <a:xfrm>
          <a:off x="2845230" y="1061006"/>
          <a:ext cx="2422359" cy="6249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Conteneur 2 : Application 2 et Dépendances</a:t>
          </a:r>
        </a:p>
      </dsp:txBody>
      <dsp:txXfrm>
        <a:off x="2863535" y="1079311"/>
        <a:ext cx="2385749" cy="588374"/>
      </dsp:txXfrm>
    </dsp:sp>
    <dsp:sp modelId="{5486AB39-17E7-40E1-83C5-15DD3E8E3926}">
      <dsp:nvSpPr>
        <dsp:cNvPr id="0" name=""/>
        <dsp:cNvSpPr/>
      </dsp:nvSpPr>
      <dsp:spPr>
        <a:xfrm>
          <a:off x="529068" y="1085897"/>
          <a:ext cx="2307233" cy="608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Conteneur 1 : Application 1 et Dépendances</a:t>
          </a:r>
        </a:p>
      </dsp:txBody>
      <dsp:txXfrm>
        <a:off x="546888" y="1103717"/>
        <a:ext cx="2271593" cy="572768"/>
      </dsp:txXfrm>
    </dsp:sp>
    <dsp:sp modelId="{6FF023D5-00A7-4E23-903E-2A79C7D8305D}">
      <dsp:nvSpPr>
        <dsp:cNvPr id="0" name=""/>
        <dsp:cNvSpPr/>
      </dsp:nvSpPr>
      <dsp:spPr>
        <a:xfrm>
          <a:off x="552626" y="1968022"/>
          <a:ext cx="4732489" cy="434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LXC</a:t>
          </a:r>
        </a:p>
      </dsp:txBody>
      <dsp:txXfrm>
        <a:off x="565360" y="1980756"/>
        <a:ext cx="4707021" cy="409286"/>
      </dsp:txXfrm>
    </dsp:sp>
    <dsp:sp modelId="{B9531374-72AC-47FD-A908-0450327E0C0B}">
      <dsp:nvSpPr>
        <dsp:cNvPr id="0" name=""/>
        <dsp:cNvSpPr/>
      </dsp:nvSpPr>
      <dsp:spPr>
        <a:xfrm>
          <a:off x="556995" y="2414032"/>
          <a:ext cx="4732489" cy="434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Linux kernel</a:t>
          </a:r>
        </a:p>
      </dsp:txBody>
      <dsp:txXfrm>
        <a:off x="569729" y="2426766"/>
        <a:ext cx="4707021" cy="409286"/>
      </dsp:txXfrm>
    </dsp:sp>
    <dsp:sp modelId="{8A5177F3-7BA6-4504-BCAB-9AF9E39E3558}">
      <dsp:nvSpPr>
        <dsp:cNvPr id="0" name=""/>
        <dsp:cNvSpPr/>
      </dsp:nvSpPr>
      <dsp:spPr>
        <a:xfrm>
          <a:off x="565734" y="2860041"/>
          <a:ext cx="4732489" cy="434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Hardware</a:t>
          </a:r>
        </a:p>
      </dsp:txBody>
      <dsp:txXfrm>
        <a:off x="578468" y="2872775"/>
        <a:ext cx="4707021" cy="4092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01585-3251-47CB-B23B-DADC0B276660}">
      <dsp:nvSpPr>
        <dsp:cNvPr id="0" name=""/>
        <dsp:cNvSpPr/>
      </dsp:nvSpPr>
      <dsp:spPr>
        <a:xfrm>
          <a:off x="5257800" y="1798278"/>
          <a:ext cx="2174490" cy="754781"/>
        </a:xfrm>
        <a:custGeom>
          <a:avLst/>
          <a:gdLst/>
          <a:ahLst/>
          <a:cxnLst/>
          <a:rect l="0" t="0" r="0" b="0"/>
          <a:pathLst>
            <a:path>
              <a:moveTo>
                <a:pt x="0" y="0"/>
              </a:moveTo>
              <a:lnTo>
                <a:pt x="0" y="377390"/>
              </a:lnTo>
              <a:lnTo>
                <a:pt x="2174490" y="377390"/>
              </a:lnTo>
              <a:lnTo>
                <a:pt x="2174490" y="75478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BAEA63-E68B-4B84-BF1A-C02B8C7653C1}">
      <dsp:nvSpPr>
        <dsp:cNvPr id="0" name=""/>
        <dsp:cNvSpPr/>
      </dsp:nvSpPr>
      <dsp:spPr>
        <a:xfrm>
          <a:off x="3083309" y="1798278"/>
          <a:ext cx="2174490" cy="754781"/>
        </a:xfrm>
        <a:custGeom>
          <a:avLst/>
          <a:gdLst/>
          <a:ahLst/>
          <a:cxnLst/>
          <a:rect l="0" t="0" r="0" b="0"/>
          <a:pathLst>
            <a:path>
              <a:moveTo>
                <a:pt x="2174490" y="0"/>
              </a:moveTo>
              <a:lnTo>
                <a:pt x="2174490" y="377390"/>
              </a:lnTo>
              <a:lnTo>
                <a:pt x="0" y="377390"/>
              </a:lnTo>
              <a:lnTo>
                <a:pt x="0" y="75478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4A80D3-C495-4DAC-A4DC-A28AE61F3752}">
      <dsp:nvSpPr>
        <dsp:cNvPr id="0" name=""/>
        <dsp:cNvSpPr/>
      </dsp:nvSpPr>
      <dsp:spPr>
        <a:xfrm>
          <a:off x="3460700" y="1178"/>
          <a:ext cx="3594199" cy="17970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tx1"/>
              </a:solidFill>
            </a:rPr>
            <a:t>LXC</a:t>
          </a:r>
          <a:r>
            <a:rPr lang="fr-FR" sz="1800" kern="1200" dirty="0">
              <a:solidFill>
                <a:schemeClr val="tx1"/>
              </a:solidFill>
            </a:rPr>
            <a:t> (Linux containers) repose sur 2 fonctionnalités du noyau Linux :</a:t>
          </a:r>
        </a:p>
      </dsp:txBody>
      <dsp:txXfrm>
        <a:off x="3460700" y="1178"/>
        <a:ext cx="3594199" cy="1797099"/>
      </dsp:txXfrm>
    </dsp:sp>
    <dsp:sp modelId="{A625CB6A-AB92-41E9-9DC4-76C822C27C48}">
      <dsp:nvSpPr>
        <dsp:cNvPr id="0" name=""/>
        <dsp:cNvSpPr/>
      </dsp:nvSpPr>
      <dsp:spPr>
        <a:xfrm>
          <a:off x="1286209" y="2553059"/>
          <a:ext cx="3594199" cy="17970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b="1" kern="1200" dirty="0" err="1">
              <a:solidFill>
                <a:schemeClr val="tx1"/>
              </a:solidFill>
            </a:rPr>
            <a:t>Cgroups</a:t>
          </a:r>
          <a:r>
            <a:rPr lang="fr-FR" sz="1800" b="1" kern="1200" dirty="0">
              <a:solidFill>
                <a:schemeClr val="tx1"/>
              </a:solidFill>
            </a:rPr>
            <a:t> : </a:t>
          </a:r>
        </a:p>
        <a:p>
          <a:pPr marL="0" lvl="0" indent="0" algn="ctr" defTabSz="800100">
            <a:lnSpc>
              <a:spcPct val="90000"/>
            </a:lnSpc>
            <a:spcBef>
              <a:spcPct val="0"/>
            </a:spcBef>
            <a:spcAft>
              <a:spcPct val="35000"/>
            </a:spcAft>
            <a:buNone/>
          </a:pPr>
          <a:r>
            <a:rPr lang="fr-FR" sz="1800" kern="1200" dirty="0">
              <a:solidFill>
                <a:schemeClr val="tx1"/>
              </a:solidFill>
            </a:rPr>
            <a:t>limiter et isoler l’utilisation des ressources</a:t>
          </a:r>
        </a:p>
      </dsp:txBody>
      <dsp:txXfrm>
        <a:off x="1286209" y="2553059"/>
        <a:ext cx="3594199" cy="1797099"/>
      </dsp:txXfrm>
    </dsp:sp>
    <dsp:sp modelId="{6EB79EE5-C22A-4F98-979F-B39237B723B9}">
      <dsp:nvSpPr>
        <dsp:cNvPr id="0" name=""/>
        <dsp:cNvSpPr/>
      </dsp:nvSpPr>
      <dsp:spPr>
        <a:xfrm>
          <a:off x="5635190" y="2553059"/>
          <a:ext cx="3594199" cy="17970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b="1" kern="1200" dirty="0" err="1">
              <a:solidFill>
                <a:schemeClr val="tx1"/>
              </a:solidFill>
            </a:rPr>
            <a:t>Namespace</a:t>
          </a:r>
          <a:r>
            <a:rPr lang="fr-FR" sz="1800" b="1" kern="1200" dirty="0">
              <a:solidFill>
                <a:schemeClr val="tx1"/>
              </a:solidFill>
            </a:rPr>
            <a:t> : </a:t>
          </a:r>
        </a:p>
        <a:p>
          <a:pPr marL="0" lvl="0" indent="0" algn="ctr" defTabSz="800100">
            <a:lnSpc>
              <a:spcPct val="90000"/>
            </a:lnSpc>
            <a:spcBef>
              <a:spcPct val="0"/>
            </a:spcBef>
            <a:spcAft>
              <a:spcPct val="35000"/>
            </a:spcAft>
            <a:buNone/>
          </a:pPr>
          <a:r>
            <a:rPr lang="fr-FR" sz="1800" kern="1200" dirty="0">
              <a:solidFill>
                <a:schemeClr val="tx1"/>
              </a:solidFill>
            </a:rPr>
            <a:t>empêcher qu’un groupe puisse voir les ressources des autres groupes</a:t>
          </a:r>
        </a:p>
      </dsp:txBody>
      <dsp:txXfrm>
        <a:off x="5635190" y="2553059"/>
        <a:ext cx="3594199" cy="17970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9FD95-6F6A-46E0-8018-6185B36DE8C4}">
      <dsp:nvSpPr>
        <dsp:cNvPr id="0" name=""/>
        <dsp:cNvSpPr/>
      </dsp:nvSpPr>
      <dsp:spPr>
        <a:xfrm>
          <a:off x="0" y="0"/>
          <a:ext cx="5993296"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fr-FR" sz="6000" kern="1200" dirty="0"/>
        </a:p>
      </dsp:txBody>
      <dsp:txXfrm>
        <a:off x="0" y="0"/>
        <a:ext cx="5993296" cy="1305401"/>
      </dsp:txXfrm>
    </dsp:sp>
    <dsp:sp modelId="{8C13A591-ED49-4531-96BE-AAC143F35066}">
      <dsp:nvSpPr>
        <dsp:cNvPr id="0" name=""/>
        <dsp:cNvSpPr/>
      </dsp:nvSpPr>
      <dsp:spPr>
        <a:xfrm>
          <a:off x="599329" y="1306676"/>
          <a:ext cx="4794636" cy="1311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Contrôleur : docker engine</a:t>
          </a:r>
        </a:p>
      </dsp:txBody>
      <dsp:txXfrm>
        <a:off x="637756" y="1345103"/>
        <a:ext cx="4717782" cy="1235133"/>
      </dsp:txXfrm>
    </dsp:sp>
    <dsp:sp modelId="{0D12B8B7-51EE-4914-A37C-84B8EF3ADE83}">
      <dsp:nvSpPr>
        <dsp:cNvPr id="0" name=""/>
        <dsp:cNvSpPr/>
      </dsp:nvSpPr>
      <dsp:spPr>
        <a:xfrm>
          <a:off x="599329" y="2820508"/>
          <a:ext cx="4794636" cy="1311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fr-FR" sz="1800" kern="1200" dirty="0"/>
            <a:t>LINUX KERNEL (OS)</a:t>
          </a:r>
        </a:p>
      </dsp:txBody>
      <dsp:txXfrm>
        <a:off x="637756" y="2858935"/>
        <a:ext cx="4717782" cy="12351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F73C-6BE9-4165-8B40-CCC8ABF924A9}">
      <dsp:nvSpPr>
        <dsp:cNvPr id="0" name=""/>
        <dsp:cNvSpPr/>
      </dsp:nvSpPr>
      <dsp:spPr>
        <a:xfrm>
          <a:off x="0" y="0"/>
          <a:ext cx="4933208" cy="45751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fr-FR" sz="6300" b="1" kern="1200" dirty="0"/>
            <a:t>Docker</a:t>
          </a:r>
        </a:p>
      </dsp:txBody>
      <dsp:txXfrm>
        <a:off x="0" y="0"/>
        <a:ext cx="4933208" cy="1372552"/>
      </dsp:txXfrm>
    </dsp:sp>
    <dsp:sp modelId="{D560530D-AF49-44B6-8A45-03C36720571F}">
      <dsp:nvSpPr>
        <dsp:cNvPr id="0" name=""/>
        <dsp:cNvSpPr/>
      </dsp:nvSpPr>
      <dsp:spPr>
        <a:xfrm>
          <a:off x="748150" y="1857818"/>
          <a:ext cx="3436906" cy="772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fr-FR" sz="3900" kern="1200" dirty="0"/>
            <a:t>Docker client</a:t>
          </a:r>
        </a:p>
      </dsp:txBody>
      <dsp:txXfrm>
        <a:off x="770788" y="1880456"/>
        <a:ext cx="3391630" cy="727631"/>
      </dsp:txXfrm>
    </dsp:sp>
    <dsp:sp modelId="{6A3DF467-CCF9-466A-89CF-C21FA4FB27BB}">
      <dsp:nvSpPr>
        <dsp:cNvPr id="0" name=""/>
        <dsp:cNvSpPr/>
      </dsp:nvSpPr>
      <dsp:spPr>
        <a:xfrm>
          <a:off x="748150" y="3088243"/>
          <a:ext cx="3436906" cy="772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fr-FR" sz="3900" kern="1200" dirty="0"/>
            <a:t>Docker daemon</a:t>
          </a:r>
        </a:p>
      </dsp:txBody>
      <dsp:txXfrm>
        <a:off x="770788" y="3110881"/>
        <a:ext cx="3391630" cy="7276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E9FE6-4E12-4DA6-A685-EE89849D27D3}">
      <dsp:nvSpPr>
        <dsp:cNvPr id="0" name=""/>
        <dsp:cNvSpPr/>
      </dsp:nvSpPr>
      <dsp:spPr>
        <a:xfrm>
          <a:off x="0" y="223110"/>
          <a:ext cx="1910060" cy="191006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Docker Hub</a:t>
          </a:r>
        </a:p>
      </dsp:txBody>
      <dsp:txXfrm>
        <a:off x="279722" y="502832"/>
        <a:ext cx="1350616" cy="1350616"/>
      </dsp:txXfrm>
    </dsp:sp>
    <dsp:sp modelId="{24159013-8855-4404-A133-A6FE615714E0}">
      <dsp:nvSpPr>
        <dsp:cNvPr id="0" name=""/>
        <dsp:cNvSpPr/>
      </dsp:nvSpPr>
      <dsp:spPr>
        <a:xfrm rot="10800184" flipV="1">
          <a:off x="2021512" y="951329"/>
          <a:ext cx="2422118" cy="365377"/>
        </a:xfrm>
        <a:prstGeom prst="left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FDEDB9-4777-4604-8488-3F1D304B1825}">
      <dsp:nvSpPr>
        <dsp:cNvPr id="0" name=""/>
        <dsp:cNvSpPr/>
      </dsp:nvSpPr>
      <dsp:spPr>
        <a:xfrm>
          <a:off x="4477993" y="470788"/>
          <a:ext cx="1535870" cy="1248453"/>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t" anchorCtr="0">
          <a:noAutofit/>
        </a:bodyPr>
        <a:lstStyle/>
        <a:p>
          <a:pPr marL="0" lvl="0" indent="0" algn="ctr" defTabSz="933450">
            <a:lnSpc>
              <a:spcPct val="90000"/>
            </a:lnSpc>
            <a:spcBef>
              <a:spcPct val="0"/>
            </a:spcBef>
            <a:spcAft>
              <a:spcPct val="35000"/>
            </a:spcAft>
            <a:buNone/>
          </a:pPr>
          <a:r>
            <a:rPr lang="fr-FR" sz="2100" kern="1200" dirty="0"/>
            <a:t>Images</a:t>
          </a:r>
        </a:p>
      </dsp:txBody>
      <dsp:txXfrm>
        <a:off x="4702916" y="653620"/>
        <a:ext cx="1086024" cy="882789"/>
      </dsp:txXfrm>
    </dsp:sp>
    <dsp:sp modelId="{0245B4D9-EE40-4EF5-BDC1-316110552277}">
      <dsp:nvSpPr>
        <dsp:cNvPr id="0" name=""/>
        <dsp:cNvSpPr/>
      </dsp:nvSpPr>
      <dsp:spPr>
        <a:xfrm>
          <a:off x="6121329" y="951024"/>
          <a:ext cx="2805622" cy="342818"/>
        </a:xfrm>
        <a:prstGeom prst="leftArrow">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B63DE5-E094-4ABC-B649-E12B98F2BED2}">
      <dsp:nvSpPr>
        <dsp:cNvPr id="0" name=""/>
        <dsp:cNvSpPr/>
      </dsp:nvSpPr>
      <dsp:spPr>
        <a:xfrm>
          <a:off x="9093421" y="329360"/>
          <a:ext cx="1274010" cy="1274010"/>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Docker File</a:t>
          </a:r>
        </a:p>
      </dsp:txBody>
      <dsp:txXfrm>
        <a:off x="9279995" y="515934"/>
        <a:ext cx="900862" cy="900862"/>
      </dsp:txXfrm>
    </dsp:sp>
    <dsp:sp modelId="{50FA0ED9-8618-4988-A99C-A4E6027712F4}">
      <dsp:nvSpPr>
        <dsp:cNvPr id="0" name=""/>
        <dsp:cNvSpPr/>
      </dsp:nvSpPr>
      <dsp:spPr>
        <a:xfrm rot="16192953">
          <a:off x="4772005" y="2036777"/>
          <a:ext cx="607638" cy="162641"/>
        </a:xfrm>
        <a:prstGeom prst="leftArrow">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C03457-E626-462E-B22C-CA2BC27666C8}">
      <dsp:nvSpPr>
        <dsp:cNvPr id="0" name=""/>
        <dsp:cNvSpPr/>
      </dsp:nvSpPr>
      <dsp:spPr>
        <a:xfrm>
          <a:off x="4302769" y="2441262"/>
          <a:ext cx="1910060" cy="1910060"/>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Conteneurs</a:t>
          </a:r>
        </a:p>
      </dsp:txBody>
      <dsp:txXfrm>
        <a:off x="4582491" y="2720984"/>
        <a:ext cx="1350616" cy="13506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68A1E-30AB-4645-B86F-517CBC4ABE79}" type="datetimeFigureOut">
              <a:rPr lang="fr-FR" smtClean="0"/>
              <a:t>10/10/2023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A6F11-90B7-41BB-A7C7-5344FD6F7375}" type="slidenum">
              <a:rPr lang="fr-FR" smtClean="0"/>
              <a:t>‹N°›</a:t>
            </a:fld>
            <a:endParaRPr lang="fr-FR"/>
          </a:p>
        </p:txBody>
      </p:sp>
    </p:spTree>
    <p:extLst>
      <p:ext uri="{BB962C8B-B14F-4D97-AF65-F5344CB8AC3E}">
        <p14:creationId xmlns:p14="http://schemas.microsoft.com/office/powerpoint/2010/main" val="1210245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master </a:t>
            </a:r>
            <a:r>
              <a:rPr lang="fr-FR" dirty="0" err="1"/>
              <a:t>Kubernetes</a:t>
            </a:r>
            <a:r>
              <a:rPr lang="fr-FR" dirty="0"/>
              <a:t> reçoit les commandes de la part d’un administrateur ou d’une équipe DevOps et va relayer ses instructions au Node, Ce système de transfert fonctionne avec des services et le nœud le plus adapté pour cette tache va être alloué automatiquement, il va ensuite alloué les ressources au POD désignées dans ce nœud pour qu’ils effectuent la tâche requise, Lorsque le master planifie un </a:t>
            </a:r>
            <a:r>
              <a:rPr lang="fr-FR" dirty="0" err="1"/>
              <a:t>pod</a:t>
            </a:r>
            <a:r>
              <a:rPr lang="fr-FR" dirty="0"/>
              <a:t> dans un nœud, Le </a:t>
            </a:r>
            <a:r>
              <a:rPr lang="fr-FR" dirty="0" err="1"/>
              <a:t>kubelet</a:t>
            </a:r>
            <a:r>
              <a:rPr lang="fr-FR" dirty="0"/>
              <a:t> docker ordonne à docker de lancer les </a:t>
            </a:r>
            <a:r>
              <a:rPr lang="fr-FR" dirty="0" err="1"/>
              <a:t>concteneur</a:t>
            </a:r>
            <a:r>
              <a:rPr lang="fr-FR" dirty="0"/>
              <a:t> spécifiés et c’est docker qui va démarrer ou arrêter les conteneurs. Le </a:t>
            </a:r>
            <a:r>
              <a:rPr lang="fr-FR" dirty="0" err="1"/>
              <a:t>kubelet</a:t>
            </a:r>
            <a:r>
              <a:rPr lang="fr-FR" dirty="0"/>
              <a:t> collecte ensuite en continu le statut de ces conteneurs via docker et rassemble ces </a:t>
            </a:r>
            <a:r>
              <a:rPr lang="fr-FR" dirty="0" err="1"/>
              <a:t>informatiions</a:t>
            </a:r>
            <a:r>
              <a:rPr lang="fr-FR" dirty="0"/>
              <a:t> </a:t>
            </a:r>
            <a:r>
              <a:rPr lang="fr-FR" dirty="0" err="1"/>
              <a:t>qur</a:t>
            </a:r>
            <a:r>
              <a:rPr lang="fr-FR" dirty="0"/>
              <a:t> le serveur Master</a:t>
            </a:r>
          </a:p>
        </p:txBody>
      </p:sp>
      <p:sp>
        <p:nvSpPr>
          <p:cNvPr id="4" name="Espace réservé du numéro de diapositive 3"/>
          <p:cNvSpPr>
            <a:spLocks noGrp="1"/>
          </p:cNvSpPr>
          <p:nvPr>
            <p:ph type="sldNum" sz="quarter" idx="5"/>
          </p:nvPr>
        </p:nvSpPr>
        <p:spPr/>
        <p:txBody>
          <a:bodyPr/>
          <a:lstStyle/>
          <a:p>
            <a:fld id="{B56A6F11-90B7-41BB-A7C7-5344FD6F7375}" type="slidenum">
              <a:rPr lang="fr-FR" smtClean="0"/>
              <a:t>30</a:t>
            </a:fld>
            <a:endParaRPr lang="fr-FR"/>
          </a:p>
        </p:txBody>
      </p:sp>
    </p:spTree>
    <p:extLst>
      <p:ext uri="{BB962C8B-B14F-4D97-AF65-F5344CB8AC3E}">
        <p14:creationId xmlns:p14="http://schemas.microsoft.com/office/powerpoint/2010/main" val="281546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7725DB-1E2F-2EE1-CE3B-78679A276C19}"/>
              </a:ext>
            </a:extLst>
          </p:cNvPr>
          <p:cNvSpPr>
            <a:spLocks noGrp="1"/>
          </p:cNvSpPr>
          <p:nvPr>
            <p:ph type="ctrTitle"/>
          </p:nvPr>
        </p:nvSpPr>
        <p:spPr>
          <a:xfrm>
            <a:off x="1524000" y="1122363"/>
            <a:ext cx="9144000" cy="2387600"/>
          </a:xfrm>
        </p:spPr>
        <p:txBody>
          <a:bodyPr anchor="ctr"/>
          <a:lstStyle>
            <a:lvl1pPr algn="ctr">
              <a:defRPr sz="6000"/>
            </a:lvl1pPr>
          </a:lstStyle>
          <a:p>
            <a:r>
              <a:rPr lang="fr-FR" dirty="0"/>
              <a:t>Modifiez le style du titre</a:t>
            </a:r>
          </a:p>
        </p:txBody>
      </p:sp>
      <p:sp>
        <p:nvSpPr>
          <p:cNvPr id="3" name="Sous-titre 2">
            <a:extLst>
              <a:ext uri="{FF2B5EF4-FFF2-40B4-BE49-F238E27FC236}">
                <a16:creationId xmlns:a16="http://schemas.microsoft.com/office/drawing/2014/main" id="{EE2BDA6F-BB33-762B-2053-BB81A2BE33EE}"/>
              </a:ext>
            </a:extLst>
          </p:cNvPr>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a:extLst>
              <a:ext uri="{FF2B5EF4-FFF2-40B4-BE49-F238E27FC236}">
                <a16:creationId xmlns:a16="http://schemas.microsoft.com/office/drawing/2014/main" id="{0E555CEF-4743-9EC5-F7EB-96DBA6C39DF3}"/>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5" name="Espace réservé du pied de page 4">
            <a:extLst>
              <a:ext uri="{FF2B5EF4-FFF2-40B4-BE49-F238E27FC236}">
                <a16:creationId xmlns:a16="http://schemas.microsoft.com/office/drawing/2014/main" id="{8325B88B-E1DF-2E4A-1E4C-32ABB904D1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76CC4E-F58A-F1D3-C6E1-62924C230747}"/>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148776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76016-9513-A285-5C15-E118C5F20D1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FA03C1C-3241-921C-558E-8EE6939E4CD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DE01A8-7309-08D0-9ED9-2A3F54DA9470}"/>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5" name="Espace réservé du pied de page 4">
            <a:extLst>
              <a:ext uri="{FF2B5EF4-FFF2-40B4-BE49-F238E27FC236}">
                <a16:creationId xmlns:a16="http://schemas.microsoft.com/office/drawing/2014/main" id="{DFCF7033-283D-7E5D-34A2-BB4F6A34F6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56C14C-8076-C362-DC80-F12DD7992563}"/>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127837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55891E8-0F45-0CA7-9083-512463991B8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0B4524-71C0-9F83-E30C-DAB2373040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010778-4EC3-D8F1-D2DB-0AF61C5D83F9}"/>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5" name="Espace réservé du pied de page 4">
            <a:extLst>
              <a:ext uri="{FF2B5EF4-FFF2-40B4-BE49-F238E27FC236}">
                <a16:creationId xmlns:a16="http://schemas.microsoft.com/office/drawing/2014/main" id="{28020BA8-D4A1-B307-161D-8FFA57440D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35826F-249E-45EB-1518-7C12B79D653E}"/>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73023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1D6EC-28B0-895D-C5EB-6423305B438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60320AE-0ECF-22B7-2FC3-AF245D5A28D3}"/>
              </a:ext>
            </a:extLst>
          </p:cNvPr>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F8DA9ABA-E663-D6AF-1F27-547DD1D165E0}"/>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5" name="Espace réservé du pied de page 4">
            <a:extLst>
              <a:ext uri="{FF2B5EF4-FFF2-40B4-BE49-F238E27FC236}">
                <a16:creationId xmlns:a16="http://schemas.microsoft.com/office/drawing/2014/main" id="{C4640A87-1713-649D-C776-B3E3B4084E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6FD6A8-0964-43DB-DBB8-4EB2A038106F}"/>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3042772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A01A9-0BF0-705A-1D99-457F02FB6D12}"/>
              </a:ext>
            </a:extLst>
          </p:cNvPr>
          <p:cNvSpPr>
            <a:spLocks noGrp="1"/>
          </p:cNvSpPr>
          <p:nvPr>
            <p:ph type="title"/>
          </p:nvPr>
        </p:nvSpPr>
        <p:spPr>
          <a:xfrm>
            <a:off x="831850" y="1709738"/>
            <a:ext cx="10515600" cy="2852737"/>
          </a:xfrm>
        </p:spPr>
        <p:txBody>
          <a:bodyPr anchor="ctr"/>
          <a:lstStyle>
            <a:lvl1pPr>
              <a:defRPr sz="6000"/>
            </a:lvl1pPr>
          </a:lstStyle>
          <a:p>
            <a:r>
              <a:rPr lang="fr-FR" dirty="0"/>
              <a:t>Modifiez le style du titre</a:t>
            </a:r>
          </a:p>
        </p:txBody>
      </p:sp>
      <p:sp>
        <p:nvSpPr>
          <p:cNvPr id="3" name="Espace réservé du texte 2">
            <a:extLst>
              <a:ext uri="{FF2B5EF4-FFF2-40B4-BE49-F238E27FC236}">
                <a16:creationId xmlns:a16="http://schemas.microsoft.com/office/drawing/2014/main" id="{D261677C-5CDF-FFE6-E260-95C90CD8DCFA}"/>
              </a:ext>
            </a:extLst>
          </p:cNvPr>
          <p:cNvSpPr>
            <a:spLocks noGrp="1"/>
          </p:cNvSpPr>
          <p:nvPr>
            <p:ph type="body" idx="1"/>
          </p:nvPr>
        </p:nvSpPr>
        <p:spPr>
          <a:xfrm>
            <a:off x="831850" y="4589463"/>
            <a:ext cx="10515600" cy="1500187"/>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sp>
        <p:nvSpPr>
          <p:cNvPr id="4" name="Espace réservé de la date 3">
            <a:extLst>
              <a:ext uri="{FF2B5EF4-FFF2-40B4-BE49-F238E27FC236}">
                <a16:creationId xmlns:a16="http://schemas.microsoft.com/office/drawing/2014/main" id="{278C12CE-FE94-D69A-72F0-F0B2240EE352}"/>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5" name="Espace réservé du pied de page 4">
            <a:extLst>
              <a:ext uri="{FF2B5EF4-FFF2-40B4-BE49-F238E27FC236}">
                <a16:creationId xmlns:a16="http://schemas.microsoft.com/office/drawing/2014/main" id="{85420D14-A8A4-1E42-1688-8D7093701A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9B981-2388-170C-A998-01269E49C2EB}"/>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2919152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1F15C-111C-93CB-1D34-C3DB82FF45B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8F92381-DFEE-5B26-AFAE-5201D8D6F92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BBA3C1B-E4A6-B5B2-4CD7-78F1649795F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4FB00F2-695F-AB42-16D3-48FAABDF2842}"/>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6" name="Espace réservé du pied de page 5">
            <a:extLst>
              <a:ext uri="{FF2B5EF4-FFF2-40B4-BE49-F238E27FC236}">
                <a16:creationId xmlns:a16="http://schemas.microsoft.com/office/drawing/2014/main" id="{4BEAB0CB-2D39-1F31-5F24-9AB5945CB18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F192F4-EF54-71B3-D7D5-E3E2D0EEBCC1}"/>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398889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D3870C-45A7-EF23-AF7A-848AC16F2D6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F5D03EF-E8AE-442B-61A7-4DD33B7F4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08B6F2F-9C0C-629A-543C-B123681AFA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06267CE-34BA-AE17-DE04-9A76D9FF8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8EED323-4842-33EE-6106-6EBECF604A1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BBABDB-FDFD-BECB-7CE6-A91C414F99BD}"/>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8" name="Espace réservé du pied de page 7">
            <a:extLst>
              <a:ext uri="{FF2B5EF4-FFF2-40B4-BE49-F238E27FC236}">
                <a16:creationId xmlns:a16="http://schemas.microsoft.com/office/drawing/2014/main" id="{48A331AC-82DB-18C5-B553-F21DC451E80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F8477DD-091C-B01F-1FE6-0CF91EA0C101}"/>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222067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276BC9-6E3C-72C0-2530-E26B8E90C3F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6348453-1082-A968-3B68-D5741E809630}"/>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4" name="Espace réservé du pied de page 3">
            <a:extLst>
              <a:ext uri="{FF2B5EF4-FFF2-40B4-BE49-F238E27FC236}">
                <a16:creationId xmlns:a16="http://schemas.microsoft.com/office/drawing/2014/main" id="{625D49D1-0A79-FDFE-1D00-88A997EBE6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ADDE4BF-EF57-7CB0-F522-6735BC07F1A1}"/>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132778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E47C28-A945-F859-E742-41AD7E1D3B0C}"/>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3" name="Espace réservé du pied de page 2">
            <a:extLst>
              <a:ext uri="{FF2B5EF4-FFF2-40B4-BE49-F238E27FC236}">
                <a16:creationId xmlns:a16="http://schemas.microsoft.com/office/drawing/2014/main" id="{004F44BF-EC54-D111-9C0F-CB655ADF577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858DA1E-4C31-0A2A-8AFB-C0007F678B9C}"/>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30321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3C86FD-00A6-419E-544F-056D8442DBFA}"/>
              </a:ext>
            </a:extLst>
          </p:cNvPr>
          <p:cNvSpPr>
            <a:spLocks noGrp="1"/>
          </p:cNvSpPr>
          <p:nvPr>
            <p:ph type="title"/>
          </p:nvPr>
        </p:nvSpPr>
        <p:spPr>
          <a:xfrm>
            <a:off x="839788" y="457200"/>
            <a:ext cx="3932237" cy="1600200"/>
          </a:xfrm>
        </p:spPr>
        <p:txBody>
          <a:bodyPr anchor="ctr"/>
          <a:lstStyle>
            <a:lvl1pPr>
              <a:defRPr sz="3200"/>
            </a:lvl1pPr>
          </a:lstStyle>
          <a:p>
            <a:r>
              <a:rPr lang="fr-FR" dirty="0"/>
              <a:t>Modifiez le style du titre</a:t>
            </a:r>
          </a:p>
        </p:txBody>
      </p:sp>
      <p:sp>
        <p:nvSpPr>
          <p:cNvPr id="3" name="Espace réservé du contenu 2">
            <a:extLst>
              <a:ext uri="{FF2B5EF4-FFF2-40B4-BE49-F238E27FC236}">
                <a16:creationId xmlns:a16="http://schemas.microsoft.com/office/drawing/2014/main" id="{E40CF594-A9D7-7C8F-6EFF-32419E00E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C4E5F77C-A865-0A8E-3E9C-C73A11B41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5" name="Espace réservé de la date 4">
            <a:extLst>
              <a:ext uri="{FF2B5EF4-FFF2-40B4-BE49-F238E27FC236}">
                <a16:creationId xmlns:a16="http://schemas.microsoft.com/office/drawing/2014/main" id="{233FA6A1-9F61-36D5-4968-4356EB09F731}"/>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6" name="Espace réservé du pied de page 5">
            <a:extLst>
              <a:ext uri="{FF2B5EF4-FFF2-40B4-BE49-F238E27FC236}">
                <a16:creationId xmlns:a16="http://schemas.microsoft.com/office/drawing/2014/main" id="{4C7B787F-5E58-017D-C940-2F32B15E58E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9126C7-D74F-2F8D-317C-27EA58C19E0F}"/>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22054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18AAB0-C66A-35A5-9653-AFB753DB4076}"/>
              </a:ext>
            </a:extLst>
          </p:cNvPr>
          <p:cNvSpPr>
            <a:spLocks noGrp="1"/>
          </p:cNvSpPr>
          <p:nvPr>
            <p:ph type="title"/>
          </p:nvPr>
        </p:nvSpPr>
        <p:spPr>
          <a:xfrm>
            <a:off x="839788" y="457200"/>
            <a:ext cx="3932237" cy="1600200"/>
          </a:xfrm>
        </p:spPr>
        <p:txBody>
          <a:bodyPr anchor="ctr"/>
          <a:lstStyle>
            <a:lvl1pPr>
              <a:defRPr sz="3200"/>
            </a:lvl1pPr>
          </a:lstStyle>
          <a:p>
            <a:r>
              <a:rPr lang="fr-FR" dirty="0"/>
              <a:t>Modifiez le style du titre</a:t>
            </a:r>
          </a:p>
        </p:txBody>
      </p:sp>
      <p:sp>
        <p:nvSpPr>
          <p:cNvPr id="3" name="Espace réservé pour une image  2">
            <a:extLst>
              <a:ext uri="{FF2B5EF4-FFF2-40B4-BE49-F238E27FC236}">
                <a16:creationId xmlns:a16="http://schemas.microsoft.com/office/drawing/2014/main" id="{69217C52-9305-3BFC-C119-4ADAC6266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061EEF4-024E-6CBE-2F4E-DCDC4313B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29F747-AB46-99AB-E7A8-3DE3CC6B7B5D}"/>
              </a:ext>
            </a:extLst>
          </p:cNvPr>
          <p:cNvSpPr>
            <a:spLocks noGrp="1"/>
          </p:cNvSpPr>
          <p:nvPr>
            <p:ph type="dt" sz="half" idx="10"/>
          </p:nvPr>
        </p:nvSpPr>
        <p:spPr/>
        <p:txBody>
          <a:bodyPr/>
          <a:lstStyle/>
          <a:p>
            <a:fld id="{0345E425-D243-4F0F-90B5-A8D8EBE18ABA}" type="datetimeFigureOut">
              <a:rPr lang="fr-FR" smtClean="0"/>
              <a:t>10/10/2023</a:t>
            </a:fld>
            <a:endParaRPr lang="fr-FR"/>
          </a:p>
        </p:txBody>
      </p:sp>
      <p:sp>
        <p:nvSpPr>
          <p:cNvPr id="6" name="Espace réservé du pied de page 5">
            <a:extLst>
              <a:ext uri="{FF2B5EF4-FFF2-40B4-BE49-F238E27FC236}">
                <a16:creationId xmlns:a16="http://schemas.microsoft.com/office/drawing/2014/main" id="{9730127B-3448-FC3D-0067-7D04DA0AFD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B261D70-9D79-567D-6D80-403C34AC4036}"/>
              </a:ext>
            </a:extLst>
          </p:cNvPr>
          <p:cNvSpPr>
            <a:spLocks noGrp="1"/>
          </p:cNvSpPr>
          <p:nvPr>
            <p:ph type="sldNum" sz="quarter" idx="12"/>
          </p:nvPr>
        </p:nvSpPr>
        <p:spPr/>
        <p:txBody>
          <a:bodyPr/>
          <a:lstStyle/>
          <a:p>
            <a:fld id="{F991BE6B-1FEE-4547-B72A-5321258072E2}" type="slidenum">
              <a:rPr lang="fr-FR" smtClean="0"/>
              <a:t>‹N°›</a:t>
            </a:fld>
            <a:endParaRPr lang="fr-FR"/>
          </a:p>
        </p:txBody>
      </p:sp>
    </p:spTree>
    <p:extLst>
      <p:ext uri="{BB962C8B-B14F-4D97-AF65-F5344CB8AC3E}">
        <p14:creationId xmlns:p14="http://schemas.microsoft.com/office/powerpoint/2010/main" val="258804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C065346-D4EC-C43B-E6BB-E14A897F4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10A69668-8AC4-8CD7-3A1F-6D4144416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3CAAB86A-6212-8391-FD22-7B2CFAD59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5E425-D243-4F0F-90B5-A8D8EBE18ABA}" type="datetimeFigureOut">
              <a:rPr lang="fr-FR" smtClean="0"/>
              <a:t>10/10/2023</a:t>
            </a:fld>
            <a:endParaRPr lang="fr-FR"/>
          </a:p>
        </p:txBody>
      </p:sp>
      <p:sp>
        <p:nvSpPr>
          <p:cNvPr id="5" name="Espace réservé du pied de page 4">
            <a:extLst>
              <a:ext uri="{FF2B5EF4-FFF2-40B4-BE49-F238E27FC236}">
                <a16:creationId xmlns:a16="http://schemas.microsoft.com/office/drawing/2014/main" id="{BDBE0B79-3E58-FEDF-8119-C4FE9EAD3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787B1E0-813A-B4CF-7EE8-6F8528005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1BE6B-1FEE-4547-B72A-5321258072E2}" type="slidenum">
              <a:rPr lang="fr-FR" smtClean="0"/>
              <a:t>‹N°›</a:t>
            </a:fld>
            <a:endParaRPr lang="fr-FR"/>
          </a:p>
        </p:txBody>
      </p:sp>
    </p:spTree>
    <p:extLst>
      <p:ext uri="{BB962C8B-B14F-4D97-AF65-F5344CB8AC3E}">
        <p14:creationId xmlns:p14="http://schemas.microsoft.com/office/powerpoint/2010/main" val="46021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Fira Sans Extra Condensed Mediu" panose="020B0603050000020004" pitchFamily="34" charset="0"/>
          <a:ea typeface="+mj-ea"/>
          <a:cs typeface="+mj-cs"/>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000" kern="1200">
          <a:solidFill>
            <a:schemeClr val="tx1"/>
          </a:solidFill>
          <a:latin typeface="Fira Sans Extra Condensed" panose="020B0503050000020004" pitchFamily="34" charset="0"/>
          <a:ea typeface="+mn-ea"/>
          <a:cs typeface="+mn-cs"/>
        </a:defRPr>
      </a:lvl1pPr>
      <a:lvl2pPr marL="6858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Fira Sans Extra Condensed" panose="020B0503050000020004" pitchFamily="34" charset="0"/>
          <a:ea typeface="+mn-ea"/>
          <a:cs typeface="+mn-cs"/>
        </a:defRPr>
      </a:lvl2pPr>
      <a:lvl3pPr marL="11430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Fira Sans Extra Condensed" panose="020B0503050000020004" pitchFamily="34" charset="0"/>
          <a:ea typeface="+mn-ea"/>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Fira Sans Extra Condensed" panose="020B0503050000020004" pitchFamily="34" charset="0"/>
          <a:ea typeface="+mn-ea"/>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Fira Sans Extra Condensed"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24.png"/><Relationship Id="rId5" Type="http://schemas.openxmlformats.org/officeDocument/2006/relationships/diagramColors" Target="../diagrams/colors2.xml"/><Relationship Id="rId10" Type="http://schemas.openxmlformats.org/officeDocument/2006/relationships/image" Target="../media/image23.png"/><Relationship Id="rId4" Type="http://schemas.openxmlformats.org/officeDocument/2006/relationships/diagramQuickStyle" Target="../diagrams/quickStyle2.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8.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9.xml"/><Relationship Id="rId7" Type="http://schemas.openxmlformats.org/officeDocument/2006/relationships/image" Target="../media/image30.jpe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33.png"/><Relationship Id="rId4" Type="http://schemas.openxmlformats.org/officeDocument/2006/relationships/diagramQuickStyle" Target="../diagrams/quickStyle9.xml"/><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docker.com/get-starte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qruiz.net/Q/?wDp7q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7.png"/><Relationship Id="rId5" Type="http://schemas.openxmlformats.org/officeDocument/2006/relationships/diagramColors" Target="../diagrams/colors1.xml"/><Relationship Id="rId10" Type="http://schemas.openxmlformats.org/officeDocument/2006/relationships/image" Target="../media/image16.svg"/><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1BB2B14-8B15-8762-6E97-19F19AF2CA60}"/>
              </a:ext>
            </a:extLst>
          </p:cNvPr>
          <p:cNvPicPr>
            <a:picLocks noChangeAspect="1"/>
          </p:cNvPicPr>
          <p:nvPr/>
        </p:nvPicPr>
        <p:blipFill>
          <a:blip r:embed="rId2">
            <a:alphaModFix amt="37000"/>
            <a:extLst>
              <a:ext uri="{BEBA8EAE-BF5A-486C-A8C5-ECC9F3942E4B}">
                <a14:imgProps xmlns:a14="http://schemas.microsoft.com/office/drawing/2010/main">
                  <a14:imgLayer r:embed="rId3">
                    <a14:imgEffect>
                      <a14:colorTemperature colorTemp="5041"/>
                    </a14:imgEffect>
                    <a14:imgEffect>
                      <a14:saturation sat="144000"/>
                    </a14:imgEffect>
                  </a14:imgLayer>
                </a14:imgProps>
              </a:ext>
            </a:extLst>
          </a:blip>
          <a:stretch>
            <a:fillRect/>
          </a:stretch>
        </p:blipFill>
        <p:spPr>
          <a:xfrm>
            <a:off x="1" y="0"/>
            <a:ext cx="12192000" cy="6858000"/>
          </a:xfrm>
          <a:prstGeom prst="rect">
            <a:avLst/>
          </a:prstGeom>
        </p:spPr>
      </p:pic>
      <p:sp>
        <p:nvSpPr>
          <p:cNvPr id="2" name="Titre 1">
            <a:extLst>
              <a:ext uri="{FF2B5EF4-FFF2-40B4-BE49-F238E27FC236}">
                <a16:creationId xmlns:a16="http://schemas.microsoft.com/office/drawing/2014/main" id="{6B49B78D-0A58-94C2-15E5-D9B9343C98F5}"/>
              </a:ext>
            </a:extLst>
          </p:cNvPr>
          <p:cNvSpPr>
            <a:spLocks noGrp="1"/>
          </p:cNvSpPr>
          <p:nvPr>
            <p:ph type="ctrTitle"/>
          </p:nvPr>
        </p:nvSpPr>
        <p:spPr/>
        <p:txBody>
          <a:bodyPr/>
          <a:lstStyle/>
          <a:p>
            <a:r>
              <a:rPr lang="fr-FR" dirty="0" err="1"/>
              <a:t>Microservices</a:t>
            </a:r>
            <a:endParaRPr lang="fr-FR" dirty="0"/>
          </a:p>
        </p:txBody>
      </p:sp>
      <p:sp>
        <p:nvSpPr>
          <p:cNvPr id="3" name="Sous-titre 2">
            <a:extLst>
              <a:ext uri="{FF2B5EF4-FFF2-40B4-BE49-F238E27FC236}">
                <a16:creationId xmlns:a16="http://schemas.microsoft.com/office/drawing/2014/main" id="{55022119-80C1-3AE8-4718-E9F06969F91C}"/>
              </a:ext>
            </a:extLst>
          </p:cNvPr>
          <p:cNvSpPr>
            <a:spLocks noGrp="1"/>
          </p:cNvSpPr>
          <p:nvPr>
            <p:ph type="subTitle" idx="1"/>
          </p:nvPr>
        </p:nvSpPr>
        <p:spPr/>
        <p:txBody>
          <a:bodyPr/>
          <a:lstStyle/>
          <a:p>
            <a:r>
              <a:rPr lang="fr-FR" dirty="0"/>
              <a:t>Module 2</a:t>
            </a:r>
          </a:p>
        </p:txBody>
      </p:sp>
    </p:spTree>
    <p:extLst>
      <p:ext uri="{BB962C8B-B14F-4D97-AF65-F5344CB8AC3E}">
        <p14:creationId xmlns:p14="http://schemas.microsoft.com/office/powerpoint/2010/main" val="342090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DEB3D-E616-D899-F272-0193F55A38F2}"/>
              </a:ext>
            </a:extLst>
          </p:cNvPr>
          <p:cNvSpPr>
            <a:spLocks noGrp="1"/>
          </p:cNvSpPr>
          <p:nvPr>
            <p:ph type="title"/>
          </p:nvPr>
        </p:nvSpPr>
        <p:spPr>
          <a:xfrm>
            <a:off x="838200" y="358499"/>
            <a:ext cx="10515600" cy="1325563"/>
          </a:xfrm>
        </p:spPr>
        <p:txBody>
          <a:bodyPr/>
          <a:lstStyle/>
          <a:p>
            <a:r>
              <a:rPr lang="fr-FR" dirty="0"/>
              <a:t>Le Cloud Native : Objectifs</a:t>
            </a:r>
          </a:p>
        </p:txBody>
      </p:sp>
      <p:graphicFrame>
        <p:nvGraphicFramePr>
          <p:cNvPr id="4" name="Diagramme 3">
            <a:extLst>
              <a:ext uri="{FF2B5EF4-FFF2-40B4-BE49-F238E27FC236}">
                <a16:creationId xmlns:a16="http://schemas.microsoft.com/office/drawing/2014/main" id="{5C95EB58-3EAA-38FA-32B0-B38D51902CD8}"/>
              </a:ext>
            </a:extLst>
          </p:cNvPr>
          <p:cNvGraphicFramePr/>
          <p:nvPr>
            <p:extLst>
              <p:ext uri="{D42A27DB-BD31-4B8C-83A1-F6EECF244321}">
                <p14:modId xmlns:p14="http://schemas.microsoft.com/office/powerpoint/2010/main" val="167497650"/>
              </p:ext>
            </p:extLst>
          </p:nvPr>
        </p:nvGraphicFramePr>
        <p:xfrm>
          <a:off x="3242365" y="1684062"/>
          <a:ext cx="5707269" cy="4921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que 6" descr="Mille avec un remplissage uni">
            <a:extLst>
              <a:ext uri="{FF2B5EF4-FFF2-40B4-BE49-F238E27FC236}">
                <a16:creationId xmlns:a16="http://schemas.microsoft.com/office/drawing/2014/main" id="{CF4B4D6D-8AC2-DD51-2761-78C951BE0C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5374" y="1816584"/>
            <a:ext cx="736227" cy="736227"/>
          </a:xfrm>
          <a:prstGeom prst="rect">
            <a:avLst/>
          </a:prstGeom>
        </p:spPr>
      </p:pic>
      <p:pic>
        <p:nvPicPr>
          <p:cNvPr id="2050" name="Picture 2" descr="Microservice Icon Images – Parcourir 747 le catalogue de ...">
            <a:extLst>
              <a:ext uri="{FF2B5EF4-FFF2-40B4-BE49-F238E27FC236}">
                <a16:creationId xmlns:a16="http://schemas.microsoft.com/office/drawing/2014/main" id="{1BE1E7CE-0205-D2F0-6924-630B34A337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5774" y="2732553"/>
            <a:ext cx="977713" cy="9777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cône Cloud, telecharger, meteo dans Cumulus Icons">
            <a:extLst>
              <a:ext uri="{FF2B5EF4-FFF2-40B4-BE49-F238E27FC236}">
                <a16:creationId xmlns:a16="http://schemas.microsoft.com/office/drawing/2014/main" id="{0DC41D77-40D8-F6A1-9E2D-F6933FF4B6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2920" y="3884476"/>
            <a:ext cx="874282" cy="8742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ime to market, market, speed, time, fast icon - Download on Iconfinder">
            <a:extLst>
              <a:ext uri="{FF2B5EF4-FFF2-40B4-BE49-F238E27FC236}">
                <a16:creationId xmlns:a16="http://schemas.microsoft.com/office/drawing/2014/main" id="{844E0332-AF6A-A426-2AA9-0E7597E389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4174" y="5143416"/>
            <a:ext cx="940905" cy="9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30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9487A-74DD-F6CB-54A6-60CEAB243454}"/>
              </a:ext>
            </a:extLst>
          </p:cNvPr>
          <p:cNvSpPr>
            <a:spLocks noGrp="1"/>
          </p:cNvSpPr>
          <p:nvPr>
            <p:ph type="title"/>
          </p:nvPr>
        </p:nvSpPr>
        <p:spPr/>
        <p:txBody>
          <a:bodyPr/>
          <a:lstStyle/>
          <a:p>
            <a:r>
              <a:rPr lang="fr-FR" dirty="0"/>
              <a:t>Le Cloud Native : Avantages</a:t>
            </a:r>
          </a:p>
        </p:txBody>
      </p:sp>
      <p:graphicFrame>
        <p:nvGraphicFramePr>
          <p:cNvPr id="4" name="Espace réservé du contenu 3">
            <a:extLst>
              <a:ext uri="{FF2B5EF4-FFF2-40B4-BE49-F238E27FC236}">
                <a16:creationId xmlns:a16="http://schemas.microsoft.com/office/drawing/2014/main" id="{BDA1CD98-12F7-0952-300A-D825844047E8}"/>
              </a:ext>
            </a:extLst>
          </p:cNvPr>
          <p:cNvGraphicFramePr>
            <a:graphicFrameLocks noGrp="1"/>
          </p:cNvGraphicFramePr>
          <p:nvPr>
            <p:ph idx="1"/>
            <p:extLst>
              <p:ext uri="{D42A27DB-BD31-4B8C-83A1-F6EECF244321}">
                <p14:modId xmlns:p14="http://schemas.microsoft.com/office/powerpoint/2010/main" val="1208621648"/>
              </p:ext>
            </p:extLst>
          </p:nvPr>
        </p:nvGraphicFramePr>
        <p:xfrm>
          <a:off x="1207604" y="1792494"/>
          <a:ext cx="9776791" cy="405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055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320784-34A6-EF56-CC5C-D8DA428B0ABD}"/>
              </a:ext>
            </a:extLst>
          </p:cNvPr>
          <p:cNvSpPr>
            <a:spLocks noGrp="1"/>
          </p:cNvSpPr>
          <p:nvPr>
            <p:ph type="title"/>
          </p:nvPr>
        </p:nvSpPr>
        <p:spPr/>
        <p:txBody>
          <a:bodyPr/>
          <a:lstStyle/>
          <a:p>
            <a:r>
              <a:rPr lang="fr-FR" dirty="0"/>
              <a:t>Automatisation CI - CD</a:t>
            </a:r>
          </a:p>
        </p:txBody>
      </p:sp>
      <p:graphicFrame>
        <p:nvGraphicFramePr>
          <p:cNvPr id="4" name="Espace réservé du contenu 3">
            <a:extLst>
              <a:ext uri="{FF2B5EF4-FFF2-40B4-BE49-F238E27FC236}">
                <a16:creationId xmlns:a16="http://schemas.microsoft.com/office/drawing/2014/main" id="{60897CFB-48BA-233C-D5BC-23A03BD2C5EE}"/>
              </a:ext>
            </a:extLst>
          </p:cNvPr>
          <p:cNvGraphicFramePr>
            <a:graphicFrameLocks noGrp="1"/>
          </p:cNvGraphicFramePr>
          <p:nvPr>
            <p:ph idx="1"/>
            <p:extLst>
              <p:ext uri="{D42A27DB-BD31-4B8C-83A1-F6EECF244321}">
                <p14:modId xmlns:p14="http://schemas.microsoft.com/office/powerpoint/2010/main" val="761445640"/>
              </p:ext>
            </p:extLst>
          </p:nvPr>
        </p:nvGraphicFramePr>
        <p:xfrm>
          <a:off x="838200" y="149311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ccolade ouvrante 4">
            <a:extLst>
              <a:ext uri="{FF2B5EF4-FFF2-40B4-BE49-F238E27FC236}">
                <a16:creationId xmlns:a16="http://schemas.microsoft.com/office/drawing/2014/main" id="{15A2A578-2FD2-08B7-E27F-5B8B422794A7}"/>
              </a:ext>
            </a:extLst>
          </p:cNvPr>
          <p:cNvSpPr/>
          <p:nvPr/>
        </p:nvSpPr>
        <p:spPr>
          <a:xfrm rot="16200000">
            <a:off x="2938649" y="3019612"/>
            <a:ext cx="1056903" cy="52577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6" name="ZoneTexte 5">
            <a:extLst>
              <a:ext uri="{FF2B5EF4-FFF2-40B4-BE49-F238E27FC236}">
                <a16:creationId xmlns:a16="http://schemas.microsoft.com/office/drawing/2014/main" id="{9D8866C0-B096-E54B-E3B4-1644DF88BDD8}"/>
              </a:ext>
            </a:extLst>
          </p:cNvPr>
          <p:cNvSpPr txBox="1"/>
          <p:nvPr/>
        </p:nvSpPr>
        <p:spPr>
          <a:xfrm>
            <a:off x="2534886" y="6311900"/>
            <a:ext cx="2702131" cy="369332"/>
          </a:xfrm>
          <a:prstGeom prst="rect">
            <a:avLst/>
          </a:prstGeom>
          <a:noFill/>
        </p:spPr>
        <p:txBody>
          <a:bodyPr wrap="square" rtlCol="0">
            <a:spAutoFit/>
          </a:bodyPr>
          <a:lstStyle/>
          <a:p>
            <a:r>
              <a:rPr lang="fr-FR" dirty="0"/>
              <a:t>Intégration continu (CI)</a:t>
            </a:r>
          </a:p>
        </p:txBody>
      </p:sp>
      <p:sp>
        <p:nvSpPr>
          <p:cNvPr id="7" name="Accolade ouvrante 6">
            <a:extLst>
              <a:ext uri="{FF2B5EF4-FFF2-40B4-BE49-F238E27FC236}">
                <a16:creationId xmlns:a16="http://schemas.microsoft.com/office/drawing/2014/main" id="{B8806838-107E-F87E-9CD6-2F734A5CCD08}"/>
              </a:ext>
            </a:extLst>
          </p:cNvPr>
          <p:cNvSpPr/>
          <p:nvPr/>
        </p:nvSpPr>
        <p:spPr>
          <a:xfrm rot="16200000">
            <a:off x="8196451" y="3019613"/>
            <a:ext cx="1056903" cy="52577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8" name="ZoneTexte 7">
            <a:extLst>
              <a:ext uri="{FF2B5EF4-FFF2-40B4-BE49-F238E27FC236}">
                <a16:creationId xmlns:a16="http://schemas.microsoft.com/office/drawing/2014/main" id="{75645EED-78EA-25D8-84C9-70A20270C0BE}"/>
              </a:ext>
            </a:extLst>
          </p:cNvPr>
          <p:cNvSpPr txBox="1"/>
          <p:nvPr/>
        </p:nvSpPr>
        <p:spPr>
          <a:xfrm>
            <a:off x="7792688" y="6311901"/>
            <a:ext cx="2702131" cy="369332"/>
          </a:xfrm>
          <a:prstGeom prst="rect">
            <a:avLst/>
          </a:prstGeom>
          <a:noFill/>
        </p:spPr>
        <p:txBody>
          <a:bodyPr wrap="square" rtlCol="0">
            <a:spAutoFit/>
          </a:bodyPr>
          <a:lstStyle/>
          <a:p>
            <a:r>
              <a:rPr lang="fr-FR" dirty="0" err="1"/>
              <a:t>Dépoiement</a:t>
            </a:r>
            <a:r>
              <a:rPr lang="fr-FR" dirty="0"/>
              <a:t> continu (CD)</a:t>
            </a:r>
          </a:p>
        </p:txBody>
      </p:sp>
    </p:spTree>
    <p:extLst>
      <p:ext uri="{BB962C8B-B14F-4D97-AF65-F5344CB8AC3E}">
        <p14:creationId xmlns:p14="http://schemas.microsoft.com/office/powerpoint/2010/main" val="91460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809B4-DCE1-12FA-C9B6-FC5C184C56E0}"/>
              </a:ext>
            </a:extLst>
          </p:cNvPr>
          <p:cNvSpPr>
            <a:spLocks noGrp="1"/>
          </p:cNvSpPr>
          <p:nvPr>
            <p:ph type="title"/>
          </p:nvPr>
        </p:nvSpPr>
        <p:spPr/>
        <p:txBody>
          <a:bodyPr/>
          <a:lstStyle/>
          <a:p>
            <a:r>
              <a:rPr lang="fr-FR" dirty="0"/>
              <a:t>Approche Cloud Native </a:t>
            </a:r>
          </a:p>
        </p:txBody>
      </p:sp>
      <p:sp>
        <p:nvSpPr>
          <p:cNvPr id="4" name="Espace réservé du contenu 2">
            <a:extLst>
              <a:ext uri="{FF2B5EF4-FFF2-40B4-BE49-F238E27FC236}">
                <a16:creationId xmlns:a16="http://schemas.microsoft.com/office/drawing/2014/main" id="{55D6FB3A-71CE-CC57-B77A-97259E2B529F}"/>
              </a:ext>
            </a:extLst>
          </p:cNvPr>
          <p:cNvSpPr>
            <a:spLocks noGrp="1"/>
          </p:cNvSpPr>
          <p:nvPr>
            <p:ph idx="1"/>
          </p:nvPr>
        </p:nvSpPr>
        <p:spPr>
          <a:xfrm>
            <a:off x="838200" y="1635622"/>
            <a:ext cx="10515600" cy="3494520"/>
          </a:xfrm>
        </p:spPr>
        <p:txBody>
          <a:bodyPr>
            <a:normAutofit fontScale="92500" lnSpcReduction="20000"/>
          </a:bodyPr>
          <a:lstStyle/>
          <a:p>
            <a:pPr marL="0" indent="0">
              <a:buNone/>
            </a:pPr>
            <a:r>
              <a:rPr lang="fr-FR" dirty="0"/>
              <a:t>L'application doit être muni d'une : </a:t>
            </a:r>
          </a:p>
          <a:p>
            <a:r>
              <a:rPr lang="fr-FR" dirty="0"/>
              <a:t>Solution cloud : </a:t>
            </a:r>
            <a:r>
              <a:rPr lang="fr-FR" dirty="0" err="1"/>
              <a:t>Aws</a:t>
            </a:r>
            <a:r>
              <a:rPr lang="fr-FR" dirty="0"/>
              <a:t>, OVH cloud, Azure ...</a:t>
            </a:r>
          </a:p>
          <a:p>
            <a:r>
              <a:rPr lang="fr-FR" dirty="0"/>
              <a:t>Solution de conteneurisation des applications métiers : Docker</a:t>
            </a:r>
          </a:p>
          <a:p>
            <a:r>
              <a:rPr lang="fr-FR" dirty="0"/>
              <a:t>Architecture </a:t>
            </a:r>
            <a:r>
              <a:rPr lang="fr-FR" dirty="0" err="1"/>
              <a:t>microservices</a:t>
            </a:r>
            <a:r>
              <a:rPr lang="fr-FR" dirty="0"/>
              <a:t> : découpage d’une application en sous applications </a:t>
            </a:r>
            <a:r>
              <a:rPr lang="fr-FR" dirty="0" err="1"/>
              <a:t>buisness</a:t>
            </a:r>
            <a:endParaRPr lang="fr-FR" dirty="0"/>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fr-FR" sz="2000" b="0" i="0" u="none" strike="noStrike" kern="1200" cap="none" spc="0" normalizeH="0" baseline="0" noProof="0" dirty="0">
                <a:ln>
                  <a:noFill/>
                </a:ln>
                <a:solidFill>
                  <a:prstClr val="black"/>
                </a:solidFill>
                <a:effectLst/>
                <a:uLnTx/>
                <a:uFillTx/>
                <a:latin typeface="Fira Sans Extra Condensed" panose="020B0503050000020004" pitchFamily="34" charset="0"/>
                <a:ea typeface="+mn-ea"/>
                <a:cs typeface="+mn-cs"/>
              </a:rPr>
              <a:t>Mais aussi, l'approche cloud native entraine une organisation spécifique des équipe autour de la méthode :</a:t>
            </a: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fr-FR" sz="2000" b="0" i="0" u="none" strike="noStrike" kern="1200" cap="none" spc="0" normalizeH="0" baseline="0" noProof="0" dirty="0">
                <a:ln>
                  <a:noFill/>
                </a:ln>
                <a:solidFill>
                  <a:prstClr val="black"/>
                </a:solidFill>
                <a:effectLst/>
                <a:uLnTx/>
                <a:uFillTx/>
                <a:latin typeface="Fira Sans Extra Condensed" panose="020B0503050000020004" pitchFamily="34" charset="0"/>
                <a:ea typeface="+mn-ea"/>
                <a:cs typeface="+mn-cs"/>
              </a:rPr>
              <a:t>- AGILE</a:t>
            </a: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fr-FR" sz="2000" b="0" i="0" u="none" strike="noStrike" kern="1200" cap="none" spc="0" normalizeH="0" baseline="0" noProof="0" dirty="0">
                <a:ln>
                  <a:noFill/>
                </a:ln>
                <a:solidFill>
                  <a:prstClr val="black"/>
                </a:solidFill>
                <a:effectLst/>
                <a:uLnTx/>
                <a:uFillTx/>
                <a:latin typeface="Fira Sans Extra Condensed" panose="020B0503050000020004" pitchFamily="34" charset="0"/>
                <a:ea typeface="+mn-ea"/>
                <a:cs typeface="+mn-cs"/>
              </a:rPr>
              <a:t>- </a:t>
            </a:r>
            <a:r>
              <a:rPr kumimoji="0" lang="fr-FR" sz="2000" b="0" i="0" u="none" strike="noStrike" kern="1200" cap="none" spc="0" normalizeH="0" baseline="0" noProof="0" dirty="0" err="1">
                <a:ln>
                  <a:noFill/>
                </a:ln>
                <a:solidFill>
                  <a:prstClr val="black"/>
                </a:solidFill>
                <a:effectLst/>
                <a:uLnTx/>
                <a:uFillTx/>
                <a:latin typeface="Fira Sans Extra Condensed" panose="020B0503050000020004" pitchFamily="34" charset="0"/>
                <a:ea typeface="+mn-ea"/>
                <a:cs typeface="+mn-cs"/>
              </a:rPr>
              <a:t>DevOPS</a:t>
            </a:r>
            <a:endParaRPr kumimoji="0" lang="fr-FR" sz="2000" b="0" i="0" u="none" strike="noStrike" kern="1200" cap="none" spc="0" normalizeH="0" baseline="0" noProof="0" dirty="0">
              <a:ln>
                <a:noFill/>
              </a:ln>
              <a:solidFill>
                <a:prstClr val="black"/>
              </a:solidFill>
              <a:effectLst/>
              <a:uLnTx/>
              <a:uFillTx/>
              <a:latin typeface="Fira Sans Extra Condensed" panose="020B0503050000020004" pitchFamily="34" charset="0"/>
              <a:ea typeface="+mn-ea"/>
              <a:cs typeface="+mn-cs"/>
            </a:endParaRPr>
          </a:p>
          <a:p>
            <a:endParaRPr lang="fr-FR" dirty="0"/>
          </a:p>
        </p:txBody>
      </p:sp>
      <p:sp>
        <p:nvSpPr>
          <p:cNvPr id="8" name="Rectangle : coins arrondis 7">
            <a:extLst>
              <a:ext uri="{FF2B5EF4-FFF2-40B4-BE49-F238E27FC236}">
                <a16:creationId xmlns:a16="http://schemas.microsoft.com/office/drawing/2014/main" id="{F4883875-6167-4791-CFDF-F5B957B04B1D}"/>
              </a:ext>
            </a:extLst>
          </p:cNvPr>
          <p:cNvSpPr/>
          <p:nvPr/>
        </p:nvSpPr>
        <p:spPr>
          <a:xfrm>
            <a:off x="600697" y="5205866"/>
            <a:ext cx="11191504" cy="14176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fr-FR" dirty="0">
                <a:solidFill>
                  <a:prstClr val="black"/>
                </a:solidFill>
                <a:latin typeface="Fira Sans Extra Condensed" panose="020B0503050000020004" pitchFamily="34" charset="0"/>
              </a:rPr>
              <a:t>L</a:t>
            </a:r>
            <a:r>
              <a:rPr kumimoji="0" lang="fr-FR" sz="1800" b="0" i="0" u="none" strike="noStrike" kern="1200" cap="none" spc="0" normalizeH="0" baseline="0" noProof="0" dirty="0">
                <a:ln>
                  <a:noFill/>
                </a:ln>
                <a:solidFill>
                  <a:prstClr val="black"/>
                </a:solidFill>
                <a:effectLst/>
                <a:uLnTx/>
                <a:uFillTx/>
                <a:latin typeface="Fira Sans Extra Condensed" panose="020B0503050000020004" pitchFamily="34" charset="0"/>
                <a:ea typeface="+mn-ea"/>
                <a:cs typeface="+mn-cs"/>
              </a:rPr>
              <a:t>'approche Cloud Native est une approche qui est conçue pour faire fonctionner une application et la faire profiter pleinement des avantages qu'offre le cloud</a:t>
            </a:r>
          </a:p>
        </p:txBody>
      </p:sp>
    </p:spTree>
    <p:extLst>
      <p:ext uri="{BB962C8B-B14F-4D97-AF65-F5344CB8AC3E}">
        <p14:creationId xmlns:p14="http://schemas.microsoft.com/office/powerpoint/2010/main" val="366200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5136D-E2F7-7590-9683-702DA8A16341}"/>
              </a:ext>
            </a:extLst>
          </p:cNvPr>
          <p:cNvSpPr>
            <a:spLocks noGrp="1"/>
          </p:cNvSpPr>
          <p:nvPr>
            <p:ph type="title"/>
          </p:nvPr>
        </p:nvSpPr>
        <p:spPr/>
        <p:txBody>
          <a:bodyPr/>
          <a:lstStyle/>
          <a:p>
            <a:r>
              <a:rPr lang="fr-FR" dirty="0"/>
              <a:t>Organisation DevOps</a:t>
            </a:r>
          </a:p>
        </p:txBody>
      </p:sp>
      <p:pic>
        <p:nvPicPr>
          <p:cNvPr id="8" name="Espace réservé du contenu 7">
            <a:extLst>
              <a:ext uri="{FF2B5EF4-FFF2-40B4-BE49-F238E27FC236}">
                <a16:creationId xmlns:a16="http://schemas.microsoft.com/office/drawing/2014/main" id="{3E960807-267D-FE55-32DF-FD71A24EEBB2}"/>
              </a:ext>
            </a:extLst>
          </p:cNvPr>
          <p:cNvPicPr>
            <a:picLocks noGrp="1" noChangeAspect="1"/>
          </p:cNvPicPr>
          <p:nvPr>
            <p:ph idx="1"/>
          </p:nvPr>
        </p:nvPicPr>
        <p:blipFill>
          <a:blip r:embed="rId2"/>
          <a:stretch>
            <a:fillRect/>
          </a:stretch>
        </p:blipFill>
        <p:spPr>
          <a:xfrm>
            <a:off x="1557130" y="1342921"/>
            <a:ext cx="9077739" cy="5446644"/>
          </a:xfrm>
          <a:prstGeom prst="rect">
            <a:avLst/>
          </a:prstGeom>
        </p:spPr>
      </p:pic>
    </p:spTree>
    <p:extLst>
      <p:ext uri="{BB962C8B-B14F-4D97-AF65-F5344CB8AC3E}">
        <p14:creationId xmlns:p14="http://schemas.microsoft.com/office/powerpoint/2010/main" val="476024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4A24D-0D05-35B3-DB33-11465634D71E}"/>
              </a:ext>
            </a:extLst>
          </p:cNvPr>
          <p:cNvSpPr>
            <a:spLocks noGrp="1"/>
          </p:cNvSpPr>
          <p:nvPr>
            <p:ph type="title"/>
          </p:nvPr>
        </p:nvSpPr>
        <p:spPr/>
        <p:txBody>
          <a:bodyPr/>
          <a:lstStyle/>
          <a:p>
            <a:r>
              <a:rPr lang="fr-FR" dirty="0"/>
              <a:t>Docker</a:t>
            </a:r>
          </a:p>
        </p:txBody>
      </p:sp>
      <p:sp>
        <p:nvSpPr>
          <p:cNvPr id="3" name="Espace réservé du texte 2">
            <a:extLst>
              <a:ext uri="{FF2B5EF4-FFF2-40B4-BE49-F238E27FC236}">
                <a16:creationId xmlns:a16="http://schemas.microsoft.com/office/drawing/2014/main" id="{6BD68A2A-EA7A-7F35-A1AD-FFBCC4D6160D}"/>
              </a:ext>
            </a:extLst>
          </p:cNvPr>
          <p:cNvSpPr>
            <a:spLocks noGrp="1"/>
          </p:cNvSpPr>
          <p:nvPr>
            <p:ph type="body" idx="1"/>
          </p:nvPr>
        </p:nvSpPr>
        <p:spPr/>
        <p:txBody>
          <a:bodyPr/>
          <a:lstStyle/>
          <a:p>
            <a:r>
              <a:rPr lang="fr-FR" dirty="0"/>
              <a:t>Principe, architecture, avantages</a:t>
            </a:r>
          </a:p>
        </p:txBody>
      </p:sp>
      <p:pic>
        <p:nvPicPr>
          <p:cNvPr id="4" name="Image 3">
            <a:extLst>
              <a:ext uri="{FF2B5EF4-FFF2-40B4-BE49-F238E27FC236}">
                <a16:creationId xmlns:a16="http://schemas.microsoft.com/office/drawing/2014/main" id="{E793460D-5DDB-F7A5-6AA2-9091C8E5D036}"/>
              </a:ext>
            </a:extLst>
          </p:cNvPr>
          <p:cNvPicPr>
            <a:picLocks noChangeAspect="1"/>
          </p:cNvPicPr>
          <p:nvPr/>
        </p:nvPicPr>
        <p:blipFill>
          <a:blip r:embed="rId2"/>
          <a:stretch>
            <a:fillRect/>
          </a:stretch>
        </p:blipFill>
        <p:spPr>
          <a:xfrm>
            <a:off x="4977020" y="3878746"/>
            <a:ext cx="1866900" cy="876300"/>
          </a:xfrm>
          <a:prstGeom prst="rect">
            <a:avLst/>
          </a:prstGeom>
        </p:spPr>
      </p:pic>
    </p:spTree>
    <p:extLst>
      <p:ext uri="{BB962C8B-B14F-4D97-AF65-F5344CB8AC3E}">
        <p14:creationId xmlns:p14="http://schemas.microsoft.com/office/powerpoint/2010/main" val="1083008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3B88B-2552-0FE2-7979-51DEFC344FD3}"/>
              </a:ext>
            </a:extLst>
          </p:cNvPr>
          <p:cNvSpPr>
            <a:spLocks noGrp="1"/>
          </p:cNvSpPr>
          <p:nvPr>
            <p:ph type="title"/>
          </p:nvPr>
        </p:nvSpPr>
        <p:spPr/>
        <p:txBody>
          <a:bodyPr/>
          <a:lstStyle/>
          <a:p>
            <a:r>
              <a:rPr lang="fr-FR" dirty="0"/>
              <a:t>Docker : méthode de cloisonnement au niveaux de l’OS</a:t>
            </a:r>
          </a:p>
        </p:txBody>
      </p:sp>
      <p:graphicFrame>
        <p:nvGraphicFramePr>
          <p:cNvPr id="6" name="Espace réservé du contenu 5">
            <a:extLst>
              <a:ext uri="{FF2B5EF4-FFF2-40B4-BE49-F238E27FC236}">
                <a16:creationId xmlns:a16="http://schemas.microsoft.com/office/drawing/2014/main" id="{D88AA42D-500A-617B-1D4C-A5EC46B67DF6}"/>
              </a:ext>
            </a:extLst>
          </p:cNvPr>
          <p:cNvGraphicFramePr>
            <a:graphicFrameLocks noGrp="1"/>
          </p:cNvGraphicFramePr>
          <p:nvPr>
            <p:ph idx="1"/>
            <p:extLst>
              <p:ext uri="{D42A27DB-BD31-4B8C-83A1-F6EECF244321}">
                <p14:modId xmlns:p14="http://schemas.microsoft.com/office/powerpoint/2010/main" val="872955938"/>
              </p:ext>
            </p:extLst>
          </p:nvPr>
        </p:nvGraphicFramePr>
        <p:xfrm>
          <a:off x="838200" y="2782957"/>
          <a:ext cx="5942610" cy="3974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 coins arrondis 3">
            <a:extLst>
              <a:ext uri="{FF2B5EF4-FFF2-40B4-BE49-F238E27FC236}">
                <a16:creationId xmlns:a16="http://schemas.microsoft.com/office/drawing/2014/main" id="{47E60C3C-42C4-7629-8753-5193773D50E2}"/>
              </a:ext>
            </a:extLst>
          </p:cNvPr>
          <p:cNvSpPr/>
          <p:nvPr/>
        </p:nvSpPr>
        <p:spPr>
          <a:xfrm>
            <a:off x="838200" y="1769165"/>
            <a:ext cx="10515600" cy="887895"/>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Docker est une technologie de </a:t>
            </a:r>
            <a:r>
              <a:rPr lang="fr-FR" b="1" dirty="0"/>
              <a:t>virtualisation</a:t>
            </a:r>
            <a:r>
              <a:rPr lang="fr-FR" dirty="0"/>
              <a:t> des conteneurs basé sur le </a:t>
            </a:r>
            <a:r>
              <a:rPr lang="fr-FR" b="1" dirty="0"/>
              <a:t>LXC</a:t>
            </a:r>
            <a:r>
              <a:rPr lang="fr-FR" dirty="0"/>
              <a:t> (Linux containers) de Linux</a:t>
            </a:r>
          </a:p>
        </p:txBody>
      </p:sp>
      <p:sp>
        <p:nvSpPr>
          <p:cNvPr id="7" name="ZoneTexte 6">
            <a:extLst>
              <a:ext uri="{FF2B5EF4-FFF2-40B4-BE49-F238E27FC236}">
                <a16:creationId xmlns:a16="http://schemas.microsoft.com/office/drawing/2014/main" id="{37B78004-B55A-DD6E-97AE-F4A975CAA052}"/>
              </a:ext>
            </a:extLst>
          </p:cNvPr>
          <p:cNvSpPr txBox="1"/>
          <p:nvPr/>
        </p:nvSpPr>
        <p:spPr>
          <a:xfrm>
            <a:off x="7053943" y="2838203"/>
            <a:ext cx="4299857" cy="3277820"/>
          </a:xfrm>
          <a:prstGeom prst="rect">
            <a:avLst/>
          </a:prstGeom>
          <a:noFill/>
        </p:spPr>
        <p:txBody>
          <a:bodyPr wrap="square" rtlCol="0">
            <a:spAutoFit/>
          </a:bodyPr>
          <a:lstStyle/>
          <a:p>
            <a:pPr>
              <a:lnSpc>
                <a:spcPct val="150000"/>
              </a:lnSpc>
            </a:pPr>
            <a:r>
              <a:rPr lang="fr-FR" dirty="0"/>
              <a:t>Le containeur virtualise l’environnement d’exécution mais pas la machine, ce qui le différencie des machines virtuelles.</a:t>
            </a:r>
          </a:p>
          <a:p>
            <a:pPr>
              <a:lnSpc>
                <a:spcPct val="150000"/>
              </a:lnSpc>
            </a:pPr>
            <a:r>
              <a:rPr lang="fr-FR" dirty="0"/>
              <a:t>Elle dont bien plus légère et portable que les machine virtuelle.</a:t>
            </a:r>
          </a:p>
          <a:p>
            <a:pPr>
              <a:lnSpc>
                <a:spcPct val="150000"/>
              </a:lnSpc>
            </a:pPr>
            <a:r>
              <a:rPr lang="fr-FR" dirty="0"/>
              <a:t>Elle permet aussi une </a:t>
            </a:r>
            <a:r>
              <a:rPr lang="fr-FR" dirty="0" err="1"/>
              <a:t>restaustauration</a:t>
            </a:r>
            <a:r>
              <a:rPr lang="fr-FR" dirty="0"/>
              <a:t> et une sauvegarde plus rapide.</a:t>
            </a:r>
          </a:p>
          <a:p>
            <a:endParaRPr lang="fr-FR" dirty="0"/>
          </a:p>
        </p:txBody>
      </p:sp>
    </p:spTree>
    <p:extLst>
      <p:ext uri="{BB962C8B-B14F-4D97-AF65-F5344CB8AC3E}">
        <p14:creationId xmlns:p14="http://schemas.microsoft.com/office/powerpoint/2010/main" val="93038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0D079D-5F8F-914B-67CB-99F2CF53CFBC}"/>
              </a:ext>
            </a:extLst>
          </p:cNvPr>
          <p:cNvSpPr>
            <a:spLocks noGrp="1"/>
          </p:cNvSpPr>
          <p:nvPr>
            <p:ph type="title"/>
          </p:nvPr>
        </p:nvSpPr>
        <p:spPr/>
        <p:txBody>
          <a:bodyPr/>
          <a:lstStyle/>
          <a:p>
            <a:r>
              <a:rPr lang="fr-FR" dirty="0"/>
              <a:t>Docker : LXC (Linux containers)</a:t>
            </a:r>
          </a:p>
        </p:txBody>
      </p:sp>
      <p:graphicFrame>
        <p:nvGraphicFramePr>
          <p:cNvPr id="4" name="Espace réservé du contenu 3">
            <a:extLst>
              <a:ext uri="{FF2B5EF4-FFF2-40B4-BE49-F238E27FC236}">
                <a16:creationId xmlns:a16="http://schemas.microsoft.com/office/drawing/2014/main" id="{43B7D72C-AF3A-977A-8B2B-6B9B4730713E}"/>
              </a:ext>
            </a:extLst>
          </p:cNvPr>
          <p:cNvGraphicFramePr>
            <a:graphicFrameLocks noGrp="1"/>
          </p:cNvGraphicFramePr>
          <p:nvPr>
            <p:ph idx="1"/>
            <p:extLst>
              <p:ext uri="{D42A27DB-BD31-4B8C-83A1-F6EECF244321}">
                <p14:modId xmlns:p14="http://schemas.microsoft.com/office/powerpoint/2010/main" val="71891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91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D1B17-9A16-DD90-981D-75AD35524808}"/>
              </a:ext>
            </a:extLst>
          </p:cNvPr>
          <p:cNvSpPr>
            <a:spLocks noGrp="1"/>
          </p:cNvSpPr>
          <p:nvPr>
            <p:ph type="title"/>
          </p:nvPr>
        </p:nvSpPr>
        <p:spPr/>
        <p:txBody>
          <a:bodyPr/>
          <a:lstStyle/>
          <a:p>
            <a:r>
              <a:rPr lang="fr-FR" dirty="0"/>
              <a:t>Docker : docker engine</a:t>
            </a:r>
          </a:p>
        </p:txBody>
      </p:sp>
      <p:graphicFrame>
        <p:nvGraphicFramePr>
          <p:cNvPr id="7" name="Espace réservé du contenu 6">
            <a:extLst>
              <a:ext uri="{FF2B5EF4-FFF2-40B4-BE49-F238E27FC236}">
                <a16:creationId xmlns:a16="http://schemas.microsoft.com/office/drawing/2014/main" id="{6FD762DD-2F34-1981-0D04-52B6AA751E82}"/>
              </a:ext>
            </a:extLst>
          </p:cNvPr>
          <p:cNvGraphicFramePr>
            <a:graphicFrameLocks noGrp="1"/>
          </p:cNvGraphicFramePr>
          <p:nvPr>
            <p:ph idx="1"/>
            <p:extLst>
              <p:ext uri="{D42A27DB-BD31-4B8C-83A1-F6EECF244321}">
                <p14:modId xmlns:p14="http://schemas.microsoft.com/office/powerpoint/2010/main" val="4061623032"/>
              </p:ext>
            </p:extLst>
          </p:nvPr>
        </p:nvGraphicFramePr>
        <p:xfrm>
          <a:off x="838201" y="1825625"/>
          <a:ext cx="599329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Récipient - Icônes transport gratuites">
            <a:extLst>
              <a:ext uri="{FF2B5EF4-FFF2-40B4-BE49-F238E27FC236}">
                <a16:creationId xmlns:a16="http://schemas.microsoft.com/office/drawing/2014/main" id="{EC1B807E-FDF3-D32A-DE1A-ACAA2421CA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5957" y="1932503"/>
            <a:ext cx="1190707" cy="11907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écipient - Icônes transport gratuites">
            <a:extLst>
              <a:ext uri="{FF2B5EF4-FFF2-40B4-BE49-F238E27FC236}">
                <a16:creationId xmlns:a16="http://schemas.microsoft.com/office/drawing/2014/main" id="{A64E9C22-658C-43DD-305E-BF1D10BF1D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7519" y="1932503"/>
            <a:ext cx="1190707" cy="11907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écipient - Icônes transport gratuites">
            <a:extLst>
              <a:ext uri="{FF2B5EF4-FFF2-40B4-BE49-F238E27FC236}">
                <a16:creationId xmlns:a16="http://schemas.microsoft.com/office/drawing/2014/main" id="{AB0E86EE-C32E-D4FC-A165-C6179FB459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9353" y="1932502"/>
            <a:ext cx="1190707" cy="1190707"/>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5C056EC0-2912-E0F9-B599-9A8DA51E242C}"/>
              </a:ext>
            </a:extLst>
          </p:cNvPr>
          <p:cNvSpPr txBox="1"/>
          <p:nvPr/>
        </p:nvSpPr>
        <p:spPr>
          <a:xfrm>
            <a:off x="7818782" y="1659371"/>
            <a:ext cx="3403400" cy="5035353"/>
          </a:xfrm>
          <a:prstGeom prst="rect">
            <a:avLst/>
          </a:prstGeom>
          <a:noFill/>
        </p:spPr>
        <p:txBody>
          <a:bodyPr wrap="square" rtlCol="0">
            <a:spAutoFit/>
          </a:bodyPr>
          <a:lstStyle/>
          <a:p>
            <a:pPr>
              <a:lnSpc>
                <a:spcPct val="150000"/>
              </a:lnSpc>
            </a:pPr>
            <a:r>
              <a:rPr lang="fr-FR" dirty="0"/>
              <a:t>Le contrôleur gère :</a:t>
            </a:r>
          </a:p>
          <a:p>
            <a:pPr marL="285750" indent="-285750">
              <a:lnSpc>
                <a:spcPct val="150000"/>
              </a:lnSpc>
              <a:buFont typeface="Arial" panose="020B0604020202020204" pitchFamily="34" charset="0"/>
              <a:buChar char="•"/>
            </a:pPr>
            <a:r>
              <a:rPr lang="fr-FR" dirty="0"/>
              <a:t>Les interactions des conteneurs avec l’OS</a:t>
            </a:r>
          </a:p>
          <a:p>
            <a:pPr marL="285750" indent="-285750">
              <a:lnSpc>
                <a:spcPct val="150000"/>
              </a:lnSpc>
              <a:buFont typeface="Arial" panose="020B0604020202020204" pitchFamily="34" charset="0"/>
              <a:buChar char="•"/>
            </a:pPr>
            <a:r>
              <a:rPr lang="fr-FR" dirty="0"/>
              <a:t>La sécurité et la gestion des ressources</a:t>
            </a:r>
          </a:p>
          <a:p>
            <a:pPr marL="285750" indent="-285750">
              <a:lnSpc>
                <a:spcPct val="150000"/>
              </a:lnSpc>
              <a:buFont typeface="Arial" panose="020B0604020202020204" pitchFamily="34" charset="0"/>
              <a:buChar char="•"/>
            </a:pPr>
            <a:r>
              <a:rPr lang="fr-FR" dirty="0"/>
              <a:t>La scalabilité : duplication ou/et suppression des conteneurs</a:t>
            </a:r>
          </a:p>
          <a:p>
            <a:pPr marL="285750" indent="-285750">
              <a:lnSpc>
                <a:spcPct val="150000"/>
              </a:lnSpc>
              <a:buFont typeface="Arial" panose="020B0604020202020204" pitchFamily="34" charset="0"/>
              <a:buChar char="•"/>
            </a:pPr>
            <a:r>
              <a:rPr lang="fr-FR" dirty="0"/>
              <a:t>L’accessibilité grâce aux API</a:t>
            </a:r>
          </a:p>
          <a:p>
            <a:pPr marL="285750" indent="-285750">
              <a:lnSpc>
                <a:spcPct val="150000"/>
              </a:lnSpc>
              <a:buFont typeface="Arial" panose="020B0604020202020204" pitchFamily="34" charset="0"/>
              <a:buChar char="•"/>
            </a:pPr>
            <a:r>
              <a:rPr lang="fr-FR" dirty="0"/>
              <a:t>La portabilité</a:t>
            </a:r>
          </a:p>
          <a:p>
            <a:pPr marL="285750" indent="-285750">
              <a:lnSpc>
                <a:spcPct val="150000"/>
              </a:lnSpc>
              <a:buFont typeface="Arial" panose="020B0604020202020204" pitchFamily="34" charset="0"/>
              <a:buChar char="•"/>
            </a:pPr>
            <a:r>
              <a:rPr lang="fr-FR" dirty="0"/>
              <a:t>Simuler des </a:t>
            </a:r>
            <a:r>
              <a:rPr lang="fr-FR" dirty="0" err="1"/>
              <a:t>envs</a:t>
            </a:r>
            <a:r>
              <a:rPr lang="fr-FR" dirty="0"/>
              <a:t> différents de celui de l’OS hôte</a:t>
            </a:r>
          </a:p>
        </p:txBody>
      </p:sp>
    </p:spTree>
    <p:extLst>
      <p:ext uri="{BB962C8B-B14F-4D97-AF65-F5344CB8AC3E}">
        <p14:creationId xmlns:p14="http://schemas.microsoft.com/office/powerpoint/2010/main" val="177749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FBB28-3F14-EF1B-C489-5B5605CE8CED}"/>
              </a:ext>
            </a:extLst>
          </p:cNvPr>
          <p:cNvSpPr>
            <a:spLocks noGrp="1"/>
          </p:cNvSpPr>
          <p:nvPr>
            <p:ph type="title"/>
          </p:nvPr>
        </p:nvSpPr>
        <p:spPr/>
        <p:txBody>
          <a:bodyPr/>
          <a:lstStyle/>
          <a:p>
            <a:r>
              <a:rPr lang="fr-FR" dirty="0"/>
              <a:t>Architecture docker</a:t>
            </a:r>
          </a:p>
        </p:txBody>
      </p:sp>
      <p:graphicFrame>
        <p:nvGraphicFramePr>
          <p:cNvPr id="4" name="Espace réservé du contenu 3">
            <a:extLst>
              <a:ext uri="{FF2B5EF4-FFF2-40B4-BE49-F238E27FC236}">
                <a16:creationId xmlns:a16="http://schemas.microsoft.com/office/drawing/2014/main" id="{310A4F62-536C-4854-D764-4EDF3055C57E}"/>
              </a:ext>
            </a:extLst>
          </p:cNvPr>
          <p:cNvGraphicFramePr>
            <a:graphicFrameLocks noGrp="1"/>
          </p:cNvGraphicFramePr>
          <p:nvPr>
            <p:ph idx="1"/>
            <p:extLst>
              <p:ext uri="{D42A27DB-BD31-4B8C-83A1-F6EECF244321}">
                <p14:modId xmlns:p14="http://schemas.microsoft.com/office/powerpoint/2010/main" val="4209797900"/>
              </p:ext>
            </p:extLst>
          </p:nvPr>
        </p:nvGraphicFramePr>
        <p:xfrm>
          <a:off x="838200" y="1825625"/>
          <a:ext cx="4933208"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Docker logo : histoire, signification et évolution, symbole">
            <a:extLst>
              <a:ext uri="{FF2B5EF4-FFF2-40B4-BE49-F238E27FC236}">
                <a16:creationId xmlns:a16="http://schemas.microsoft.com/office/drawing/2014/main" id="{CB715732-80BD-D0C1-ACAF-F39A7922D2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1207" y="2095500"/>
            <a:ext cx="910759" cy="87333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a:extLst>
              <a:ext uri="{FF2B5EF4-FFF2-40B4-BE49-F238E27FC236}">
                <a16:creationId xmlns:a16="http://schemas.microsoft.com/office/drawing/2014/main" id="{192370CE-75C9-CB3E-0305-B954F6171815}"/>
              </a:ext>
            </a:extLst>
          </p:cNvPr>
          <p:cNvCxnSpPr>
            <a:cxnSpLocks/>
          </p:cNvCxnSpPr>
          <p:nvPr/>
        </p:nvCxnSpPr>
        <p:spPr>
          <a:xfrm>
            <a:off x="3135086" y="4429496"/>
            <a:ext cx="0" cy="5343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A5A35CBA-3845-AC9C-89E7-1AF606786179}"/>
              </a:ext>
            </a:extLst>
          </p:cNvPr>
          <p:cNvSpPr txBox="1"/>
          <p:nvPr/>
        </p:nvSpPr>
        <p:spPr>
          <a:xfrm>
            <a:off x="5961412" y="2692527"/>
            <a:ext cx="6137823" cy="2126864"/>
          </a:xfrm>
          <a:prstGeom prst="rect">
            <a:avLst/>
          </a:prstGeom>
          <a:noFill/>
        </p:spPr>
        <p:txBody>
          <a:bodyPr wrap="square" rtlCol="0">
            <a:spAutoFit/>
          </a:bodyPr>
          <a:lstStyle/>
          <a:p>
            <a:pPr algn="ctr">
              <a:lnSpc>
                <a:spcPct val="150000"/>
              </a:lnSpc>
            </a:pPr>
            <a:r>
              <a:rPr lang="fr-FR" b="1" dirty="0"/>
              <a:t>Architecture client et serveur</a:t>
            </a:r>
          </a:p>
          <a:p>
            <a:pPr marL="285750" indent="-285750">
              <a:lnSpc>
                <a:spcPct val="150000"/>
              </a:lnSpc>
              <a:buFont typeface="Arial" panose="020B0604020202020204" pitchFamily="34" charset="0"/>
              <a:buChar char="•"/>
            </a:pPr>
            <a:r>
              <a:rPr lang="fr-FR" dirty="0"/>
              <a:t>Communication entre le client docker et le docker daemon</a:t>
            </a:r>
          </a:p>
          <a:p>
            <a:pPr marL="285750" indent="-285750">
              <a:lnSpc>
                <a:spcPct val="150000"/>
              </a:lnSpc>
              <a:buFont typeface="Arial" panose="020B0604020202020204" pitchFamily="34" charset="0"/>
              <a:buChar char="•"/>
            </a:pPr>
            <a:r>
              <a:rPr lang="fr-FR" dirty="0"/>
              <a:t>Le docker daemon fait tourner le contrôleur (docker engine)</a:t>
            </a:r>
          </a:p>
          <a:p>
            <a:pPr marL="285750" indent="-285750">
              <a:lnSpc>
                <a:spcPct val="150000"/>
              </a:lnSpc>
              <a:buFont typeface="Arial" panose="020B0604020202020204" pitchFamily="34" charset="0"/>
              <a:buChar char="•"/>
            </a:pPr>
            <a:r>
              <a:rPr lang="fr-FR" dirty="0"/>
              <a:t>Le client docker et le docker daemon peuvent être lancé sur des machines différentes</a:t>
            </a:r>
          </a:p>
        </p:txBody>
      </p:sp>
    </p:spTree>
    <p:extLst>
      <p:ext uri="{BB962C8B-B14F-4D97-AF65-F5344CB8AC3E}">
        <p14:creationId xmlns:p14="http://schemas.microsoft.com/office/powerpoint/2010/main" val="350360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8404F-176C-A42C-AF62-3351040B31FB}"/>
              </a:ext>
            </a:extLst>
          </p:cNvPr>
          <p:cNvSpPr>
            <a:spLocks noGrp="1"/>
          </p:cNvSpPr>
          <p:nvPr>
            <p:ph type="title"/>
          </p:nvPr>
        </p:nvSpPr>
        <p:spPr/>
        <p:txBody>
          <a:bodyPr/>
          <a:lstStyle/>
          <a:p>
            <a:r>
              <a:rPr lang="fr-FR" dirty="0"/>
              <a:t>Introduction sur les métiers de développeurs</a:t>
            </a:r>
          </a:p>
        </p:txBody>
      </p:sp>
      <p:sp>
        <p:nvSpPr>
          <p:cNvPr id="3" name="Espace réservé du contenu 2">
            <a:extLst>
              <a:ext uri="{FF2B5EF4-FFF2-40B4-BE49-F238E27FC236}">
                <a16:creationId xmlns:a16="http://schemas.microsoft.com/office/drawing/2014/main" id="{C47AB34A-F2C4-690C-F4E6-05BEAD8AAAE6}"/>
              </a:ext>
            </a:extLst>
          </p:cNvPr>
          <p:cNvSpPr>
            <a:spLocks noGrp="1"/>
          </p:cNvSpPr>
          <p:nvPr>
            <p:ph idx="1"/>
          </p:nvPr>
        </p:nvSpPr>
        <p:spPr/>
        <p:txBody>
          <a:bodyPr anchor="ctr"/>
          <a:lstStyle/>
          <a:p>
            <a:r>
              <a:rPr lang="fr-FR" dirty="0"/>
              <a:t>Développer full stack </a:t>
            </a:r>
          </a:p>
          <a:p>
            <a:endParaRPr lang="fr-FR" dirty="0"/>
          </a:p>
          <a:p>
            <a:r>
              <a:rPr lang="fr-FR" dirty="0"/>
              <a:t>Modernisation des applications avec l’architecture </a:t>
            </a:r>
            <a:r>
              <a:rPr lang="fr-FR" dirty="0" err="1"/>
              <a:t>microservices</a:t>
            </a:r>
            <a:r>
              <a:rPr lang="fr-FR" dirty="0"/>
              <a:t>, le </a:t>
            </a:r>
            <a:r>
              <a:rPr lang="fr-FR" dirty="0" err="1"/>
              <a:t>severless</a:t>
            </a:r>
            <a:r>
              <a:rPr lang="fr-FR" dirty="0"/>
              <a:t>, le DevOps </a:t>
            </a:r>
          </a:p>
          <a:p>
            <a:endParaRPr lang="fr-FR" dirty="0"/>
          </a:p>
          <a:p>
            <a:r>
              <a:rPr lang="fr-FR" dirty="0"/>
              <a:t>L’avenir du métier avec l’ascension des IA tels que </a:t>
            </a:r>
            <a:r>
              <a:rPr lang="fr-FR" dirty="0" err="1"/>
              <a:t>ChatGPT</a:t>
            </a:r>
            <a:endParaRPr lang="fr-FR" dirty="0"/>
          </a:p>
        </p:txBody>
      </p:sp>
      <p:pic>
        <p:nvPicPr>
          <p:cNvPr id="5" name="Graphique 4" descr="Culturiste avec un remplissage uni">
            <a:extLst>
              <a:ext uri="{FF2B5EF4-FFF2-40B4-BE49-F238E27FC236}">
                <a16:creationId xmlns:a16="http://schemas.microsoft.com/office/drawing/2014/main" id="{1DC52B01-4DAA-F294-35AF-92DCB73B9C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93166" y="2383666"/>
            <a:ext cx="914400" cy="914400"/>
          </a:xfrm>
          <a:prstGeom prst="rect">
            <a:avLst/>
          </a:prstGeom>
        </p:spPr>
      </p:pic>
      <p:pic>
        <p:nvPicPr>
          <p:cNvPr id="7" name="Graphique 6" descr="Cerveau dans une tête avec un remplissage uni">
            <a:extLst>
              <a:ext uri="{FF2B5EF4-FFF2-40B4-BE49-F238E27FC236}">
                <a16:creationId xmlns:a16="http://schemas.microsoft.com/office/drawing/2014/main" id="{CE0B6C48-4862-D3FD-0E13-95B0D99F4A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39338" y="4755806"/>
            <a:ext cx="914400" cy="914400"/>
          </a:xfrm>
          <a:prstGeom prst="rect">
            <a:avLst/>
          </a:prstGeom>
        </p:spPr>
      </p:pic>
      <p:pic>
        <p:nvPicPr>
          <p:cNvPr id="9" name="Graphique 8" descr="Croissance de l'activité avec un remplissage uni">
            <a:extLst>
              <a:ext uri="{FF2B5EF4-FFF2-40B4-BE49-F238E27FC236}">
                <a16:creationId xmlns:a16="http://schemas.microsoft.com/office/drawing/2014/main" id="{5061B9F9-B71E-C4E6-5AAC-766A956AA9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2904" y="3544094"/>
            <a:ext cx="914400" cy="914400"/>
          </a:xfrm>
          <a:prstGeom prst="rect">
            <a:avLst/>
          </a:prstGeom>
        </p:spPr>
      </p:pic>
      <p:pic>
        <p:nvPicPr>
          <p:cNvPr id="11" name="Graphique 10" descr="Personne confuse avec un remplissage uni">
            <a:extLst>
              <a:ext uri="{FF2B5EF4-FFF2-40B4-BE49-F238E27FC236}">
                <a16:creationId xmlns:a16="http://schemas.microsoft.com/office/drawing/2014/main" id="{2A3D61E8-8835-32A0-B6D2-6F37D7B247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06574" y="328682"/>
            <a:ext cx="914400" cy="914400"/>
          </a:xfrm>
          <a:prstGeom prst="rect">
            <a:avLst/>
          </a:prstGeom>
        </p:spPr>
      </p:pic>
    </p:spTree>
    <p:extLst>
      <p:ext uri="{BB962C8B-B14F-4D97-AF65-F5344CB8AC3E}">
        <p14:creationId xmlns:p14="http://schemas.microsoft.com/office/powerpoint/2010/main" val="3412883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9242A6-8766-B255-DA93-54C21E4579DB}"/>
              </a:ext>
            </a:extLst>
          </p:cNvPr>
          <p:cNvSpPr>
            <a:spLocks noGrp="1"/>
          </p:cNvSpPr>
          <p:nvPr>
            <p:ph type="title"/>
          </p:nvPr>
        </p:nvSpPr>
        <p:spPr/>
        <p:txBody>
          <a:bodyPr/>
          <a:lstStyle/>
          <a:p>
            <a:r>
              <a:rPr lang="fr-FR" dirty="0" err="1"/>
              <a:t>Architechture</a:t>
            </a:r>
            <a:r>
              <a:rPr lang="fr-FR" dirty="0"/>
              <a:t> docker</a:t>
            </a:r>
          </a:p>
        </p:txBody>
      </p:sp>
      <p:pic>
        <p:nvPicPr>
          <p:cNvPr id="4" name="Espace réservé du contenu 3">
            <a:extLst>
              <a:ext uri="{FF2B5EF4-FFF2-40B4-BE49-F238E27FC236}">
                <a16:creationId xmlns:a16="http://schemas.microsoft.com/office/drawing/2014/main" id="{75DD1B55-BB12-1FA2-B72C-518E354582FB}"/>
              </a:ext>
            </a:extLst>
          </p:cNvPr>
          <p:cNvPicPr>
            <a:picLocks noGrp="1" noChangeAspect="1"/>
          </p:cNvPicPr>
          <p:nvPr>
            <p:ph idx="1"/>
          </p:nvPr>
        </p:nvPicPr>
        <p:blipFill>
          <a:blip r:embed="rId2"/>
          <a:stretch>
            <a:fillRect/>
          </a:stretch>
        </p:blipFill>
        <p:spPr>
          <a:xfrm>
            <a:off x="1431235" y="1567065"/>
            <a:ext cx="9329530" cy="4925810"/>
          </a:xfrm>
          <a:prstGeom prst="rect">
            <a:avLst/>
          </a:prstGeom>
        </p:spPr>
      </p:pic>
    </p:spTree>
    <p:extLst>
      <p:ext uri="{BB962C8B-B14F-4D97-AF65-F5344CB8AC3E}">
        <p14:creationId xmlns:p14="http://schemas.microsoft.com/office/powerpoint/2010/main" val="4021605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73F1D7-ED16-10A8-410A-B615A4E186C7}"/>
              </a:ext>
            </a:extLst>
          </p:cNvPr>
          <p:cNvSpPr>
            <a:spLocks noGrp="1"/>
          </p:cNvSpPr>
          <p:nvPr>
            <p:ph type="title"/>
          </p:nvPr>
        </p:nvSpPr>
        <p:spPr/>
        <p:txBody>
          <a:bodyPr/>
          <a:lstStyle/>
          <a:p>
            <a:r>
              <a:rPr lang="fr-FR" dirty="0"/>
              <a:t>Images</a:t>
            </a:r>
          </a:p>
        </p:txBody>
      </p:sp>
      <p:sp>
        <p:nvSpPr>
          <p:cNvPr id="3" name="Espace réservé du contenu 2">
            <a:extLst>
              <a:ext uri="{FF2B5EF4-FFF2-40B4-BE49-F238E27FC236}">
                <a16:creationId xmlns:a16="http://schemas.microsoft.com/office/drawing/2014/main" id="{E7C7F019-61DC-FF2E-4C4C-EF48338A33FD}"/>
              </a:ext>
            </a:extLst>
          </p:cNvPr>
          <p:cNvSpPr>
            <a:spLocks noGrp="1"/>
          </p:cNvSpPr>
          <p:nvPr>
            <p:ph idx="1"/>
          </p:nvPr>
        </p:nvSpPr>
        <p:spPr>
          <a:xfrm>
            <a:off x="5664530" y="3016251"/>
            <a:ext cx="5689270" cy="3160711"/>
          </a:xfrm>
        </p:spPr>
        <p:txBody>
          <a:bodyPr/>
          <a:lstStyle/>
          <a:p>
            <a:r>
              <a:rPr lang="fr-FR" dirty="0"/>
              <a:t>Image est toujours en lecture seule</a:t>
            </a:r>
          </a:p>
          <a:p>
            <a:r>
              <a:rPr lang="fr-FR" dirty="0"/>
              <a:t>Les images sont stocké dans des docker hub qui est un dépôt public d’images</a:t>
            </a:r>
          </a:p>
        </p:txBody>
      </p:sp>
      <p:sp>
        <p:nvSpPr>
          <p:cNvPr id="4" name="Rectangle : coins arrondis 3">
            <a:extLst>
              <a:ext uri="{FF2B5EF4-FFF2-40B4-BE49-F238E27FC236}">
                <a16:creationId xmlns:a16="http://schemas.microsoft.com/office/drawing/2014/main" id="{0C550365-AFD3-AF2F-FD50-CC28175F9813}"/>
              </a:ext>
            </a:extLst>
          </p:cNvPr>
          <p:cNvSpPr/>
          <p:nvPr/>
        </p:nvSpPr>
        <p:spPr>
          <a:xfrm>
            <a:off x="838200" y="1690688"/>
            <a:ext cx="10515600" cy="898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Image docker est un </a:t>
            </a:r>
            <a:r>
              <a:rPr lang="fr-FR" dirty="0" err="1"/>
              <a:t>template</a:t>
            </a:r>
            <a:r>
              <a:rPr lang="fr-FR" dirty="0"/>
              <a:t> prêt  l’emploi pour la création de conteneur</a:t>
            </a:r>
          </a:p>
        </p:txBody>
      </p:sp>
      <p:grpSp>
        <p:nvGrpSpPr>
          <p:cNvPr id="5" name="Groupe 4">
            <a:extLst>
              <a:ext uri="{FF2B5EF4-FFF2-40B4-BE49-F238E27FC236}">
                <a16:creationId xmlns:a16="http://schemas.microsoft.com/office/drawing/2014/main" id="{F60BB7BB-DB04-143F-B611-781E359742DD}"/>
              </a:ext>
            </a:extLst>
          </p:cNvPr>
          <p:cNvGrpSpPr/>
          <p:nvPr/>
        </p:nvGrpSpPr>
        <p:grpSpPr>
          <a:xfrm>
            <a:off x="838200" y="2719367"/>
            <a:ext cx="4149436" cy="4006622"/>
            <a:chOff x="0" y="0"/>
            <a:chExt cx="4933208" cy="4575175"/>
          </a:xfrm>
        </p:grpSpPr>
        <p:sp>
          <p:nvSpPr>
            <p:cNvPr id="12" name="Rectangle : coins arrondis 11">
              <a:extLst>
                <a:ext uri="{FF2B5EF4-FFF2-40B4-BE49-F238E27FC236}">
                  <a16:creationId xmlns:a16="http://schemas.microsoft.com/office/drawing/2014/main" id="{0BD782C5-CD0B-E46F-1006-F46468512BA3}"/>
                </a:ext>
              </a:extLst>
            </p:cNvPr>
            <p:cNvSpPr/>
            <p:nvPr/>
          </p:nvSpPr>
          <p:spPr>
            <a:xfrm>
              <a:off x="0" y="0"/>
              <a:ext cx="4933208" cy="457517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13" name="Rectangle : coins arrondis 4">
              <a:extLst>
                <a:ext uri="{FF2B5EF4-FFF2-40B4-BE49-F238E27FC236}">
                  <a16:creationId xmlns:a16="http://schemas.microsoft.com/office/drawing/2014/main" id="{2B16A3A1-0A07-0B4E-447F-6A02B04DBE0B}"/>
                </a:ext>
              </a:extLst>
            </p:cNvPr>
            <p:cNvSpPr txBox="1"/>
            <p:nvPr/>
          </p:nvSpPr>
          <p:spPr>
            <a:xfrm>
              <a:off x="0" y="0"/>
              <a:ext cx="4933208" cy="13725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fr-FR" b="1" kern="1200" dirty="0"/>
                <a:t>Images</a:t>
              </a:r>
            </a:p>
          </p:txBody>
        </p:sp>
      </p:grpSp>
      <p:grpSp>
        <p:nvGrpSpPr>
          <p:cNvPr id="6" name="Groupe 5">
            <a:extLst>
              <a:ext uri="{FF2B5EF4-FFF2-40B4-BE49-F238E27FC236}">
                <a16:creationId xmlns:a16="http://schemas.microsoft.com/office/drawing/2014/main" id="{4D8691FE-4A2B-09F0-9F1F-83DB21270BB4}"/>
              </a:ext>
            </a:extLst>
          </p:cNvPr>
          <p:cNvGrpSpPr/>
          <p:nvPr/>
        </p:nvGrpSpPr>
        <p:grpSpPr>
          <a:xfrm>
            <a:off x="1486528" y="4555941"/>
            <a:ext cx="2990684" cy="676859"/>
            <a:chOff x="629473" y="1857818"/>
            <a:chExt cx="3555583" cy="772907"/>
          </a:xfrm>
        </p:grpSpPr>
        <p:sp>
          <p:nvSpPr>
            <p:cNvPr id="10" name="Rectangle : coins arrondis 9">
              <a:extLst>
                <a:ext uri="{FF2B5EF4-FFF2-40B4-BE49-F238E27FC236}">
                  <a16:creationId xmlns:a16="http://schemas.microsoft.com/office/drawing/2014/main" id="{E64AD965-32E5-287C-B404-0A9BC69B2F94}"/>
                </a:ext>
              </a:extLst>
            </p:cNvPr>
            <p:cNvSpPr/>
            <p:nvPr/>
          </p:nvSpPr>
          <p:spPr>
            <a:xfrm>
              <a:off x="748150" y="1857818"/>
              <a:ext cx="3436906" cy="77290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11" name="Rectangle : coins arrondis 6">
              <a:extLst>
                <a:ext uri="{FF2B5EF4-FFF2-40B4-BE49-F238E27FC236}">
                  <a16:creationId xmlns:a16="http://schemas.microsoft.com/office/drawing/2014/main" id="{74287149-6016-370D-195C-2F36D8486F52}"/>
                </a:ext>
              </a:extLst>
            </p:cNvPr>
            <p:cNvSpPr txBox="1"/>
            <p:nvPr/>
          </p:nvSpPr>
          <p:spPr>
            <a:xfrm>
              <a:off x="629473" y="1890511"/>
              <a:ext cx="3391630" cy="7276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fr-FR" kern="1200" dirty="0"/>
                <a:t>Image </a:t>
              </a:r>
              <a:r>
                <a:rPr lang="fr-FR" kern="1200" dirty="0" err="1"/>
                <a:t>uBuntu</a:t>
              </a:r>
              <a:endParaRPr lang="fr-FR" kern="1200" dirty="0"/>
            </a:p>
          </p:txBody>
        </p:sp>
      </p:grpSp>
      <p:grpSp>
        <p:nvGrpSpPr>
          <p:cNvPr id="7" name="Groupe 6">
            <a:extLst>
              <a:ext uri="{FF2B5EF4-FFF2-40B4-BE49-F238E27FC236}">
                <a16:creationId xmlns:a16="http://schemas.microsoft.com/office/drawing/2014/main" id="{26925024-A428-F3D2-6497-B07B1181C52B}"/>
              </a:ext>
            </a:extLst>
          </p:cNvPr>
          <p:cNvGrpSpPr/>
          <p:nvPr/>
        </p:nvGrpSpPr>
        <p:grpSpPr>
          <a:xfrm>
            <a:off x="1586350" y="5335105"/>
            <a:ext cx="2890862" cy="676859"/>
            <a:chOff x="748150" y="3088243"/>
            <a:chExt cx="3436906" cy="772907"/>
          </a:xfrm>
        </p:grpSpPr>
        <p:sp>
          <p:nvSpPr>
            <p:cNvPr id="8" name="Rectangle : coins arrondis 7">
              <a:extLst>
                <a:ext uri="{FF2B5EF4-FFF2-40B4-BE49-F238E27FC236}">
                  <a16:creationId xmlns:a16="http://schemas.microsoft.com/office/drawing/2014/main" id="{26A77D7F-CF08-91EB-6178-E82C3FA301F5}"/>
                </a:ext>
              </a:extLst>
            </p:cNvPr>
            <p:cNvSpPr/>
            <p:nvPr/>
          </p:nvSpPr>
          <p:spPr>
            <a:xfrm>
              <a:off x="748150" y="3088243"/>
              <a:ext cx="3436906" cy="77290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9" name="Rectangle : coins arrondis 8">
              <a:extLst>
                <a:ext uri="{FF2B5EF4-FFF2-40B4-BE49-F238E27FC236}">
                  <a16:creationId xmlns:a16="http://schemas.microsoft.com/office/drawing/2014/main" id="{BC7B90EC-B34D-C0E4-17B8-66033F306134}"/>
                </a:ext>
              </a:extLst>
            </p:cNvPr>
            <p:cNvSpPr txBox="1"/>
            <p:nvPr/>
          </p:nvSpPr>
          <p:spPr>
            <a:xfrm>
              <a:off x="770788" y="3110881"/>
              <a:ext cx="3391630" cy="7276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fr-FR" kern="1200" dirty="0"/>
                <a:t>KERNEL LINUX</a:t>
              </a:r>
            </a:p>
          </p:txBody>
        </p:sp>
      </p:grpSp>
      <p:grpSp>
        <p:nvGrpSpPr>
          <p:cNvPr id="14" name="Groupe 13">
            <a:extLst>
              <a:ext uri="{FF2B5EF4-FFF2-40B4-BE49-F238E27FC236}">
                <a16:creationId xmlns:a16="http://schemas.microsoft.com/office/drawing/2014/main" id="{65A0E86E-C1CF-5AB8-DD93-E83B779A0606}"/>
              </a:ext>
            </a:extLst>
          </p:cNvPr>
          <p:cNvGrpSpPr/>
          <p:nvPr/>
        </p:nvGrpSpPr>
        <p:grpSpPr>
          <a:xfrm>
            <a:off x="1467486" y="3794387"/>
            <a:ext cx="2990684" cy="676859"/>
            <a:chOff x="629473" y="1857818"/>
            <a:chExt cx="3555583" cy="772907"/>
          </a:xfrm>
        </p:grpSpPr>
        <p:sp>
          <p:nvSpPr>
            <p:cNvPr id="15" name="Rectangle : coins arrondis 14">
              <a:extLst>
                <a:ext uri="{FF2B5EF4-FFF2-40B4-BE49-F238E27FC236}">
                  <a16:creationId xmlns:a16="http://schemas.microsoft.com/office/drawing/2014/main" id="{92502009-CCF2-92A7-72F2-D9A432B069D1}"/>
                </a:ext>
              </a:extLst>
            </p:cNvPr>
            <p:cNvSpPr/>
            <p:nvPr/>
          </p:nvSpPr>
          <p:spPr>
            <a:xfrm>
              <a:off x="748150" y="1857818"/>
              <a:ext cx="3436906" cy="77290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16" name="Rectangle : coins arrondis 6">
              <a:extLst>
                <a:ext uri="{FF2B5EF4-FFF2-40B4-BE49-F238E27FC236}">
                  <a16:creationId xmlns:a16="http://schemas.microsoft.com/office/drawing/2014/main" id="{E3FFDE33-8F77-3EE1-9631-192F9C2D3E5E}"/>
                </a:ext>
              </a:extLst>
            </p:cNvPr>
            <p:cNvSpPr txBox="1"/>
            <p:nvPr/>
          </p:nvSpPr>
          <p:spPr>
            <a:xfrm>
              <a:off x="629473" y="1890511"/>
              <a:ext cx="3391630" cy="7276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74295" rIns="99060" bIns="74295" numCol="1" spcCol="1270" anchor="ctr" anchorCtr="0">
              <a:noAutofit/>
            </a:bodyPr>
            <a:lstStyle/>
            <a:p>
              <a:pPr marL="0" lvl="0" indent="0" algn="ctr" defTabSz="1733550">
                <a:lnSpc>
                  <a:spcPct val="90000"/>
                </a:lnSpc>
                <a:spcBef>
                  <a:spcPct val="0"/>
                </a:spcBef>
                <a:spcAft>
                  <a:spcPct val="35000"/>
                </a:spcAft>
                <a:buNone/>
              </a:pPr>
              <a:r>
                <a:rPr lang="fr-FR" kern="1200" dirty="0"/>
                <a:t>Conteneur accessible en écriture</a:t>
              </a:r>
            </a:p>
          </p:txBody>
        </p:sp>
      </p:grpSp>
    </p:spTree>
    <p:extLst>
      <p:ext uri="{BB962C8B-B14F-4D97-AF65-F5344CB8AC3E}">
        <p14:creationId xmlns:p14="http://schemas.microsoft.com/office/powerpoint/2010/main" val="3644679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DAC13-ECBE-8897-89C5-5BB82078D227}"/>
              </a:ext>
            </a:extLst>
          </p:cNvPr>
          <p:cNvSpPr>
            <a:spLocks noGrp="1"/>
          </p:cNvSpPr>
          <p:nvPr>
            <p:ph type="title"/>
          </p:nvPr>
        </p:nvSpPr>
        <p:spPr/>
        <p:txBody>
          <a:bodyPr/>
          <a:lstStyle/>
          <a:p>
            <a:r>
              <a:rPr lang="fr-FR" dirty="0"/>
              <a:t>Workflow de création d’un conteneur Docker </a:t>
            </a:r>
          </a:p>
        </p:txBody>
      </p:sp>
      <p:graphicFrame>
        <p:nvGraphicFramePr>
          <p:cNvPr id="4" name="Espace réservé du contenu 3">
            <a:extLst>
              <a:ext uri="{FF2B5EF4-FFF2-40B4-BE49-F238E27FC236}">
                <a16:creationId xmlns:a16="http://schemas.microsoft.com/office/drawing/2014/main" id="{D3D5D31B-13ED-BEF8-C20C-818097C0D78B}"/>
              </a:ext>
            </a:extLst>
          </p:cNvPr>
          <p:cNvGraphicFramePr>
            <a:graphicFrameLocks noGrp="1"/>
          </p:cNvGraphicFramePr>
          <p:nvPr>
            <p:ph idx="1"/>
            <p:extLst>
              <p:ext uri="{D42A27DB-BD31-4B8C-83A1-F6EECF244321}">
                <p14:modId xmlns:p14="http://schemas.microsoft.com/office/powerpoint/2010/main" val="10967010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Hub Icon Vector Art, Icons, and Graphics for Free Download">
            <a:extLst>
              <a:ext uri="{FF2B5EF4-FFF2-40B4-BE49-F238E27FC236}">
                <a16:creationId xmlns:a16="http://schemas.microsoft.com/office/drawing/2014/main" id="{B79BF27F-C643-C6E5-D516-46A3383ECB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1818" y="3180537"/>
            <a:ext cx="631989" cy="63198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4" name="Picture 4" descr="Galerie d'images - Icônes interface gratuites">
            <a:extLst>
              <a:ext uri="{FF2B5EF4-FFF2-40B4-BE49-F238E27FC236}">
                <a16:creationId xmlns:a16="http://schemas.microsoft.com/office/drawing/2014/main" id="{D35490CA-71C2-38A9-96F2-3BB7C2599A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0768" y="2909789"/>
            <a:ext cx="447958" cy="44795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descr="Galerie d'images - Icônes interface gratuites">
            <a:extLst>
              <a:ext uri="{FF2B5EF4-FFF2-40B4-BE49-F238E27FC236}">
                <a16:creationId xmlns:a16="http://schemas.microsoft.com/office/drawing/2014/main" id="{71B0F714-261E-496F-4E6C-960C403F61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9422" y="2907814"/>
            <a:ext cx="447958" cy="44795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6" name="Picture 6" descr="Icône de File pour le téléchargement gratuit | FreeImages">
            <a:extLst>
              <a:ext uri="{FF2B5EF4-FFF2-40B4-BE49-F238E27FC236}">
                <a16:creationId xmlns:a16="http://schemas.microsoft.com/office/drawing/2014/main" id="{12C664CB-09C9-5BAC-1656-C55716871D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71672" y="3016332"/>
            <a:ext cx="339440" cy="33944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8" name="Picture 8" descr="Containers icon Royalty Free Vector Image - VectorStock">
            <a:extLst>
              <a:ext uri="{FF2B5EF4-FFF2-40B4-BE49-F238E27FC236}">
                <a16:creationId xmlns:a16="http://schemas.microsoft.com/office/drawing/2014/main" id="{6D39B0C2-06B1-1110-4718-5853AC5420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2077" y="5367645"/>
            <a:ext cx="630180" cy="67923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B7C5DAD8-3320-0586-F56C-987640C19C12}"/>
              </a:ext>
            </a:extLst>
          </p:cNvPr>
          <p:cNvSpPr txBox="1"/>
          <p:nvPr/>
        </p:nvSpPr>
        <p:spPr>
          <a:xfrm>
            <a:off x="3400392" y="2458430"/>
            <a:ext cx="1107536" cy="369332"/>
          </a:xfrm>
          <a:prstGeom prst="rect">
            <a:avLst/>
          </a:prstGeom>
          <a:noFill/>
        </p:spPr>
        <p:txBody>
          <a:bodyPr wrap="square" rtlCol="0">
            <a:spAutoFit/>
          </a:bodyPr>
          <a:lstStyle/>
          <a:p>
            <a:r>
              <a:rPr lang="fr-FR" dirty="0"/>
              <a:t>push</a:t>
            </a:r>
          </a:p>
        </p:txBody>
      </p:sp>
      <p:sp>
        <p:nvSpPr>
          <p:cNvPr id="9" name="ZoneTexte 8">
            <a:extLst>
              <a:ext uri="{FF2B5EF4-FFF2-40B4-BE49-F238E27FC236}">
                <a16:creationId xmlns:a16="http://schemas.microsoft.com/office/drawing/2014/main" id="{17ADE7D9-0F2E-F333-3770-60539BAEDD50}"/>
              </a:ext>
            </a:extLst>
          </p:cNvPr>
          <p:cNvSpPr txBox="1"/>
          <p:nvPr/>
        </p:nvSpPr>
        <p:spPr>
          <a:xfrm>
            <a:off x="8291046" y="2458430"/>
            <a:ext cx="1107536" cy="369332"/>
          </a:xfrm>
          <a:prstGeom prst="rect">
            <a:avLst/>
          </a:prstGeom>
          <a:noFill/>
        </p:spPr>
        <p:txBody>
          <a:bodyPr wrap="square" rtlCol="0">
            <a:spAutoFit/>
          </a:bodyPr>
          <a:lstStyle/>
          <a:p>
            <a:r>
              <a:rPr lang="fr-FR" dirty="0" err="1"/>
              <a:t>Build</a:t>
            </a:r>
            <a:endParaRPr lang="fr-FR" dirty="0"/>
          </a:p>
        </p:txBody>
      </p:sp>
      <p:sp>
        <p:nvSpPr>
          <p:cNvPr id="10" name="ZoneTexte 9">
            <a:extLst>
              <a:ext uri="{FF2B5EF4-FFF2-40B4-BE49-F238E27FC236}">
                <a16:creationId xmlns:a16="http://schemas.microsoft.com/office/drawing/2014/main" id="{EE792A0F-5050-C9FC-17C8-94711B83872C}"/>
              </a:ext>
            </a:extLst>
          </p:cNvPr>
          <p:cNvSpPr txBox="1"/>
          <p:nvPr/>
        </p:nvSpPr>
        <p:spPr>
          <a:xfrm>
            <a:off x="5354721" y="3695807"/>
            <a:ext cx="1107536" cy="369332"/>
          </a:xfrm>
          <a:prstGeom prst="rect">
            <a:avLst/>
          </a:prstGeom>
          <a:noFill/>
        </p:spPr>
        <p:txBody>
          <a:bodyPr wrap="square" rtlCol="0">
            <a:spAutoFit/>
          </a:bodyPr>
          <a:lstStyle/>
          <a:p>
            <a:r>
              <a:rPr lang="fr-FR" dirty="0"/>
              <a:t>Run</a:t>
            </a:r>
          </a:p>
        </p:txBody>
      </p:sp>
      <p:sp>
        <p:nvSpPr>
          <p:cNvPr id="11" name="Flèche : gauche 10">
            <a:extLst>
              <a:ext uri="{FF2B5EF4-FFF2-40B4-BE49-F238E27FC236}">
                <a16:creationId xmlns:a16="http://schemas.microsoft.com/office/drawing/2014/main" id="{C338224B-A9D5-8C2C-9327-155C447FCA56}"/>
              </a:ext>
            </a:extLst>
          </p:cNvPr>
          <p:cNvSpPr/>
          <p:nvPr/>
        </p:nvSpPr>
        <p:spPr>
          <a:xfrm rot="5400000">
            <a:off x="6166733" y="3847055"/>
            <a:ext cx="607638" cy="162641"/>
          </a:xfrm>
          <a:prstGeom prst="lef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fr-FR"/>
          </a:p>
        </p:txBody>
      </p:sp>
      <p:sp>
        <p:nvSpPr>
          <p:cNvPr id="12" name="ZoneTexte 11">
            <a:extLst>
              <a:ext uri="{FF2B5EF4-FFF2-40B4-BE49-F238E27FC236}">
                <a16:creationId xmlns:a16="http://schemas.microsoft.com/office/drawing/2014/main" id="{613C9581-5AAC-1BD8-07E8-CD372EA4FBD6}"/>
              </a:ext>
            </a:extLst>
          </p:cNvPr>
          <p:cNvSpPr txBox="1"/>
          <p:nvPr/>
        </p:nvSpPr>
        <p:spPr>
          <a:xfrm>
            <a:off x="6478847" y="3738532"/>
            <a:ext cx="1107536" cy="369332"/>
          </a:xfrm>
          <a:prstGeom prst="rect">
            <a:avLst/>
          </a:prstGeom>
          <a:noFill/>
        </p:spPr>
        <p:txBody>
          <a:bodyPr wrap="square" rtlCol="0">
            <a:spAutoFit/>
          </a:bodyPr>
          <a:lstStyle/>
          <a:p>
            <a:r>
              <a:rPr lang="fr-FR" dirty="0"/>
              <a:t>Commit</a:t>
            </a:r>
          </a:p>
        </p:txBody>
      </p:sp>
      <p:sp>
        <p:nvSpPr>
          <p:cNvPr id="14" name="Accolade ouvrante 13">
            <a:extLst>
              <a:ext uri="{FF2B5EF4-FFF2-40B4-BE49-F238E27FC236}">
                <a16:creationId xmlns:a16="http://schemas.microsoft.com/office/drawing/2014/main" id="{CEB3D690-0B41-F35B-81E0-ED2D7A372576}"/>
              </a:ext>
            </a:extLst>
          </p:cNvPr>
          <p:cNvSpPr/>
          <p:nvPr/>
        </p:nvSpPr>
        <p:spPr>
          <a:xfrm rot="16200000">
            <a:off x="2294513" y="2292930"/>
            <a:ext cx="1524990" cy="44161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ZoneTexte 14">
            <a:extLst>
              <a:ext uri="{FF2B5EF4-FFF2-40B4-BE49-F238E27FC236}">
                <a16:creationId xmlns:a16="http://schemas.microsoft.com/office/drawing/2014/main" id="{32E6541A-AA15-D627-E570-DDFBE5DAA699}"/>
              </a:ext>
            </a:extLst>
          </p:cNvPr>
          <p:cNvSpPr txBox="1"/>
          <p:nvPr/>
        </p:nvSpPr>
        <p:spPr>
          <a:xfrm>
            <a:off x="888363" y="5545777"/>
            <a:ext cx="3992395" cy="646331"/>
          </a:xfrm>
          <a:prstGeom prst="rect">
            <a:avLst/>
          </a:prstGeom>
          <a:noFill/>
        </p:spPr>
        <p:txBody>
          <a:bodyPr wrap="square" rtlCol="0">
            <a:spAutoFit/>
          </a:bodyPr>
          <a:lstStyle/>
          <a:p>
            <a:r>
              <a:rPr lang="fr-FR" dirty="0"/>
              <a:t>Reprendre une image existante du Hub et construire un nouveau conteneur</a:t>
            </a:r>
          </a:p>
        </p:txBody>
      </p:sp>
      <p:sp>
        <p:nvSpPr>
          <p:cNvPr id="16" name="Accolade ouvrante 15">
            <a:extLst>
              <a:ext uri="{FF2B5EF4-FFF2-40B4-BE49-F238E27FC236}">
                <a16:creationId xmlns:a16="http://schemas.microsoft.com/office/drawing/2014/main" id="{D0EFA25F-348C-090B-17DF-B1517D0FFF42}"/>
              </a:ext>
            </a:extLst>
          </p:cNvPr>
          <p:cNvSpPr/>
          <p:nvPr/>
        </p:nvSpPr>
        <p:spPr>
          <a:xfrm rot="16200000">
            <a:off x="8900463" y="2292930"/>
            <a:ext cx="1524990" cy="44161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17">
            <a:extLst>
              <a:ext uri="{FF2B5EF4-FFF2-40B4-BE49-F238E27FC236}">
                <a16:creationId xmlns:a16="http://schemas.microsoft.com/office/drawing/2014/main" id="{A7F09F21-3D42-D943-1A3E-55BBF77F7E36}"/>
              </a:ext>
            </a:extLst>
          </p:cNvPr>
          <p:cNvSpPr txBox="1"/>
          <p:nvPr/>
        </p:nvSpPr>
        <p:spPr>
          <a:xfrm>
            <a:off x="7893197" y="5545777"/>
            <a:ext cx="3992395" cy="923330"/>
          </a:xfrm>
          <a:prstGeom prst="rect">
            <a:avLst/>
          </a:prstGeom>
          <a:noFill/>
        </p:spPr>
        <p:txBody>
          <a:bodyPr wrap="square" rtlCol="0">
            <a:spAutoFit/>
          </a:bodyPr>
          <a:lstStyle/>
          <a:p>
            <a:r>
              <a:rPr lang="fr-FR" dirty="0"/>
              <a:t>Créer une nouvelle image à partir d’un Docker File : fichier qui construit une image docker</a:t>
            </a:r>
          </a:p>
        </p:txBody>
      </p:sp>
      <p:sp>
        <p:nvSpPr>
          <p:cNvPr id="19" name="Flèche : gauche 18">
            <a:extLst>
              <a:ext uri="{FF2B5EF4-FFF2-40B4-BE49-F238E27FC236}">
                <a16:creationId xmlns:a16="http://schemas.microsoft.com/office/drawing/2014/main" id="{B579AB66-A34B-CB46-DD40-BCFD5E98E8E3}"/>
              </a:ext>
            </a:extLst>
          </p:cNvPr>
          <p:cNvSpPr/>
          <p:nvPr/>
        </p:nvSpPr>
        <p:spPr>
          <a:xfrm flipV="1">
            <a:off x="2831428" y="3246312"/>
            <a:ext cx="2422118" cy="365377"/>
          </a:xfrm>
          <a:prstGeom prst="lef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fr-FR"/>
          </a:p>
        </p:txBody>
      </p:sp>
      <p:sp>
        <p:nvSpPr>
          <p:cNvPr id="20" name="ZoneTexte 19">
            <a:extLst>
              <a:ext uri="{FF2B5EF4-FFF2-40B4-BE49-F238E27FC236}">
                <a16:creationId xmlns:a16="http://schemas.microsoft.com/office/drawing/2014/main" id="{B6C4482D-F329-3A22-69DA-8C156996CC31}"/>
              </a:ext>
            </a:extLst>
          </p:cNvPr>
          <p:cNvSpPr txBox="1"/>
          <p:nvPr/>
        </p:nvSpPr>
        <p:spPr>
          <a:xfrm>
            <a:off x="3407234" y="3553865"/>
            <a:ext cx="1107536" cy="369332"/>
          </a:xfrm>
          <a:prstGeom prst="rect">
            <a:avLst/>
          </a:prstGeom>
          <a:noFill/>
        </p:spPr>
        <p:txBody>
          <a:bodyPr wrap="square" rtlCol="0">
            <a:spAutoFit/>
          </a:bodyPr>
          <a:lstStyle/>
          <a:p>
            <a:r>
              <a:rPr lang="fr-FR" dirty="0"/>
              <a:t>pull</a:t>
            </a:r>
          </a:p>
        </p:txBody>
      </p:sp>
    </p:spTree>
    <p:extLst>
      <p:ext uri="{BB962C8B-B14F-4D97-AF65-F5344CB8AC3E}">
        <p14:creationId xmlns:p14="http://schemas.microsoft.com/office/powerpoint/2010/main" val="31428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7FE97-F9F4-59E2-BF9E-99B4F43DE3CC}"/>
              </a:ext>
            </a:extLst>
          </p:cNvPr>
          <p:cNvSpPr>
            <a:spLocks noGrp="1"/>
          </p:cNvSpPr>
          <p:nvPr>
            <p:ph type="title"/>
          </p:nvPr>
        </p:nvSpPr>
        <p:spPr/>
        <p:txBody>
          <a:bodyPr/>
          <a:lstStyle/>
          <a:p>
            <a:r>
              <a:rPr lang="fr-FR" dirty="0"/>
              <a:t>Docker : conclusion</a:t>
            </a:r>
          </a:p>
        </p:txBody>
      </p:sp>
      <p:sp>
        <p:nvSpPr>
          <p:cNvPr id="3" name="Espace réservé du contenu 2">
            <a:extLst>
              <a:ext uri="{FF2B5EF4-FFF2-40B4-BE49-F238E27FC236}">
                <a16:creationId xmlns:a16="http://schemas.microsoft.com/office/drawing/2014/main" id="{7E629A6C-3CEC-AF13-8618-8218A9B556B7}"/>
              </a:ext>
            </a:extLst>
          </p:cNvPr>
          <p:cNvSpPr>
            <a:spLocks noGrp="1"/>
          </p:cNvSpPr>
          <p:nvPr>
            <p:ph idx="1"/>
          </p:nvPr>
        </p:nvSpPr>
        <p:spPr>
          <a:xfrm>
            <a:off x="838200" y="3218213"/>
            <a:ext cx="10515600" cy="3099460"/>
          </a:xfrm>
        </p:spPr>
        <p:txBody>
          <a:bodyPr anchor="ctr" anchorCtr="0">
            <a:normAutofit/>
          </a:bodyPr>
          <a:lstStyle/>
          <a:p>
            <a:r>
              <a:rPr lang="fr-FR" dirty="0"/>
              <a:t>Docker permet de transporter les applications de manière fluide de l’environnement de développement jusqu’à l’environnement de production</a:t>
            </a:r>
          </a:p>
          <a:p>
            <a:r>
              <a:rPr lang="fr-FR" dirty="0"/>
              <a:t>Docker est étroitement lié au concept de DevOps</a:t>
            </a:r>
          </a:p>
          <a:p>
            <a:r>
              <a:rPr lang="fr-FR" dirty="0"/>
              <a:t>L’Ingénieur </a:t>
            </a:r>
            <a:r>
              <a:rPr lang="fr-FR" dirty="0" err="1"/>
              <a:t>DevOPS</a:t>
            </a:r>
            <a:r>
              <a:rPr lang="fr-FR" dirty="0"/>
              <a:t> va être un expert dans la conteneurisation des sous-application d'une application créer grâce à l'architecture </a:t>
            </a:r>
            <a:r>
              <a:rPr lang="fr-FR" dirty="0" err="1"/>
              <a:t>microservices</a:t>
            </a:r>
            <a:endParaRPr lang="fr-FR" dirty="0"/>
          </a:p>
        </p:txBody>
      </p:sp>
      <p:sp>
        <p:nvSpPr>
          <p:cNvPr id="4" name="Rectangle : coins arrondis 3">
            <a:extLst>
              <a:ext uri="{FF2B5EF4-FFF2-40B4-BE49-F238E27FC236}">
                <a16:creationId xmlns:a16="http://schemas.microsoft.com/office/drawing/2014/main" id="{9CD59297-0EBC-7E1D-CD8D-59664E7ED5FC}"/>
              </a:ext>
            </a:extLst>
          </p:cNvPr>
          <p:cNvSpPr/>
          <p:nvPr/>
        </p:nvSpPr>
        <p:spPr>
          <a:xfrm>
            <a:off x="712519" y="1888177"/>
            <a:ext cx="10641281" cy="9856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Docker accélère et facilite le déploiement</a:t>
            </a:r>
          </a:p>
        </p:txBody>
      </p:sp>
    </p:spTree>
    <p:extLst>
      <p:ext uri="{BB962C8B-B14F-4D97-AF65-F5344CB8AC3E}">
        <p14:creationId xmlns:p14="http://schemas.microsoft.com/office/powerpoint/2010/main" val="3409197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70EF6-C0A3-F843-C022-9908709C6826}"/>
              </a:ext>
            </a:extLst>
          </p:cNvPr>
          <p:cNvSpPr>
            <a:spLocks noGrp="1"/>
          </p:cNvSpPr>
          <p:nvPr>
            <p:ph type="title"/>
          </p:nvPr>
        </p:nvSpPr>
        <p:spPr/>
        <p:txBody>
          <a:bodyPr/>
          <a:lstStyle/>
          <a:p>
            <a:r>
              <a:rPr lang="fr-FR" dirty="0"/>
              <a:t>Installation de Docker</a:t>
            </a:r>
          </a:p>
        </p:txBody>
      </p:sp>
      <p:sp>
        <p:nvSpPr>
          <p:cNvPr id="3" name="Espace réservé du contenu 2">
            <a:extLst>
              <a:ext uri="{FF2B5EF4-FFF2-40B4-BE49-F238E27FC236}">
                <a16:creationId xmlns:a16="http://schemas.microsoft.com/office/drawing/2014/main" id="{CDF8BA2E-920D-041B-6339-EC6E59604970}"/>
              </a:ext>
            </a:extLst>
          </p:cNvPr>
          <p:cNvSpPr>
            <a:spLocks noGrp="1"/>
          </p:cNvSpPr>
          <p:nvPr>
            <p:ph idx="1"/>
          </p:nvPr>
        </p:nvSpPr>
        <p:spPr/>
        <p:txBody>
          <a:bodyPr anchor="ctr">
            <a:normAutofit/>
          </a:bodyPr>
          <a:lstStyle/>
          <a:p>
            <a:pPr marL="0" indent="0">
              <a:buNone/>
            </a:pPr>
            <a:r>
              <a:rPr lang="fr-FR" sz="2800" dirty="0">
                <a:hlinkClick r:id="rId2"/>
              </a:rPr>
              <a:t>https://www.docker.com/get-started/</a:t>
            </a:r>
            <a:endParaRPr lang="fr-FR" sz="2800" dirty="0"/>
          </a:p>
        </p:txBody>
      </p:sp>
    </p:spTree>
    <p:extLst>
      <p:ext uri="{BB962C8B-B14F-4D97-AF65-F5344CB8AC3E}">
        <p14:creationId xmlns:p14="http://schemas.microsoft.com/office/powerpoint/2010/main" val="417793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541150-D848-9E5E-BC9F-7E3DF45FD57D}"/>
              </a:ext>
            </a:extLst>
          </p:cNvPr>
          <p:cNvSpPr>
            <a:spLocks noGrp="1"/>
          </p:cNvSpPr>
          <p:nvPr>
            <p:ph type="title"/>
          </p:nvPr>
        </p:nvSpPr>
        <p:spPr/>
        <p:txBody>
          <a:bodyPr/>
          <a:lstStyle/>
          <a:p>
            <a:r>
              <a:rPr lang="fr-FR" dirty="0"/>
              <a:t>Orchestration</a:t>
            </a:r>
          </a:p>
        </p:txBody>
      </p:sp>
      <p:sp>
        <p:nvSpPr>
          <p:cNvPr id="3" name="Espace réservé du texte 2">
            <a:extLst>
              <a:ext uri="{FF2B5EF4-FFF2-40B4-BE49-F238E27FC236}">
                <a16:creationId xmlns:a16="http://schemas.microsoft.com/office/drawing/2014/main" id="{3CB0E89D-DF42-F683-2649-5D01EDA0D2B7}"/>
              </a:ext>
            </a:extLst>
          </p:cNvPr>
          <p:cNvSpPr>
            <a:spLocks noGrp="1"/>
          </p:cNvSpPr>
          <p:nvPr>
            <p:ph type="body" idx="1"/>
          </p:nvPr>
        </p:nvSpPr>
        <p:spPr/>
        <p:txBody>
          <a:bodyPr/>
          <a:lstStyle/>
          <a:p>
            <a:r>
              <a:rPr lang="fr-FR" dirty="0"/>
              <a:t>Exemple : </a:t>
            </a:r>
            <a:r>
              <a:rPr lang="fr-FR" dirty="0" err="1"/>
              <a:t>Kubernetes</a:t>
            </a:r>
            <a:endParaRPr lang="fr-FR" dirty="0"/>
          </a:p>
        </p:txBody>
      </p:sp>
      <p:pic>
        <p:nvPicPr>
          <p:cNvPr id="4" name="Image 3">
            <a:extLst>
              <a:ext uri="{FF2B5EF4-FFF2-40B4-BE49-F238E27FC236}">
                <a16:creationId xmlns:a16="http://schemas.microsoft.com/office/drawing/2014/main" id="{7BE26022-B33B-D934-023F-FCAA49A93427}"/>
              </a:ext>
            </a:extLst>
          </p:cNvPr>
          <p:cNvPicPr>
            <a:picLocks noChangeAspect="1"/>
          </p:cNvPicPr>
          <p:nvPr/>
        </p:nvPicPr>
        <p:blipFill>
          <a:blip r:embed="rId2"/>
          <a:stretch>
            <a:fillRect/>
          </a:stretch>
        </p:blipFill>
        <p:spPr>
          <a:xfrm>
            <a:off x="4594363" y="3804409"/>
            <a:ext cx="2857500" cy="1038225"/>
          </a:xfrm>
          <a:prstGeom prst="rect">
            <a:avLst/>
          </a:prstGeom>
        </p:spPr>
      </p:pic>
    </p:spTree>
    <p:extLst>
      <p:ext uri="{BB962C8B-B14F-4D97-AF65-F5344CB8AC3E}">
        <p14:creationId xmlns:p14="http://schemas.microsoft.com/office/powerpoint/2010/main" val="193478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83A83F-A4B4-ACFE-949C-0FA2F4DD16C3}"/>
              </a:ext>
            </a:extLst>
          </p:cNvPr>
          <p:cNvSpPr>
            <a:spLocks noGrp="1"/>
          </p:cNvSpPr>
          <p:nvPr>
            <p:ph type="title"/>
          </p:nvPr>
        </p:nvSpPr>
        <p:spPr/>
        <p:txBody>
          <a:bodyPr/>
          <a:lstStyle/>
          <a:p>
            <a:r>
              <a:rPr lang="fr-FR" dirty="0" err="1"/>
              <a:t>Kubernetes</a:t>
            </a:r>
            <a:endParaRPr lang="fr-FR" dirty="0"/>
          </a:p>
        </p:txBody>
      </p:sp>
      <p:sp>
        <p:nvSpPr>
          <p:cNvPr id="3" name="Espace réservé du contenu 2">
            <a:extLst>
              <a:ext uri="{FF2B5EF4-FFF2-40B4-BE49-F238E27FC236}">
                <a16:creationId xmlns:a16="http://schemas.microsoft.com/office/drawing/2014/main" id="{E905EFBD-3478-9EA4-8E08-509774E972A0}"/>
              </a:ext>
            </a:extLst>
          </p:cNvPr>
          <p:cNvSpPr>
            <a:spLocks noGrp="1"/>
          </p:cNvSpPr>
          <p:nvPr>
            <p:ph idx="1"/>
          </p:nvPr>
        </p:nvSpPr>
        <p:spPr>
          <a:xfrm>
            <a:off x="838200" y="2916369"/>
            <a:ext cx="10515600" cy="3260594"/>
          </a:xfrm>
        </p:spPr>
        <p:txBody>
          <a:bodyPr>
            <a:normAutofit lnSpcReduction="10000"/>
          </a:bodyPr>
          <a:lstStyle/>
          <a:p>
            <a:pPr marL="0" indent="0">
              <a:buNone/>
            </a:pPr>
            <a:r>
              <a:rPr lang="fr-FR" dirty="0" err="1"/>
              <a:t>Kubernetes</a:t>
            </a:r>
            <a:r>
              <a:rPr lang="fr-FR" dirty="0"/>
              <a:t> prend en charge plusieurs Kernel, il orchestre et gère les conteneurs sur les clusters de serveur</a:t>
            </a:r>
          </a:p>
          <a:p>
            <a:pPr marL="0" indent="0">
              <a:buNone/>
            </a:pPr>
            <a:r>
              <a:rPr lang="fr-FR" dirty="0"/>
              <a:t>Orchestration :</a:t>
            </a:r>
          </a:p>
          <a:p>
            <a:r>
              <a:rPr lang="fr-FR" dirty="0"/>
              <a:t>Créer des services applicatifs sur plusieurs conteneurs</a:t>
            </a:r>
          </a:p>
          <a:p>
            <a:r>
              <a:rPr lang="fr-FR" dirty="0"/>
              <a:t>Planifier leur exécution dans un cluster</a:t>
            </a:r>
          </a:p>
          <a:p>
            <a:r>
              <a:rPr lang="fr-FR" dirty="0"/>
              <a:t>Garantir leur intégrité</a:t>
            </a:r>
          </a:p>
          <a:p>
            <a:r>
              <a:rPr lang="fr-FR" dirty="0"/>
              <a:t>Assurer le monitoring</a:t>
            </a:r>
          </a:p>
        </p:txBody>
      </p:sp>
      <p:sp>
        <p:nvSpPr>
          <p:cNvPr id="4" name="Rectangle : coins arrondis 3">
            <a:extLst>
              <a:ext uri="{FF2B5EF4-FFF2-40B4-BE49-F238E27FC236}">
                <a16:creationId xmlns:a16="http://schemas.microsoft.com/office/drawing/2014/main" id="{47DF9255-5E43-783A-5315-2C91EB9684F6}"/>
              </a:ext>
            </a:extLst>
          </p:cNvPr>
          <p:cNvSpPr/>
          <p:nvPr/>
        </p:nvSpPr>
        <p:spPr>
          <a:xfrm>
            <a:off x="713984" y="1590805"/>
            <a:ext cx="10734805" cy="926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Orchestrateur pour la gestion des conteneurs applicatifs</a:t>
            </a:r>
          </a:p>
        </p:txBody>
      </p:sp>
    </p:spTree>
    <p:extLst>
      <p:ext uri="{BB962C8B-B14F-4D97-AF65-F5344CB8AC3E}">
        <p14:creationId xmlns:p14="http://schemas.microsoft.com/office/powerpoint/2010/main" val="421754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082624-179B-4F85-A05D-FE76FEE73920}"/>
              </a:ext>
            </a:extLst>
          </p:cNvPr>
          <p:cNvSpPr>
            <a:spLocks noGrp="1"/>
          </p:cNvSpPr>
          <p:nvPr>
            <p:ph type="title"/>
          </p:nvPr>
        </p:nvSpPr>
        <p:spPr/>
        <p:txBody>
          <a:bodyPr/>
          <a:lstStyle/>
          <a:p>
            <a:r>
              <a:rPr lang="fr-FR" dirty="0"/>
              <a:t>Architecture de </a:t>
            </a:r>
            <a:r>
              <a:rPr lang="fr-FR" dirty="0" err="1"/>
              <a:t>Kubernetes</a:t>
            </a:r>
            <a:endParaRPr lang="fr-FR" dirty="0"/>
          </a:p>
        </p:txBody>
      </p:sp>
      <p:graphicFrame>
        <p:nvGraphicFramePr>
          <p:cNvPr id="4" name="Espace réservé du contenu 3">
            <a:extLst>
              <a:ext uri="{FF2B5EF4-FFF2-40B4-BE49-F238E27FC236}">
                <a16:creationId xmlns:a16="http://schemas.microsoft.com/office/drawing/2014/main" id="{DDB15652-722D-E800-13F0-29139C99F8BD}"/>
              </a:ext>
            </a:extLst>
          </p:cNvPr>
          <p:cNvGraphicFramePr>
            <a:graphicFrameLocks noGrp="1"/>
          </p:cNvGraphicFramePr>
          <p:nvPr>
            <p:ph idx="1"/>
            <p:extLst>
              <p:ext uri="{D42A27DB-BD31-4B8C-83A1-F6EECF244321}">
                <p14:modId xmlns:p14="http://schemas.microsoft.com/office/powerpoint/2010/main" val="2585279166"/>
              </p:ext>
            </p:extLst>
          </p:nvPr>
        </p:nvGraphicFramePr>
        <p:xfrm>
          <a:off x="-1892474"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430466CC-9737-27E7-EC34-475F9EF670F5}"/>
              </a:ext>
            </a:extLst>
          </p:cNvPr>
          <p:cNvSpPr txBox="1"/>
          <p:nvPr/>
        </p:nvSpPr>
        <p:spPr>
          <a:xfrm>
            <a:off x="5711868" y="1615532"/>
            <a:ext cx="6037546"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err="1"/>
              <a:t>Kubernetes</a:t>
            </a:r>
            <a:r>
              <a:rPr lang="fr-FR" dirty="0"/>
              <a:t> MASTER : serveur contrôlant les </a:t>
            </a:r>
            <a:r>
              <a:rPr lang="fr-FR" dirty="0" err="1"/>
              <a:t>nodes</a:t>
            </a:r>
            <a:r>
              <a:rPr lang="fr-FR" dirty="0"/>
              <a:t> </a:t>
            </a:r>
          </a:p>
          <a:p>
            <a:pPr marL="742950" lvl="1" indent="-285750">
              <a:lnSpc>
                <a:spcPct val="150000"/>
              </a:lnSpc>
              <a:buFont typeface="Arial" panose="020B0604020202020204" pitchFamily="34" charset="0"/>
              <a:buChar char="•"/>
            </a:pPr>
            <a:r>
              <a:rPr lang="fr-FR" dirty="0"/>
              <a:t>Fait tourner les POD selon la disponibilité des ressources</a:t>
            </a:r>
          </a:p>
          <a:p>
            <a:pPr marL="742950" lvl="1" indent="-285750">
              <a:lnSpc>
                <a:spcPct val="150000"/>
              </a:lnSpc>
              <a:buFont typeface="Arial" panose="020B0604020202020204" pitchFamily="34" charset="0"/>
              <a:buChar char="•"/>
            </a:pPr>
            <a:r>
              <a:rPr lang="fr-FR" dirty="0"/>
              <a:t>Gère l’utilisation des ressources sur chaque </a:t>
            </a:r>
            <a:r>
              <a:rPr lang="fr-FR" dirty="0" err="1"/>
              <a:t>node</a:t>
            </a:r>
            <a:r>
              <a:rPr lang="fr-FR" dirty="0"/>
              <a:t>  et équilibre la charge de travail en fonction de la capacité disponible</a:t>
            </a:r>
          </a:p>
          <a:p>
            <a:pPr marL="285750" indent="-285750">
              <a:lnSpc>
                <a:spcPct val="150000"/>
              </a:lnSpc>
              <a:buFont typeface="Arial" panose="020B0604020202020204" pitchFamily="34" charset="0"/>
              <a:buChar char="•"/>
            </a:pPr>
            <a:r>
              <a:rPr lang="fr-FR" dirty="0"/>
              <a:t>NODE : </a:t>
            </a:r>
            <a:r>
              <a:rPr lang="fr-FR" dirty="0" err="1"/>
              <a:t>noeux</a:t>
            </a:r>
            <a:r>
              <a:rPr lang="fr-FR" dirty="0"/>
              <a:t> esclaves ou machines hébergeant les hôtes docker qui </a:t>
            </a:r>
            <a:r>
              <a:rPr lang="fr-FR" dirty="0" err="1"/>
              <a:t>executent</a:t>
            </a:r>
            <a:r>
              <a:rPr lang="fr-FR" dirty="0"/>
              <a:t> les tâches qui leurs est assigné</a:t>
            </a:r>
          </a:p>
          <a:p>
            <a:pPr marL="285750" indent="-285750">
              <a:lnSpc>
                <a:spcPct val="150000"/>
              </a:lnSpc>
              <a:buFont typeface="Arial" panose="020B0604020202020204" pitchFamily="34" charset="0"/>
              <a:buChar char="•"/>
            </a:pPr>
            <a:r>
              <a:rPr lang="fr-FR" dirty="0"/>
              <a:t>POD : environnement d’exécution d’un ou plusieurs conteneurs docker</a:t>
            </a:r>
          </a:p>
          <a:p>
            <a:pPr marL="285750" indent="-285750">
              <a:lnSpc>
                <a:spcPct val="150000"/>
              </a:lnSpc>
              <a:buFont typeface="Arial" panose="020B0604020202020204" pitchFamily="34" charset="0"/>
              <a:buChar char="•"/>
            </a:pPr>
            <a:r>
              <a:rPr lang="fr-FR" dirty="0" err="1"/>
              <a:t>Kubelet</a:t>
            </a:r>
            <a:r>
              <a:rPr lang="fr-FR" dirty="0"/>
              <a:t> : composant </a:t>
            </a:r>
            <a:r>
              <a:rPr lang="fr-FR" dirty="0" err="1"/>
              <a:t>éxécuté</a:t>
            </a:r>
            <a:r>
              <a:rPr lang="fr-FR" dirty="0"/>
              <a:t> sur des nœuds et qui gère le bon fonctionnement de ceux ci</a:t>
            </a:r>
          </a:p>
        </p:txBody>
      </p:sp>
      <p:sp>
        <p:nvSpPr>
          <p:cNvPr id="6" name="Rectangle 5">
            <a:extLst>
              <a:ext uri="{FF2B5EF4-FFF2-40B4-BE49-F238E27FC236}">
                <a16:creationId xmlns:a16="http://schemas.microsoft.com/office/drawing/2014/main" id="{4FA6731E-B1C9-D60A-7643-683898E67498}"/>
              </a:ext>
            </a:extLst>
          </p:cNvPr>
          <p:cNvSpPr/>
          <p:nvPr/>
        </p:nvSpPr>
        <p:spPr>
          <a:xfrm>
            <a:off x="2807917" y="2467627"/>
            <a:ext cx="736949" cy="112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Kubelet</a:t>
            </a:r>
            <a:endParaRPr lang="fr-FR" sz="1200" dirty="0"/>
          </a:p>
        </p:txBody>
      </p:sp>
      <p:sp>
        <p:nvSpPr>
          <p:cNvPr id="7" name="Rectangle 6">
            <a:extLst>
              <a:ext uri="{FF2B5EF4-FFF2-40B4-BE49-F238E27FC236}">
                <a16:creationId xmlns:a16="http://schemas.microsoft.com/office/drawing/2014/main" id="{C613ADE0-449A-B23C-93A3-CE01705A7474}"/>
              </a:ext>
            </a:extLst>
          </p:cNvPr>
          <p:cNvSpPr/>
          <p:nvPr/>
        </p:nvSpPr>
        <p:spPr>
          <a:xfrm>
            <a:off x="2807917" y="3521901"/>
            <a:ext cx="736949" cy="112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Kubelet</a:t>
            </a:r>
            <a:endParaRPr lang="fr-FR" sz="1200" dirty="0"/>
          </a:p>
        </p:txBody>
      </p:sp>
      <p:sp>
        <p:nvSpPr>
          <p:cNvPr id="8" name="Rectangle 7">
            <a:extLst>
              <a:ext uri="{FF2B5EF4-FFF2-40B4-BE49-F238E27FC236}">
                <a16:creationId xmlns:a16="http://schemas.microsoft.com/office/drawing/2014/main" id="{0FA7AD60-1EF5-6422-8EB2-297B281A5EEE}"/>
              </a:ext>
            </a:extLst>
          </p:cNvPr>
          <p:cNvSpPr/>
          <p:nvPr/>
        </p:nvSpPr>
        <p:spPr>
          <a:xfrm>
            <a:off x="2807917" y="4551123"/>
            <a:ext cx="736949" cy="112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Kubelet</a:t>
            </a:r>
            <a:endParaRPr lang="fr-FR" sz="1200" dirty="0"/>
          </a:p>
        </p:txBody>
      </p:sp>
    </p:spTree>
    <p:extLst>
      <p:ext uri="{BB962C8B-B14F-4D97-AF65-F5344CB8AC3E}">
        <p14:creationId xmlns:p14="http://schemas.microsoft.com/office/powerpoint/2010/main" val="3950212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891B6-EC6A-9927-B870-55008C8C618A}"/>
              </a:ext>
            </a:extLst>
          </p:cNvPr>
          <p:cNvSpPr>
            <a:spLocks noGrp="1"/>
          </p:cNvSpPr>
          <p:nvPr>
            <p:ph type="title"/>
          </p:nvPr>
        </p:nvSpPr>
        <p:spPr/>
        <p:txBody>
          <a:bodyPr/>
          <a:lstStyle/>
          <a:p>
            <a:r>
              <a:rPr lang="fr-FR" dirty="0" err="1"/>
              <a:t>Kubernetes</a:t>
            </a:r>
            <a:r>
              <a:rPr lang="fr-FR" dirty="0"/>
              <a:t>: POD et NODE</a:t>
            </a:r>
          </a:p>
        </p:txBody>
      </p:sp>
      <p:graphicFrame>
        <p:nvGraphicFramePr>
          <p:cNvPr id="4" name="Espace réservé du contenu 3">
            <a:extLst>
              <a:ext uri="{FF2B5EF4-FFF2-40B4-BE49-F238E27FC236}">
                <a16:creationId xmlns:a16="http://schemas.microsoft.com/office/drawing/2014/main" id="{349EF72C-F4DD-AEE7-E971-CC1E784B3481}"/>
              </a:ext>
            </a:extLst>
          </p:cNvPr>
          <p:cNvGraphicFramePr>
            <a:graphicFrameLocks noGrp="1"/>
          </p:cNvGraphicFramePr>
          <p:nvPr>
            <p:ph idx="1"/>
            <p:extLst>
              <p:ext uri="{D42A27DB-BD31-4B8C-83A1-F6EECF244321}">
                <p14:modId xmlns:p14="http://schemas.microsoft.com/office/powerpoint/2010/main" val="2443259555"/>
              </p:ext>
            </p:extLst>
          </p:nvPr>
        </p:nvGraphicFramePr>
        <p:xfrm>
          <a:off x="838201" y="1650261"/>
          <a:ext cx="6226478" cy="4813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Connecteur droit avec flèche 7">
            <a:extLst>
              <a:ext uri="{FF2B5EF4-FFF2-40B4-BE49-F238E27FC236}">
                <a16:creationId xmlns:a16="http://schemas.microsoft.com/office/drawing/2014/main" id="{3D32A3D2-BD98-28FC-8E5F-0244AC1FBC18}"/>
              </a:ext>
            </a:extLst>
          </p:cNvPr>
          <p:cNvCxnSpPr>
            <a:cxnSpLocks/>
          </p:cNvCxnSpPr>
          <p:nvPr/>
        </p:nvCxnSpPr>
        <p:spPr>
          <a:xfrm>
            <a:off x="3929002" y="3920647"/>
            <a:ext cx="0" cy="261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B1535980-4148-84BB-C027-1964B8A36DED}"/>
              </a:ext>
            </a:extLst>
          </p:cNvPr>
          <p:cNvSpPr txBox="1"/>
          <p:nvPr/>
        </p:nvSpPr>
        <p:spPr>
          <a:xfrm>
            <a:off x="7402882" y="1753644"/>
            <a:ext cx="4446740" cy="4619854"/>
          </a:xfrm>
          <a:prstGeom prst="rect">
            <a:avLst/>
          </a:prstGeom>
          <a:noFill/>
        </p:spPr>
        <p:txBody>
          <a:bodyPr wrap="square" rtlCol="0">
            <a:spAutoFit/>
          </a:bodyPr>
          <a:lstStyle/>
          <a:p>
            <a:pPr>
              <a:lnSpc>
                <a:spcPct val="150000"/>
              </a:lnSpc>
            </a:pPr>
            <a:r>
              <a:rPr lang="fr-FR" dirty="0"/>
              <a:t>POD peux contenir plusieurs conteneurs qui partage les ressources locales : adresse IP port réseaux …</a:t>
            </a:r>
          </a:p>
          <a:p>
            <a:pPr>
              <a:lnSpc>
                <a:spcPct val="150000"/>
              </a:lnSpc>
            </a:pPr>
            <a:endParaRPr lang="fr-FR" dirty="0"/>
          </a:p>
          <a:p>
            <a:pPr>
              <a:lnSpc>
                <a:spcPct val="150000"/>
              </a:lnSpc>
            </a:pPr>
            <a:r>
              <a:rPr lang="fr-FR" dirty="0"/>
              <a:t>VOLUME : espace de stockage accessible aux conteneurs du POD qui répond à deux besoins :</a:t>
            </a:r>
          </a:p>
          <a:p>
            <a:pPr marL="285750" indent="-285750">
              <a:lnSpc>
                <a:spcPct val="150000"/>
              </a:lnSpc>
              <a:buFont typeface="Arial" panose="020B0604020202020204" pitchFamily="34" charset="0"/>
              <a:buChar char="•"/>
            </a:pPr>
            <a:r>
              <a:rPr lang="fr-FR" dirty="0"/>
              <a:t>Enregistre les données après qu’un conteneur soit supprimé</a:t>
            </a:r>
          </a:p>
          <a:p>
            <a:pPr marL="285750" indent="-285750">
              <a:lnSpc>
                <a:spcPct val="150000"/>
              </a:lnSpc>
              <a:buFont typeface="Arial" panose="020B0604020202020204" pitchFamily="34" charset="0"/>
              <a:buChar char="•"/>
            </a:pPr>
            <a:r>
              <a:rPr lang="fr-FR" dirty="0"/>
              <a:t>Partage les données entre conteneurs d’un même POD</a:t>
            </a:r>
          </a:p>
        </p:txBody>
      </p:sp>
    </p:spTree>
    <p:extLst>
      <p:ext uri="{BB962C8B-B14F-4D97-AF65-F5344CB8AC3E}">
        <p14:creationId xmlns:p14="http://schemas.microsoft.com/office/powerpoint/2010/main" val="3058789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820252-6C1E-C992-6BF6-5B6F75175B48}"/>
              </a:ext>
            </a:extLst>
          </p:cNvPr>
          <p:cNvSpPr>
            <a:spLocks noGrp="1"/>
          </p:cNvSpPr>
          <p:nvPr>
            <p:ph type="title"/>
          </p:nvPr>
        </p:nvSpPr>
        <p:spPr/>
        <p:txBody>
          <a:bodyPr/>
          <a:lstStyle/>
          <a:p>
            <a:r>
              <a:rPr lang="fr-FR" dirty="0" err="1"/>
              <a:t>Kubernetes</a:t>
            </a:r>
            <a:r>
              <a:rPr lang="fr-FR" dirty="0"/>
              <a:t> : notion de service</a:t>
            </a:r>
          </a:p>
        </p:txBody>
      </p:sp>
      <p:sp>
        <p:nvSpPr>
          <p:cNvPr id="3" name="Espace réservé du contenu 2">
            <a:extLst>
              <a:ext uri="{FF2B5EF4-FFF2-40B4-BE49-F238E27FC236}">
                <a16:creationId xmlns:a16="http://schemas.microsoft.com/office/drawing/2014/main" id="{47A27BFF-7D47-6B66-ECE0-7F432C9C8AAA}"/>
              </a:ext>
            </a:extLst>
          </p:cNvPr>
          <p:cNvSpPr>
            <a:spLocks noGrp="1"/>
          </p:cNvSpPr>
          <p:nvPr>
            <p:ph idx="1"/>
          </p:nvPr>
        </p:nvSpPr>
        <p:spPr>
          <a:xfrm>
            <a:off x="838200" y="2718149"/>
            <a:ext cx="10515600" cy="3458814"/>
          </a:xfrm>
        </p:spPr>
        <p:style>
          <a:lnRef idx="2">
            <a:schemeClr val="accent1">
              <a:shade val="15000"/>
            </a:schemeClr>
          </a:lnRef>
          <a:fillRef idx="1">
            <a:schemeClr val="accent1"/>
          </a:fillRef>
          <a:effectRef idx="0">
            <a:schemeClr val="accent1"/>
          </a:effectRef>
          <a:fontRef idx="minor">
            <a:schemeClr val="lt1"/>
          </a:fontRef>
        </p:style>
        <p:txBody>
          <a:bodyPr/>
          <a:lstStyle/>
          <a:p>
            <a:r>
              <a:rPr lang="fr-FR" dirty="0"/>
              <a:t>La notion de service dans </a:t>
            </a:r>
            <a:r>
              <a:rPr lang="fr-FR" dirty="0" err="1"/>
              <a:t>Kubernetes</a:t>
            </a:r>
            <a:r>
              <a:rPr lang="fr-FR" dirty="0"/>
              <a:t> est un point d’entrée permettant un accès </a:t>
            </a:r>
            <a:r>
              <a:rPr lang="fr-FR" dirty="0" err="1"/>
              <a:t>load</a:t>
            </a:r>
            <a:r>
              <a:rPr lang="fr-FR" dirty="0"/>
              <a:t> balancé à un groupe de conteneur identiques, autrement dit c’est une VIP (Virtual IP), </a:t>
            </a:r>
            <a:r>
              <a:rPr lang="fr-FR" dirty="0" err="1"/>
              <a:t>Kubernetes</a:t>
            </a:r>
            <a:r>
              <a:rPr lang="fr-FR" dirty="0"/>
              <a:t> va fournir un service de routage en </a:t>
            </a:r>
            <a:r>
              <a:rPr lang="fr-FR" dirty="0" err="1"/>
              <a:t>assignanty</a:t>
            </a:r>
            <a:r>
              <a:rPr lang="fr-FR" dirty="0"/>
              <a:t> une adresse IP et un nom de domaine à un service et va équilibrer la charge du trafic vers différents </a:t>
            </a:r>
            <a:r>
              <a:rPr lang="fr-FR" dirty="0" err="1"/>
              <a:t>nodes</a:t>
            </a:r>
            <a:r>
              <a:rPr lang="fr-FR" dirty="0"/>
              <a:t>.</a:t>
            </a:r>
          </a:p>
          <a:p>
            <a:r>
              <a:rPr lang="fr-FR" dirty="0"/>
              <a:t>Les requêtes du service va être transférer&amp; par </a:t>
            </a:r>
            <a:r>
              <a:rPr lang="fr-FR" dirty="0" err="1"/>
              <a:t>Kunbernetes</a:t>
            </a:r>
            <a:r>
              <a:rPr lang="fr-FR" dirty="0"/>
              <a:t> vers un des POD  du service</a:t>
            </a:r>
          </a:p>
        </p:txBody>
      </p:sp>
    </p:spTree>
    <p:extLst>
      <p:ext uri="{BB962C8B-B14F-4D97-AF65-F5344CB8AC3E}">
        <p14:creationId xmlns:p14="http://schemas.microsoft.com/office/powerpoint/2010/main" val="19240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7F7B7-A572-8492-32D8-310EE8B02F02}"/>
              </a:ext>
            </a:extLst>
          </p:cNvPr>
          <p:cNvSpPr>
            <a:spLocks noGrp="1"/>
          </p:cNvSpPr>
          <p:nvPr>
            <p:ph type="title"/>
          </p:nvPr>
        </p:nvSpPr>
        <p:spPr/>
        <p:txBody>
          <a:bodyPr/>
          <a:lstStyle/>
          <a:p>
            <a:r>
              <a:rPr lang="fr-FR" dirty="0"/>
              <a:t>Quizz</a:t>
            </a:r>
          </a:p>
        </p:txBody>
      </p:sp>
      <p:graphicFrame>
        <p:nvGraphicFramePr>
          <p:cNvPr id="4" name="Espace réservé du contenu 3">
            <a:extLst>
              <a:ext uri="{FF2B5EF4-FFF2-40B4-BE49-F238E27FC236}">
                <a16:creationId xmlns:a16="http://schemas.microsoft.com/office/drawing/2014/main" id="{DE86D1CC-0B13-CD5E-893E-B742959A5D43}"/>
              </a:ext>
            </a:extLst>
          </p:cNvPr>
          <p:cNvGraphicFramePr>
            <a:graphicFrameLocks noGrp="1"/>
          </p:cNvGraphicFramePr>
          <p:nvPr>
            <p:ph idx="1"/>
            <p:extLst>
              <p:ext uri="{D42A27DB-BD31-4B8C-83A1-F6EECF244321}">
                <p14:modId xmlns:p14="http://schemas.microsoft.com/office/powerpoint/2010/main" val="1375355641"/>
              </p:ext>
            </p:extLst>
          </p:nvPr>
        </p:nvGraphicFramePr>
        <p:xfrm>
          <a:off x="3445565" y="3526314"/>
          <a:ext cx="6361044" cy="949960"/>
        </p:xfrm>
        <a:graphic>
          <a:graphicData uri="http://schemas.openxmlformats.org/drawingml/2006/table">
            <a:tbl>
              <a:tblPr/>
              <a:tblGrid>
                <a:gridCol w="6361044">
                  <a:extLst>
                    <a:ext uri="{9D8B030D-6E8A-4147-A177-3AD203B41FA5}">
                      <a16:colId xmlns:a16="http://schemas.microsoft.com/office/drawing/2014/main" val="3235845182"/>
                    </a:ext>
                  </a:extLst>
                </a:gridCol>
              </a:tblGrid>
              <a:tr h="0">
                <a:tc>
                  <a:txBody>
                    <a:bodyPr/>
                    <a:lstStyle/>
                    <a:p>
                      <a:pPr algn="ctr"/>
                      <a:r>
                        <a:rPr lang="fr-FR" sz="3600" b="1" dirty="0">
                          <a:effectLst/>
                          <a:hlinkClick r:id="rId2"/>
                        </a:rPr>
                        <a:t>https://qruiz.net/Q/?wDp7qd</a:t>
                      </a:r>
                      <a:endParaRPr lang="fr-FR" sz="3600" dirty="0">
                        <a:effectLst/>
                      </a:endParaRPr>
                    </a:p>
                  </a:txBody>
                  <a:tcPr marL="31750" marR="31750" marT="31750" marB="31750" anchor="ctr">
                    <a:lnL>
                      <a:noFill/>
                    </a:lnL>
                    <a:lnR>
                      <a:noFill/>
                    </a:lnR>
                    <a:lnT>
                      <a:noFill/>
                    </a:lnT>
                    <a:lnB>
                      <a:noFill/>
                    </a:lnB>
                  </a:tcPr>
                </a:tc>
                <a:extLst>
                  <a:ext uri="{0D108BD9-81ED-4DB2-BD59-A6C34878D82A}">
                    <a16:rowId xmlns:a16="http://schemas.microsoft.com/office/drawing/2014/main" val="1448720422"/>
                  </a:ext>
                </a:extLst>
              </a:tr>
              <a:tr h="0">
                <a:tc>
                  <a:txBody>
                    <a:bodyPr/>
                    <a:lstStyle/>
                    <a:p>
                      <a:pPr algn="ctr"/>
                      <a:endParaRPr lang="fr-FR" dirty="0">
                        <a:effectLst/>
                      </a:endParaRPr>
                    </a:p>
                  </a:txBody>
                  <a:tcPr marL="31750" marR="31750" marT="31750" marB="31750" anchor="ctr">
                    <a:lnL>
                      <a:noFill/>
                    </a:lnL>
                    <a:lnR>
                      <a:noFill/>
                    </a:lnR>
                    <a:lnT>
                      <a:noFill/>
                    </a:lnT>
                    <a:lnB>
                      <a:noFill/>
                    </a:lnB>
                  </a:tcPr>
                </a:tc>
                <a:extLst>
                  <a:ext uri="{0D108BD9-81ED-4DB2-BD59-A6C34878D82A}">
                    <a16:rowId xmlns:a16="http://schemas.microsoft.com/office/drawing/2014/main" val="67971885"/>
                  </a:ext>
                </a:extLst>
              </a:tr>
            </a:tbl>
          </a:graphicData>
        </a:graphic>
      </p:graphicFrame>
      <p:sp>
        <p:nvSpPr>
          <p:cNvPr id="5" name="Rectangle 1">
            <a:extLst>
              <a:ext uri="{FF2B5EF4-FFF2-40B4-BE49-F238E27FC236}">
                <a16:creationId xmlns:a16="http://schemas.microsoft.com/office/drawing/2014/main" id="{A169327D-9A9F-BFB8-59FC-A305E9E67F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533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9F89E7-9723-B72D-B5E2-1EEA25090F6F}"/>
              </a:ext>
            </a:extLst>
          </p:cNvPr>
          <p:cNvSpPr>
            <a:spLocks noGrp="1"/>
          </p:cNvSpPr>
          <p:nvPr>
            <p:ph type="title"/>
          </p:nvPr>
        </p:nvSpPr>
        <p:spPr/>
        <p:txBody>
          <a:bodyPr/>
          <a:lstStyle/>
          <a:p>
            <a:r>
              <a:rPr lang="fr-FR" dirty="0"/>
              <a:t>Globalement</a:t>
            </a:r>
          </a:p>
        </p:txBody>
      </p:sp>
      <p:pic>
        <p:nvPicPr>
          <p:cNvPr id="6146" name="Picture 2" descr="Programmeur, icône de couleur rgb expert en informatique ...">
            <a:extLst>
              <a:ext uri="{FF2B5EF4-FFF2-40B4-BE49-F238E27FC236}">
                <a16:creationId xmlns:a16="http://schemas.microsoft.com/office/drawing/2014/main" id="{7207BFB2-11DD-F13E-951C-60BA253E3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43" y="3104694"/>
            <a:ext cx="1622838" cy="14001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avec flèche 4">
            <a:extLst>
              <a:ext uri="{FF2B5EF4-FFF2-40B4-BE49-F238E27FC236}">
                <a16:creationId xmlns:a16="http://schemas.microsoft.com/office/drawing/2014/main" id="{F90FE34A-51BF-E72E-62EF-C01239213196}"/>
              </a:ext>
            </a:extLst>
          </p:cNvPr>
          <p:cNvCxnSpPr>
            <a:stCxn id="6146" idx="3"/>
          </p:cNvCxnSpPr>
          <p:nvPr/>
        </p:nvCxnSpPr>
        <p:spPr>
          <a:xfrm flipV="1">
            <a:off x="3038281" y="3795386"/>
            <a:ext cx="869840" cy="9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 coins arrondis 5">
            <a:extLst>
              <a:ext uri="{FF2B5EF4-FFF2-40B4-BE49-F238E27FC236}">
                <a16:creationId xmlns:a16="http://schemas.microsoft.com/office/drawing/2014/main" id="{CD1319ED-4B1C-5B65-32E8-CD7A3FA841D1}"/>
              </a:ext>
            </a:extLst>
          </p:cNvPr>
          <p:cNvSpPr/>
          <p:nvPr/>
        </p:nvSpPr>
        <p:spPr>
          <a:xfrm>
            <a:off x="3983277" y="3104694"/>
            <a:ext cx="2830882" cy="14001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Kubernetes</a:t>
            </a:r>
            <a:r>
              <a:rPr lang="fr-FR" dirty="0"/>
              <a:t> </a:t>
            </a:r>
          </a:p>
        </p:txBody>
      </p:sp>
      <p:cxnSp>
        <p:nvCxnSpPr>
          <p:cNvPr id="7" name="Connecteur droit avec flèche 6">
            <a:extLst>
              <a:ext uri="{FF2B5EF4-FFF2-40B4-BE49-F238E27FC236}">
                <a16:creationId xmlns:a16="http://schemas.microsoft.com/office/drawing/2014/main" id="{FD3155CD-733B-24FB-9295-CA552B12FF8B}"/>
              </a:ext>
            </a:extLst>
          </p:cNvPr>
          <p:cNvCxnSpPr/>
          <p:nvPr/>
        </p:nvCxnSpPr>
        <p:spPr>
          <a:xfrm flipV="1">
            <a:off x="6998593" y="3804781"/>
            <a:ext cx="869840" cy="9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 coins arrondis 7">
            <a:extLst>
              <a:ext uri="{FF2B5EF4-FFF2-40B4-BE49-F238E27FC236}">
                <a16:creationId xmlns:a16="http://schemas.microsoft.com/office/drawing/2014/main" id="{06B75A6F-69EB-869C-7CB2-AB455D13CE66}"/>
              </a:ext>
            </a:extLst>
          </p:cNvPr>
          <p:cNvSpPr/>
          <p:nvPr/>
        </p:nvSpPr>
        <p:spPr>
          <a:xfrm>
            <a:off x="8455068" y="2545920"/>
            <a:ext cx="2321489" cy="19683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BA717183-88FA-E3B0-6382-86B2FEFB2AB8}"/>
              </a:ext>
            </a:extLst>
          </p:cNvPr>
          <p:cNvSpPr/>
          <p:nvPr/>
        </p:nvSpPr>
        <p:spPr>
          <a:xfrm>
            <a:off x="8780745" y="3795386"/>
            <a:ext cx="1753644" cy="3632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Docker</a:t>
            </a:r>
          </a:p>
        </p:txBody>
      </p:sp>
      <p:sp>
        <p:nvSpPr>
          <p:cNvPr id="10" name="Rectangle : coins arrondis 9">
            <a:extLst>
              <a:ext uri="{FF2B5EF4-FFF2-40B4-BE49-F238E27FC236}">
                <a16:creationId xmlns:a16="http://schemas.microsoft.com/office/drawing/2014/main" id="{FA546C7E-86F5-A93A-6FFA-D3C84E879DA5}"/>
              </a:ext>
            </a:extLst>
          </p:cNvPr>
          <p:cNvSpPr/>
          <p:nvPr/>
        </p:nvSpPr>
        <p:spPr>
          <a:xfrm>
            <a:off x="8818322" y="2906038"/>
            <a:ext cx="813150" cy="77661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fr-FR" dirty="0"/>
              <a:t>POD</a:t>
            </a:r>
          </a:p>
        </p:txBody>
      </p:sp>
      <p:sp>
        <p:nvSpPr>
          <p:cNvPr id="11" name="Rectangle : coins arrondis 10">
            <a:extLst>
              <a:ext uri="{FF2B5EF4-FFF2-40B4-BE49-F238E27FC236}">
                <a16:creationId xmlns:a16="http://schemas.microsoft.com/office/drawing/2014/main" id="{198D7FE5-2CC2-B252-B25F-88FDB3E80702}"/>
              </a:ext>
            </a:extLst>
          </p:cNvPr>
          <p:cNvSpPr/>
          <p:nvPr/>
        </p:nvSpPr>
        <p:spPr>
          <a:xfrm>
            <a:off x="9721239" y="2906038"/>
            <a:ext cx="813150" cy="77661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fr-FR" dirty="0"/>
              <a:t>POD</a:t>
            </a:r>
          </a:p>
        </p:txBody>
      </p:sp>
      <p:sp>
        <p:nvSpPr>
          <p:cNvPr id="12" name="ZoneTexte 11">
            <a:extLst>
              <a:ext uri="{FF2B5EF4-FFF2-40B4-BE49-F238E27FC236}">
                <a16:creationId xmlns:a16="http://schemas.microsoft.com/office/drawing/2014/main" id="{EE83D12B-93D9-DA81-B15D-80D9CB31EFAA}"/>
              </a:ext>
            </a:extLst>
          </p:cNvPr>
          <p:cNvSpPr txBox="1"/>
          <p:nvPr/>
        </p:nvSpPr>
        <p:spPr>
          <a:xfrm>
            <a:off x="8986382" y="4910203"/>
            <a:ext cx="1290180" cy="369332"/>
          </a:xfrm>
          <a:prstGeom prst="rect">
            <a:avLst/>
          </a:prstGeom>
          <a:noFill/>
        </p:spPr>
        <p:txBody>
          <a:bodyPr wrap="square" rtlCol="0">
            <a:spAutoFit/>
          </a:bodyPr>
          <a:lstStyle/>
          <a:p>
            <a:pPr algn="ctr"/>
            <a:r>
              <a:rPr lang="fr-FR" dirty="0"/>
              <a:t>NODE</a:t>
            </a:r>
          </a:p>
        </p:txBody>
      </p:sp>
      <p:sp>
        <p:nvSpPr>
          <p:cNvPr id="14" name="ZoneTexte 13">
            <a:extLst>
              <a:ext uri="{FF2B5EF4-FFF2-40B4-BE49-F238E27FC236}">
                <a16:creationId xmlns:a16="http://schemas.microsoft.com/office/drawing/2014/main" id="{EEF096DA-F506-605F-FDD3-E1794A7CFA2D}"/>
              </a:ext>
            </a:extLst>
          </p:cNvPr>
          <p:cNvSpPr txBox="1"/>
          <p:nvPr/>
        </p:nvSpPr>
        <p:spPr>
          <a:xfrm>
            <a:off x="4654464" y="4866176"/>
            <a:ext cx="1290180" cy="369332"/>
          </a:xfrm>
          <a:prstGeom prst="rect">
            <a:avLst/>
          </a:prstGeom>
          <a:noFill/>
        </p:spPr>
        <p:txBody>
          <a:bodyPr wrap="square" rtlCol="0">
            <a:spAutoFit/>
          </a:bodyPr>
          <a:lstStyle/>
          <a:p>
            <a:pPr algn="ctr"/>
            <a:r>
              <a:rPr lang="fr-FR" dirty="0"/>
              <a:t>MASTER</a:t>
            </a:r>
          </a:p>
        </p:txBody>
      </p:sp>
      <p:sp>
        <p:nvSpPr>
          <p:cNvPr id="15" name="Rectangle : coins arrondis 14">
            <a:extLst>
              <a:ext uri="{FF2B5EF4-FFF2-40B4-BE49-F238E27FC236}">
                <a16:creationId xmlns:a16="http://schemas.microsoft.com/office/drawing/2014/main" id="{0CDEAB7F-9F89-A4C2-EE33-AEC7103B5C9F}"/>
              </a:ext>
            </a:extLst>
          </p:cNvPr>
          <p:cNvSpPr/>
          <p:nvPr/>
        </p:nvSpPr>
        <p:spPr>
          <a:xfrm>
            <a:off x="8455068" y="1690688"/>
            <a:ext cx="2229633" cy="360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E4351C52-8C5E-E50D-F1F9-F09DA66CB6FE}"/>
              </a:ext>
            </a:extLst>
          </p:cNvPr>
          <p:cNvSpPr/>
          <p:nvPr/>
        </p:nvSpPr>
        <p:spPr>
          <a:xfrm>
            <a:off x="8304756" y="1508382"/>
            <a:ext cx="2229633" cy="360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AA173DCF-2920-76D4-6A35-41B53D1FCC7B}"/>
              </a:ext>
            </a:extLst>
          </p:cNvPr>
          <p:cNvSpPr/>
          <p:nvPr/>
        </p:nvSpPr>
        <p:spPr>
          <a:xfrm>
            <a:off x="8154444" y="1266420"/>
            <a:ext cx="2229633" cy="3601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Autres </a:t>
            </a:r>
            <a:r>
              <a:rPr lang="fr-FR" dirty="0" err="1"/>
              <a:t>nodes</a:t>
            </a:r>
            <a:endParaRPr lang="fr-FR" dirty="0"/>
          </a:p>
        </p:txBody>
      </p:sp>
      <p:cxnSp>
        <p:nvCxnSpPr>
          <p:cNvPr id="19" name="Connecteur : en angle 18">
            <a:extLst>
              <a:ext uri="{FF2B5EF4-FFF2-40B4-BE49-F238E27FC236}">
                <a16:creationId xmlns:a16="http://schemas.microsoft.com/office/drawing/2014/main" id="{6C078703-3652-C936-1E16-9D57750C925B}"/>
              </a:ext>
            </a:extLst>
          </p:cNvPr>
          <p:cNvCxnSpPr>
            <a:cxnSpLocks/>
          </p:cNvCxnSpPr>
          <p:nvPr/>
        </p:nvCxnSpPr>
        <p:spPr>
          <a:xfrm rot="5400000" flipH="1" flipV="1">
            <a:off x="6770350" y="2531662"/>
            <a:ext cx="1945678" cy="619355"/>
          </a:xfrm>
          <a:prstGeom prst="bentConnector3">
            <a:avLst>
              <a:gd name="adj1" fmla="val 10021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40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E7293-E3F6-60A4-CB16-CDC6E0E35641}"/>
              </a:ext>
            </a:extLst>
          </p:cNvPr>
          <p:cNvSpPr>
            <a:spLocks noGrp="1"/>
          </p:cNvSpPr>
          <p:nvPr>
            <p:ph type="title"/>
          </p:nvPr>
        </p:nvSpPr>
        <p:spPr/>
        <p:txBody>
          <a:bodyPr/>
          <a:lstStyle/>
          <a:p>
            <a:r>
              <a:rPr lang="fr-FR" dirty="0"/>
              <a:t>Globalement : exemple Azure </a:t>
            </a:r>
            <a:r>
              <a:rPr lang="fr-FR" dirty="0" err="1"/>
              <a:t>Kubernetes</a:t>
            </a:r>
            <a:r>
              <a:rPr lang="fr-FR" dirty="0"/>
              <a:t> Service (AKS)</a:t>
            </a:r>
          </a:p>
        </p:txBody>
      </p:sp>
      <p:pic>
        <p:nvPicPr>
          <p:cNvPr id="5" name="Espace réservé du contenu 4">
            <a:extLst>
              <a:ext uri="{FF2B5EF4-FFF2-40B4-BE49-F238E27FC236}">
                <a16:creationId xmlns:a16="http://schemas.microsoft.com/office/drawing/2014/main" id="{8E81718E-2D0C-7131-F96A-3602D0A1CF98}"/>
              </a:ext>
            </a:extLst>
          </p:cNvPr>
          <p:cNvPicPr>
            <a:picLocks noGrp="1" noChangeAspect="1"/>
          </p:cNvPicPr>
          <p:nvPr>
            <p:ph idx="1"/>
          </p:nvPr>
        </p:nvPicPr>
        <p:blipFill>
          <a:blip r:embed="rId2"/>
          <a:stretch>
            <a:fillRect/>
          </a:stretch>
        </p:blipFill>
        <p:spPr>
          <a:xfrm>
            <a:off x="1013791" y="2197801"/>
            <a:ext cx="9140067" cy="4062252"/>
          </a:xfrm>
        </p:spPr>
      </p:pic>
      <p:sp>
        <p:nvSpPr>
          <p:cNvPr id="6" name="ZoneTexte 5">
            <a:extLst>
              <a:ext uri="{FF2B5EF4-FFF2-40B4-BE49-F238E27FC236}">
                <a16:creationId xmlns:a16="http://schemas.microsoft.com/office/drawing/2014/main" id="{09DCA9F5-CF3F-DE53-70AB-B94E932F28FC}"/>
              </a:ext>
            </a:extLst>
          </p:cNvPr>
          <p:cNvSpPr txBox="1"/>
          <p:nvPr/>
        </p:nvSpPr>
        <p:spPr>
          <a:xfrm>
            <a:off x="2908853" y="6338986"/>
            <a:ext cx="8541025" cy="307777"/>
          </a:xfrm>
          <a:prstGeom prst="rect">
            <a:avLst/>
          </a:prstGeom>
          <a:noFill/>
        </p:spPr>
        <p:txBody>
          <a:bodyPr wrap="square" rtlCol="0">
            <a:spAutoFit/>
          </a:bodyPr>
          <a:lstStyle/>
          <a:p>
            <a:r>
              <a:rPr lang="fr-FR" sz="1400" dirty="0"/>
              <a:t>https://learn.microsoft.com/fr-fr/azure/architecture/microservices/design/orchestration</a:t>
            </a:r>
          </a:p>
        </p:txBody>
      </p:sp>
    </p:spTree>
    <p:extLst>
      <p:ext uri="{BB962C8B-B14F-4D97-AF65-F5344CB8AC3E}">
        <p14:creationId xmlns:p14="http://schemas.microsoft.com/office/powerpoint/2010/main" val="205181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0E57D6-092D-CB2B-DB0D-0985E3FBF568}"/>
              </a:ext>
            </a:extLst>
          </p:cNvPr>
          <p:cNvSpPr>
            <a:spLocks noGrp="1"/>
          </p:cNvSpPr>
          <p:nvPr>
            <p:ph type="title"/>
          </p:nvPr>
        </p:nvSpPr>
        <p:spPr/>
        <p:txBody>
          <a:bodyPr/>
          <a:lstStyle/>
          <a:p>
            <a:r>
              <a:rPr lang="fr-FR" dirty="0"/>
              <a:t>Globalement: exemple Amazon </a:t>
            </a:r>
            <a:r>
              <a:rPr lang="fr-FR" dirty="0" err="1"/>
              <a:t>Elastic</a:t>
            </a:r>
            <a:r>
              <a:rPr lang="fr-FR" dirty="0"/>
              <a:t> </a:t>
            </a:r>
            <a:r>
              <a:rPr lang="fr-FR" dirty="0" err="1"/>
              <a:t>Kubernetes</a:t>
            </a:r>
            <a:r>
              <a:rPr lang="fr-FR" dirty="0"/>
              <a:t> (EKS)</a:t>
            </a:r>
          </a:p>
        </p:txBody>
      </p:sp>
      <p:pic>
        <p:nvPicPr>
          <p:cNvPr id="5" name="Espace réservé du contenu 4">
            <a:extLst>
              <a:ext uri="{FF2B5EF4-FFF2-40B4-BE49-F238E27FC236}">
                <a16:creationId xmlns:a16="http://schemas.microsoft.com/office/drawing/2014/main" id="{2DB44D15-1BCF-34D8-0370-98515355F600}"/>
              </a:ext>
            </a:extLst>
          </p:cNvPr>
          <p:cNvPicPr>
            <a:picLocks noGrp="1" noChangeAspect="1"/>
          </p:cNvPicPr>
          <p:nvPr>
            <p:ph idx="1"/>
          </p:nvPr>
        </p:nvPicPr>
        <p:blipFill>
          <a:blip r:embed="rId2"/>
          <a:stretch>
            <a:fillRect/>
          </a:stretch>
        </p:blipFill>
        <p:spPr>
          <a:xfrm>
            <a:off x="2716696" y="1483474"/>
            <a:ext cx="6626088" cy="5175743"/>
          </a:xfrm>
        </p:spPr>
      </p:pic>
      <p:sp>
        <p:nvSpPr>
          <p:cNvPr id="7" name="ZoneTexte 6">
            <a:extLst>
              <a:ext uri="{FF2B5EF4-FFF2-40B4-BE49-F238E27FC236}">
                <a16:creationId xmlns:a16="http://schemas.microsoft.com/office/drawing/2014/main" id="{5144EB36-1B43-1B36-524C-D56314733D81}"/>
              </a:ext>
            </a:extLst>
          </p:cNvPr>
          <p:cNvSpPr txBox="1"/>
          <p:nvPr/>
        </p:nvSpPr>
        <p:spPr>
          <a:xfrm>
            <a:off x="53008" y="6596390"/>
            <a:ext cx="7229061" cy="261610"/>
          </a:xfrm>
          <a:prstGeom prst="rect">
            <a:avLst/>
          </a:prstGeom>
          <a:noFill/>
        </p:spPr>
        <p:txBody>
          <a:bodyPr wrap="square">
            <a:spAutoFit/>
          </a:bodyPr>
          <a:lstStyle/>
          <a:p>
            <a:r>
              <a:rPr lang="fr-FR" sz="1100" dirty="0"/>
              <a:t>https://www.devopsschool.com/blog/amazon-elastic-kubernetes-service-amazon-eks-architecture-explained-with-diagram/</a:t>
            </a:r>
          </a:p>
        </p:txBody>
      </p:sp>
    </p:spTree>
    <p:extLst>
      <p:ext uri="{BB962C8B-B14F-4D97-AF65-F5344CB8AC3E}">
        <p14:creationId xmlns:p14="http://schemas.microsoft.com/office/powerpoint/2010/main" val="140273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03BE3C-7840-4960-94EB-9033F849EC4E}"/>
              </a:ext>
            </a:extLst>
          </p:cNvPr>
          <p:cNvSpPr>
            <a:spLocks noGrp="1"/>
          </p:cNvSpPr>
          <p:nvPr>
            <p:ph type="title"/>
          </p:nvPr>
        </p:nvSpPr>
        <p:spPr/>
        <p:txBody>
          <a:bodyPr/>
          <a:lstStyle/>
          <a:p>
            <a:r>
              <a:rPr lang="fr-FR" dirty="0"/>
              <a:t>Mise en Place de l'Environnement de Développement</a:t>
            </a:r>
          </a:p>
        </p:txBody>
      </p:sp>
      <p:sp>
        <p:nvSpPr>
          <p:cNvPr id="3" name="Espace réservé du texte 2">
            <a:extLst>
              <a:ext uri="{FF2B5EF4-FFF2-40B4-BE49-F238E27FC236}">
                <a16:creationId xmlns:a16="http://schemas.microsoft.com/office/drawing/2014/main" id="{EF9CAEE2-889E-5676-88D8-218AC14AAF8E}"/>
              </a:ext>
            </a:extLst>
          </p:cNvPr>
          <p:cNvSpPr>
            <a:spLocks noGrp="1"/>
          </p:cNvSpPr>
          <p:nvPr>
            <p:ph type="body" idx="1"/>
          </p:nvPr>
        </p:nvSpPr>
        <p:spPr/>
        <p:txBody>
          <a:bodyPr/>
          <a:lstStyle/>
          <a:p>
            <a:r>
              <a:rPr lang="fr-FR" dirty="0"/>
              <a:t>Installation de Python et des outils nécessaires (Docker, Docker Compose, etc.) Création d'un premier projet de </a:t>
            </a:r>
            <a:r>
              <a:rPr lang="fr-FR" dirty="0" err="1"/>
              <a:t>microservice</a:t>
            </a:r>
            <a:endParaRPr lang="fr-FR" dirty="0"/>
          </a:p>
        </p:txBody>
      </p:sp>
    </p:spTree>
    <p:extLst>
      <p:ext uri="{BB962C8B-B14F-4D97-AF65-F5344CB8AC3E}">
        <p14:creationId xmlns:p14="http://schemas.microsoft.com/office/powerpoint/2010/main" val="2595222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3666F2-CEC8-602E-CA6F-09913B59557A}"/>
              </a:ext>
            </a:extLst>
          </p:cNvPr>
          <p:cNvSpPr>
            <a:spLocks noGrp="1"/>
          </p:cNvSpPr>
          <p:nvPr>
            <p:ph type="title"/>
          </p:nvPr>
        </p:nvSpPr>
        <p:spPr/>
        <p:txBody>
          <a:bodyPr/>
          <a:lstStyle/>
          <a:p>
            <a:r>
              <a:rPr lang="fr-FR" dirty="0"/>
              <a:t>Fin module 2</a:t>
            </a:r>
          </a:p>
        </p:txBody>
      </p:sp>
      <p:sp>
        <p:nvSpPr>
          <p:cNvPr id="3" name="Espace réservé du texte 2">
            <a:extLst>
              <a:ext uri="{FF2B5EF4-FFF2-40B4-BE49-F238E27FC236}">
                <a16:creationId xmlns:a16="http://schemas.microsoft.com/office/drawing/2014/main" id="{9DBF5181-D75E-4B77-FE07-3478B21A25F8}"/>
              </a:ext>
            </a:extLst>
          </p:cNvPr>
          <p:cNvSpPr>
            <a:spLocks noGrp="1"/>
          </p:cNvSpPr>
          <p:nvPr>
            <p:ph type="body" idx="1"/>
          </p:nvPr>
        </p:nvSpPr>
        <p:spPr/>
        <p:txBody>
          <a:bodyPr/>
          <a:lstStyle/>
          <a:p>
            <a:r>
              <a:rPr lang="fr-FR" dirty="0"/>
              <a:t>Next : Gestion des Données dans les </a:t>
            </a:r>
            <a:r>
              <a:rPr lang="fr-FR" dirty="0" err="1"/>
              <a:t>Microservices</a:t>
            </a:r>
            <a:endParaRPr lang="fr-FR" dirty="0"/>
          </a:p>
        </p:txBody>
      </p:sp>
    </p:spTree>
    <p:extLst>
      <p:ext uri="{BB962C8B-B14F-4D97-AF65-F5344CB8AC3E}">
        <p14:creationId xmlns:p14="http://schemas.microsoft.com/office/powerpoint/2010/main" val="163950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1712FE-E19C-A009-E418-473B0533F6D1}"/>
              </a:ext>
            </a:extLst>
          </p:cNvPr>
          <p:cNvSpPr>
            <a:spLocks noGrp="1"/>
          </p:cNvSpPr>
          <p:nvPr>
            <p:ph type="title"/>
          </p:nvPr>
        </p:nvSpPr>
        <p:spPr/>
        <p:txBody>
          <a:bodyPr/>
          <a:lstStyle/>
          <a:p>
            <a:r>
              <a:rPr lang="fr-FR" dirty="0"/>
              <a:t>Nouveaux challenges des </a:t>
            </a:r>
            <a:r>
              <a:rPr lang="fr-FR" dirty="0" err="1"/>
              <a:t>microservices</a:t>
            </a:r>
            <a:endParaRPr lang="fr-FR" dirty="0"/>
          </a:p>
        </p:txBody>
      </p:sp>
      <p:sp>
        <p:nvSpPr>
          <p:cNvPr id="3" name="Espace réservé du contenu 2">
            <a:extLst>
              <a:ext uri="{FF2B5EF4-FFF2-40B4-BE49-F238E27FC236}">
                <a16:creationId xmlns:a16="http://schemas.microsoft.com/office/drawing/2014/main" id="{1A8E5E29-EAE0-1569-3BB6-4B43DADC40C0}"/>
              </a:ext>
            </a:extLst>
          </p:cNvPr>
          <p:cNvSpPr>
            <a:spLocks noGrp="1"/>
          </p:cNvSpPr>
          <p:nvPr>
            <p:ph idx="1"/>
          </p:nvPr>
        </p:nvSpPr>
        <p:spPr>
          <a:xfrm>
            <a:off x="838200" y="1654653"/>
            <a:ext cx="10515600" cy="4838222"/>
          </a:xfrm>
        </p:spPr>
        <p:txBody>
          <a:bodyPr anchor="ctr"/>
          <a:lstStyle/>
          <a:p>
            <a:r>
              <a:rPr lang="fr-FR" dirty="0"/>
              <a:t>Trouver un moyen de faire communiquer les </a:t>
            </a:r>
            <a:r>
              <a:rPr lang="fr-FR" dirty="0" err="1"/>
              <a:t>microservices</a:t>
            </a:r>
            <a:r>
              <a:rPr lang="fr-FR" dirty="0"/>
              <a:t> entre eux et avec le client sans avoir à les coder à chaque ajout de nouveaux </a:t>
            </a:r>
            <a:r>
              <a:rPr lang="fr-FR" dirty="0" err="1"/>
              <a:t>microservices</a:t>
            </a:r>
            <a:endParaRPr lang="fr-FR" dirty="0"/>
          </a:p>
          <a:p>
            <a:r>
              <a:rPr lang="fr-FR" dirty="0"/>
              <a:t>La sécurité entre </a:t>
            </a:r>
            <a:r>
              <a:rPr lang="fr-FR" dirty="0" err="1"/>
              <a:t>microservice</a:t>
            </a:r>
            <a:r>
              <a:rPr lang="fr-FR" dirty="0"/>
              <a:t> n’est pas généralement </a:t>
            </a:r>
            <a:r>
              <a:rPr lang="fr-FR" dirty="0" err="1"/>
              <a:t>safe</a:t>
            </a:r>
            <a:endParaRPr lang="fr-FR" dirty="0"/>
          </a:p>
          <a:p>
            <a:r>
              <a:rPr lang="fr-FR" dirty="0"/>
              <a:t>Chaque service à l’intérieur de l’application peux parler avec n’importe quel autre service</a:t>
            </a:r>
          </a:p>
          <a:p>
            <a:r>
              <a:rPr lang="fr-FR" dirty="0"/>
              <a:t>Trouver un moyen de retracer les logs et de configurer des métriques pour monitorer </a:t>
            </a:r>
          </a:p>
        </p:txBody>
      </p:sp>
      <p:pic>
        <p:nvPicPr>
          <p:cNvPr id="5" name="Graphique 4" descr="Contour de visage en pleurs avec un remplissage uni">
            <a:extLst>
              <a:ext uri="{FF2B5EF4-FFF2-40B4-BE49-F238E27FC236}">
                <a16:creationId xmlns:a16="http://schemas.microsoft.com/office/drawing/2014/main" id="{153D3AFB-1F12-7418-671B-7D1EE8E6F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1654653"/>
            <a:ext cx="914400" cy="914400"/>
          </a:xfrm>
          <a:prstGeom prst="rect">
            <a:avLst/>
          </a:prstGeom>
        </p:spPr>
      </p:pic>
      <p:sp>
        <p:nvSpPr>
          <p:cNvPr id="6" name="ZoneTexte 5">
            <a:extLst>
              <a:ext uri="{FF2B5EF4-FFF2-40B4-BE49-F238E27FC236}">
                <a16:creationId xmlns:a16="http://schemas.microsoft.com/office/drawing/2014/main" id="{56233D18-F8A6-9EDE-BCE5-C4B15FA982E4}"/>
              </a:ext>
            </a:extLst>
          </p:cNvPr>
          <p:cNvSpPr txBox="1"/>
          <p:nvPr/>
        </p:nvSpPr>
        <p:spPr>
          <a:xfrm>
            <a:off x="838200" y="5611660"/>
            <a:ext cx="10760901" cy="461665"/>
          </a:xfrm>
          <a:prstGeom prst="rect">
            <a:avLst/>
          </a:prstGeom>
          <a:noFill/>
        </p:spPr>
        <p:txBody>
          <a:bodyPr wrap="square" rtlCol="0">
            <a:spAutoFit/>
          </a:bodyPr>
          <a:lstStyle/>
          <a:p>
            <a:pPr algn="ctr"/>
            <a:r>
              <a:rPr lang="fr-FR" sz="2400" b="1" dirty="0"/>
              <a:t>Tous ceci doit être effectuer pour chaque </a:t>
            </a:r>
            <a:r>
              <a:rPr lang="fr-FR" sz="2400" b="1" dirty="0" err="1"/>
              <a:t>microservice</a:t>
            </a:r>
            <a:r>
              <a:rPr lang="fr-FR" sz="2400" b="1" dirty="0"/>
              <a:t> !</a:t>
            </a:r>
          </a:p>
        </p:txBody>
      </p:sp>
    </p:spTree>
    <p:extLst>
      <p:ext uri="{BB962C8B-B14F-4D97-AF65-F5344CB8AC3E}">
        <p14:creationId xmlns:p14="http://schemas.microsoft.com/office/powerpoint/2010/main" val="316890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CE22DE-CEFF-D617-0507-651B02FC9AA7}"/>
              </a:ext>
            </a:extLst>
          </p:cNvPr>
          <p:cNvSpPr>
            <a:spLocks noGrp="1"/>
          </p:cNvSpPr>
          <p:nvPr>
            <p:ph type="title"/>
          </p:nvPr>
        </p:nvSpPr>
        <p:spPr/>
        <p:txBody>
          <a:bodyPr/>
          <a:lstStyle/>
          <a:p>
            <a:r>
              <a:rPr lang="fr-FR" dirty="0"/>
              <a:t>Communication entre </a:t>
            </a:r>
            <a:r>
              <a:rPr lang="fr-FR" dirty="0" err="1"/>
              <a:t>microservices</a:t>
            </a:r>
            <a:endParaRPr lang="fr-FR" dirty="0"/>
          </a:p>
        </p:txBody>
      </p:sp>
      <p:sp>
        <p:nvSpPr>
          <p:cNvPr id="3" name="Espace réservé du texte 2">
            <a:extLst>
              <a:ext uri="{FF2B5EF4-FFF2-40B4-BE49-F238E27FC236}">
                <a16:creationId xmlns:a16="http://schemas.microsoft.com/office/drawing/2014/main" id="{39F4230C-D319-3DD8-F0F9-082E5212250B}"/>
              </a:ext>
            </a:extLst>
          </p:cNvPr>
          <p:cNvSpPr>
            <a:spLocks noGrp="1"/>
          </p:cNvSpPr>
          <p:nvPr>
            <p:ph type="body" idx="1"/>
          </p:nvPr>
        </p:nvSpPr>
        <p:spPr/>
        <p:txBody>
          <a:bodyPr/>
          <a:lstStyle/>
          <a:p>
            <a:r>
              <a:rPr lang="fr-FR" dirty="0"/>
              <a:t>API GATEWAY</a:t>
            </a:r>
          </a:p>
          <a:p>
            <a:r>
              <a:rPr lang="fr-FR" dirty="0"/>
              <a:t>SERVICE MESH</a:t>
            </a:r>
          </a:p>
        </p:txBody>
      </p:sp>
    </p:spTree>
    <p:extLst>
      <p:ext uri="{BB962C8B-B14F-4D97-AF65-F5344CB8AC3E}">
        <p14:creationId xmlns:p14="http://schemas.microsoft.com/office/powerpoint/2010/main" val="175454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726DDD-16A2-78FF-155C-E30AF652B632}"/>
              </a:ext>
            </a:extLst>
          </p:cNvPr>
          <p:cNvSpPr>
            <a:spLocks noGrp="1"/>
          </p:cNvSpPr>
          <p:nvPr>
            <p:ph type="title"/>
          </p:nvPr>
        </p:nvSpPr>
        <p:spPr/>
        <p:txBody>
          <a:bodyPr/>
          <a:lstStyle/>
          <a:p>
            <a:r>
              <a:rPr lang="fr-FR" dirty="0"/>
              <a:t>API Gateway</a:t>
            </a:r>
          </a:p>
        </p:txBody>
      </p:sp>
      <p:pic>
        <p:nvPicPr>
          <p:cNvPr id="5" name="Espace réservé du contenu 4">
            <a:extLst>
              <a:ext uri="{FF2B5EF4-FFF2-40B4-BE49-F238E27FC236}">
                <a16:creationId xmlns:a16="http://schemas.microsoft.com/office/drawing/2014/main" id="{570614F3-8F62-A8F3-0938-D45D2053AC4F}"/>
              </a:ext>
            </a:extLst>
          </p:cNvPr>
          <p:cNvPicPr>
            <a:picLocks noGrp="1" noChangeAspect="1"/>
          </p:cNvPicPr>
          <p:nvPr>
            <p:ph idx="1"/>
          </p:nvPr>
        </p:nvPicPr>
        <p:blipFill>
          <a:blip r:embed="rId2"/>
          <a:stretch>
            <a:fillRect/>
          </a:stretch>
        </p:blipFill>
        <p:spPr>
          <a:xfrm>
            <a:off x="2695287" y="1478654"/>
            <a:ext cx="6801425" cy="2012158"/>
          </a:xfrm>
          <a:prstGeom prst="rect">
            <a:avLst/>
          </a:prstGeom>
        </p:spPr>
      </p:pic>
      <p:sp>
        <p:nvSpPr>
          <p:cNvPr id="7" name="ZoneTexte 6">
            <a:extLst>
              <a:ext uri="{FF2B5EF4-FFF2-40B4-BE49-F238E27FC236}">
                <a16:creationId xmlns:a16="http://schemas.microsoft.com/office/drawing/2014/main" id="{38CCDE0A-5F32-1894-B166-22A2FCBD9E35}"/>
              </a:ext>
            </a:extLst>
          </p:cNvPr>
          <p:cNvSpPr txBox="1"/>
          <p:nvPr/>
        </p:nvSpPr>
        <p:spPr>
          <a:xfrm>
            <a:off x="438411" y="3723869"/>
            <a:ext cx="11448789" cy="29578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dirty="0"/>
              <a:t>Passerelle entre les clients ou les services externes d’utiliser les API internes de chaque </a:t>
            </a:r>
            <a:r>
              <a:rPr lang="fr-FR" dirty="0" err="1"/>
              <a:t>microservices</a:t>
            </a:r>
            <a:endParaRPr lang="fr-FR" dirty="0"/>
          </a:p>
          <a:p>
            <a:pPr marL="285750" indent="-285750" algn="just">
              <a:lnSpc>
                <a:spcPct val="150000"/>
              </a:lnSpc>
              <a:buFont typeface="Arial" panose="020B0604020202020204" pitchFamily="34" charset="0"/>
              <a:buChar char="•"/>
            </a:pPr>
            <a:r>
              <a:rPr lang="fr-FR" dirty="0"/>
              <a:t>Achemine les requêtes des clients vers les services demandés (reverse proxy)</a:t>
            </a:r>
          </a:p>
          <a:p>
            <a:pPr marL="285750" indent="-285750" algn="just">
              <a:lnSpc>
                <a:spcPct val="150000"/>
              </a:lnSpc>
              <a:buFont typeface="Arial" panose="020B0604020202020204" pitchFamily="34" charset="0"/>
              <a:buChar char="•"/>
            </a:pPr>
            <a:r>
              <a:rPr lang="fr-FR" dirty="0"/>
              <a:t>Outil d’orchestration des services pour gérer les requêtes nécessitant la contribution de plusieurs services et agrègent ensuite les résultats pour l’envoyer aux clients</a:t>
            </a:r>
          </a:p>
          <a:p>
            <a:pPr marL="285750" indent="-285750" algn="just">
              <a:lnSpc>
                <a:spcPct val="150000"/>
              </a:lnSpc>
              <a:buFont typeface="Arial" panose="020B0604020202020204" pitchFamily="34" charset="0"/>
              <a:buChar char="•"/>
            </a:pPr>
            <a:r>
              <a:rPr lang="fr-FR" dirty="0"/>
              <a:t>Transformation des requêtes lors de l’envoi pour que celui-ci soit raccord avec le protocole suivi par </a:t>
            </a:r>
            <a:r>
              <a:rPr lang="fr-FR" dirty="0" err="1"/>
              <a:t>par</a:t>
            </a:r>
            <a:r>
              <a:rPr lang="fr-FR" dirty="0"/>
              <a:t> l’API interne du service</a:t>
            </a:r>
          </a:p>
          <a:p>
            <a:pPr marL="285750" indent="-285750" algn="just">
              <a:lnSpc>
                <a:spcPct val="150000"/>
              </a:lnSpc>
              <a:buFont typeface="Arial" panose="020B0604020202020204" pitchFamily="34" charset="0"/>
              <a:buChar char="•"/>
            </a:pPr>
            <a:r>
              <a:rPr lang="fr-FR" dirty="0"/>
              <a:t>Authentification des requêtes et sécurisation des accès aux API internes</a:t>
            </a:r>
          </a:p>
        </p:txBody>
      </p:sp>
    </p:spTree>
    <p:extLst>
      <p:ext uri="{BB962C8B-B14F-4D97-AF65-F5344CB8AC3E}">
        <p14:creationId xmlns:p14="http://schemas.microsoft.com/office/powerpoint/2010/main" val="329101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1218F-5B07-4965-E84D-E99BD02CC249}"/>
              </a:ext>
            </a:extLst>
          </p:cNvPr>
          <p:cNvSpPr>
            <a:spLocks noGrp="1"/>
          </p:cNvSpPr>
          <p:nvPr>
            <p:ph type="title"/>
          </p:nvPr>
        </p:nvSpPr>
        <p:spPr/>
        <p:txBody>
          <a:bodyPr/>
          <a:lstStyle/>
          <a:p>
            <a:r>
              <a:rPr lang="fr-FR" dirty="0"/>
              <a:t>Avantages des API Gateway</a:t>
            </a:r>
          </a:p>
        </p:txBody>
      </p:sp>
      <p:graphicFrame>
        <p:nvGraphicFramePr>
          <p:cNvPr id="4" name="Espace réservé du contenu 3">
            <a:extLst>
              <a:ext uri="{FF2B5EF4-FFF2-40B4-BE49-F238E27FC236}">
                <a16:creationId xmlns:a16="http://schemas.microsoft.com/office/drawing/2014/main" id="{D63896A0-94E5-8C16-57A7-F659EC0E552F}"/>
              </a:ext>
            </a:extLst>
          </p:cNvPr>
          <p:cNvGraphicFramePr>
            <a:graphicFrameLocks noGrp="1"/>
          </p:cNvGraphicFramePr>
          <p:nvPr>
            <p:ph idx="1"/>
            <p:extLst>
              <p:ext uri="{D42A27DB-BD31-4B8C-83A1-F6EECF244321}">
                <p14:modId xmlns:p14="http://schemas.microsoft.com/office/powerpoint/2010/main" val="32775219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que 5" descr="Engrenages avec un remplissage uni">
            <a:extLst>
              <a:ext uri="{FF2B5EF4-FFF2-40B4-BE49-F238E27FC236}">
                <a16:creationId xmlns:a16="http://schemas.microsoft.com/office/drawing/2014/main" id="{4C72E6F8-425D-C454-B609-5A7A1CA3F3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43726" y="1977320"/>
            <a:ext cx="997568" cy="997568"/>
          </a:xfrm>
          <a:prstGeom prst="rect">
            <a:avLst/>
          </a:prstGeom>
        </p:spPr>
      </p:pic>
      <p:pic>
        <p:nvPicPr>
          <p:cNvPr id="8" name="Graphique 7" descr="Visage au large sourire avec remplissage solide avec un remplissage uni">
            <a:extLst>
              <a:ext uri="{FF2B5EF4-FFF2-40B4-BE49-F238E27FC236}">
                <a16:creationId xmlns:a16="http://schemas.microsoft.com/office/drawing/2014/main" id="{A6E76099-100B-9BBF-4576-CEDBB5D6BD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9945" y="4910203"/>
            <a:ext cx="669058" cy="669058"/>
          </a:xfrm>
          <a:prstGeom prst="rect">
            <a:avLst/>
          </a:prstGeom>
        </p:spPr>
      </p:pic>
      <p:pic>
        <p:nvPicPr>
          <p:cNvPr id="10" name="Graphique 9" descr="Sablier terminé avec un remplissage uni">
            <a:extLst>
              <a:ext uri="{FF2B5EF4-FFF2-40B4-BE49-F238E27FC236}">
                <a16:creationId xmlns:a16="http://schemas.microsoft.com/office/drawing/2014/main" id="{B1BAD13F-D2C0-6049-8C9C-701328A090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23468" y="2041742"/>
            <a:ext cx="798178" cy="798178"/>
          </a:xfrm>
          <a:prstGeom prst="rect">
            <a:avLst/>
          </a:prstGeom>
        </p:spPr>
      </p:pic>
    </p:spTree>
    <p:extLst>
      <p:ext uri="{BB962C8B-B14F-4D97-AF65-F5344CB8AC3E}">
        <p14:creationId xmlns:p14="http://schemas.microsoft.com/office/powerpoint/2010/main" val="14354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39E3B-56AD-1D31-E6B5-96307F72E1BA}"/>
              </a:ext>
            </a:extLst>
          </p:cNvPr>
          <p:cNvSpPr>
            <a:spLocks noGrp="1"/>
          </p:cNvSpPr>
          <p:nvPr>
            <p:ph type="title"/>
          </p:nvPr>
        </p:nvSpPr>
        <p:spPr/>
        <p:txBody>
          <a:bodyPr/>
          <a:lstStyle/>
          <a:p>
            <a:r>
              <a:rPr lang="fr-FR" dirty="0"/>
              <a:t>Service </a:t>
            </a:r>
            <a:r>
              <a:rPr lang="fr-FR" dirty="0" err="1"/>
              <a:t>mesh</a:t>
            </a:r>
            <a:endParaRPr lang="fr-FR" dirty="0"/>
          </a:p>
        </p:txBody>
      </p:sp>
      <p:pic>
        <p:nvPicPr>
          <p:cNvPr id="2050" name="Picture 2" descr="Infrastructure de communication Service Mesh - .NET | Microsoft Learn">
            <a:extLst>
              <a:ext uri="{FF2B5EF4-FFF2-40B4-BE49-F238E27FC236}">
                <a16:creationId xmlns:a16="http://schemas.microsoft.com/office/drawing/2014/main" id="{AC3CB0D6-BCEF-FC19-C07A-1A5D33C77E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204" y="2143909"/>
            <a:ext cx="6157494" cy="323878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03711E1-9712-A7A7-A75E-E67BA20EC464}"/>
              </a:ext>
            </a:extLst>
          </p:cNvPr>
          <p:cNvSpPr txBox="1"/>
          <p:nvPr/>
        </p:nvSpPr>
        <p:spPr>
          <a:xfrm>
            <a:off x="7139836" y="1841326"/>
            <a:ext cx="4559474" cy="5355312"/>
          </a:xfrm>
          <a:prstGeom prst="rect">
            <a:avLst/>
          </a:prstGeom>
          <a:noFill/>
        </p:spPr>
        <p:txBody>
          <a:bodyPr wrap="square" rtlCol="0" anchor="ctr">
            <a:spAutoFit/>
          </a:bodyPr>
          <a:lstStyle/>
          <a:p>
            <a:pPr>
              <a:lnSpc>
                <a:spcPct val="150000"/>
              </a:lnSpc>
            </a:pPr>
            <a:r>
              <a:rPr lang="fr-FR" dirty="0"/>
              <a:t>Le service </a:t>
            </a:r>
            <a:r>
              <a:rPr lang="fr-FR" dirty="0" err="1"/>
              <a:t>mesh</a:t>
            </a:r>
            <a:r>
              <a:rPr lang="fr-FR" dirty="0"/>
              <a:t> facilite la communication entre les </a:t>
            </a:r>
            <a:r>
              <a:rPr lang="fr-FR" dirty="0" err="1"/>
              <a:t>microservices</a:t>
            </a:r>
            <a:r>
              <a:rPr lang="fr-FR" dirty="0"/>
              <a:t> en interne.</a:t>
            </a:r>
          </a:p>
          <a:p>
            <a:pPr marL="285750" indent="-285750">
              <a:lnSpc>
                <a:spcPct val="150000"/>
              </a:lnSpc>
              <a:buFont typeface="Arial" panose="020B0604020202020204" pitchFamily="34" charset="0"/>
              <a:buChar char="•"/>
            </a:pPr>
            <a:r>
              <a:rPr lang="fr-FR" dirty="0"/>
              <a:t>échange les données entre eux</a:t>
            </a:r>
          </a:p>
          <a:p>
            <a:pPr marL="285750" indent="-285750">
              <a:lnSpc>
                <a:spcPct val="150000"/>
              </a:lnSpc>
              <a:buFont typeface="Arial" panose="020B0604020202020204" pitchFamily="34" charset="0"/>
              <a:buChar char="•"/>
            </a:pPr>
            <a:r>
              <a:rPr lang="fr-FR" dirty="0"/>
              <a:t>Chaque </a:t>
            </a:r>
            <a:r>
              <a:rPr lang="fr-FR" dirty="0" err="1"/>
              <a:t>microservice</a:t>
            </a:r>
            <a:r>
              <a:rPr lang="fr-FR" dirty="0"/>
              <a:t> va être accompagné d’un proxy sidecar qui est un proxy réseau en front</a:t>
            </a:r>
          </a:p>
          <a:p>
            <a:pPr marL="285750" indent="-285750">
              <a:lnSpc>
                <a:spcPct val="150000"/>
              </a:lnSpc>
              <a:buFont typeface="Arial" panose="020B0604020202020204" pitchFamily="34" charset="0"/>
              <a:buChar char="•"/>
            </a:pPr>
            <a:r>
              <a:rPr lang="fr-FR" dirty="0"/>
              <a:t>Le proxy va acheminer les requêtes aux autres proxy</a:t>
            </a:r>
          </a:p>
          <a:p>
            <a:pPr algn="ctr">
              <a:lnSpc>
                <a:spcPct val="150000"/>
              </a:lnSpc>
            </a:pPr>
            <a:r>
              <a:rPr lang="fr-FR" b="1" dirty="0"/>
              <a:t>Tous ceci forme un réseau maillé de service, un service </a:t>
            </a:r>
            <a:r>
              <a:rPr lang="fr-FR" b="1" dirty="0" err="1"/>
              <a:t>mesh</a:t>
            </a:r>
            <a:endParaRPr lang="fr-FR" b="1" dirty="0"/>
          </a:p>
          <a:p>
            <a:pPr marL="285750" indent="-285750">
              <a:buFont typeface="Arial" panose="020B0604020202020204" pitchFamily="34" charset="0"/>
              <a:buChar char="•"/>
            </a:pPr>
            <a:endParaRPr lang="fr-FR" dirty="0"/>
          </a:p>
          <a:p>
            <a:endParaRPr lang="fr-FR" dirty="0"/>
          </a:p>
          <a:p>
            <a:endParaRPr lang="fr-FR" dirty="0"/>
          </a:p>
          <a:p>
            <a:endParaRPr lang="fr-FR" dirty="0"/>
          </a:p>
        </p:txBody>
      </p:sp>
      <p:sp>
        <p:nvSpPr>
          <p:cNvPr id="8" name="Rectangle 7">
            <a:extLst>
              <a:ext uri="{FF2B5EF4-FFF2-40B4-BE49-F238E27FC236}">
                <a16:creationId xmlns:a16="http://schemas.microsoft.com/office/drawing/2014/main" id="{3C24FF10-C166-FBD8-EAF7-34F3A9A78856}"/>
              </a:ext>
            </a:extLst>
          </p:cNvPr>
          <p:cNvSpPr/>
          <p:nvPr/>
        </p:nvSpPr>
        <p:spPr>
          <a:xfrm>
            <a:off x="726510" y="2254685"/>
            <a:ext cx="438411" cy="212942"/>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98423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994132-26E6-6A39-10D4-6E36A2D5DCFC}"/>
              </a:ext>
            </a:extLst>
          </p:cNvPr>
          <p:cNvSpPr>
            <a:spLocks noGrp="1"/>
          </p:cNvSpPr>
          <p:nvPr>
            <p:ph type="title"/>
          </p:nvPr>
        </p:nvSpPr>
        <p:spPr/>
        <p:txBody>
          <a:bodyPr/>
          <a:lstStyle/>
          <a:p>
            <a:r>
              <a:rPr lang="fr-FR" dirty="0"/>
              <a:t>Le cloud native</a:t>
            </a:r>
          </a:p>
        </p:txBody>
      </p:sp>
      <p:sp>
        <p:nvSpPr>
          <p:cNvPr id="3" name="Espace réservé du texte 2">
            <a:extLst>
              <a:ext uri="{FF2B5EF4-FFF2-40B4-BE49-F238E27FC236}">
                <a16:creationId xmlns:a16="http://schemas.microsoft.com/office/drawing/2014/main" id="{9926FF8F-3F78-475C-6337-CB919B33F3B6}"/>
              </a:ext>
            </a:extLst>
          </p:cNvPr>
          <p:cNvSpPr>
            <a:spLocks noGrp="1"/>
          </p:cNvSpPr>
          <p:nvPr>
            <p:ph type="body" idx="1"/>
          </p:nvPr>
        </p:nvSpPr>
        <p:spPr/>
        <p:txBody>
          <a:bodyPr/>
          <a:lstStyle/>
          <a:p>
            <a:r>
              <a:rPr lang="fr-FR" dirty="0"/>
              <a:t>Le </a:t>
            </a:r>
            <a:r>
              <a:rPr lang="fr-FR" dirty="0" err="1"/>
              <a:t>conceps</a:t>
            </a:r>
            <a:r>
              <a:rPr lang="fr-FR" dirty="0"/>
              <a:t> et les technologies</a:t>
            </a:r>
          </a:p>
        </p:txBody>
      </p:sp>
    </p:spTree>
    <p:extLst>
      <p:ext uri="{BB962C8B-B14F-4D97-AF65-F5344CB8AC3E}">
        <p14:creationId xmlns:p14="http://schemas.microsoft.com/office/powerpoint/2010/main" val="12396237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1371</Words>
  <Application>Microsoft Office PowerPoint</Application>
  <PresentationFormat>Grand écran</PresentationFormat>
  <Paragraphs>201</Paragraphs>
  <Slides>34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Fira Sans Extra Condensed</vt:lpstr>
      <vt:lpstr>Fira Sans Extra Condensed Mediu</vt:lpstr>
      <vt:lpstr>Thème Office</vt:lpstr>
      <vt:lpstr>Microservices</vt:lpstr>
      <vt:lpstr>Introduction sur les métiers de développeurs</vt:lpstr>
      <vt:lpstr>Quizz</vt:lpstr>
      <vt:lpstr>Nouveaux challenges des microservices</vt:lpstr>
      <vt:lpstr>Communication entre microservices</vt:lpstr>
      <vt:lpstr>API Gateway</vt:lpstr>
      <vt:lpstr>Avantages des API Gateway</vt:lpstr>
      <vt:lpstr>Service mesh</vt:lpstr>
      <vt:lpstr>Le cloud native</vt:lpstr>
      <vt:lpstr>Le Cloud Native : Objectifs</vt:lpstr>
      <vt:lpstr>Le Cloud Native : Avantages</vt:lpstr>
      <vt:lpstr>Automatisation CI - CD</vt:lpstr>
      <vt:lpstr>Approche Cloud Native </vt:lpstr>
      <vt:lpstr>Organisation DevOps</vt:lpstr>
      <vt:lpstr>Docker</vt:lpstr>
      <vt:lpstr>Docker : méthode de cloisonnement au niveaux de l’OS</vt:lpstr>
      <vt:lpstr>Docker : LXC (Linux containers)</vt:lpstr>
      <vt:lpstr>Docker : docker engine</vt:lpstr>
      <vt:lpstr>Architecture docker</vt:lpstr>
      <vt:lpstr>Architechture docker</vt:lpstr>
      <vt:lpstr>Images</vt:lpstr>
      <vt:lpstr>Workflow de création d’un conteneur Docker </vt:lpstr>
      <vt:lpstr>Docker : conclusion</vt:lpstr>
      <vt:lpstr>Installation de Docker</vt:lpstr>
      <vt:lpstr>Orchestration</vt:lpstr>
      <vt:lpstr>Kubernetes</vt:lpstr>
      <vt:lpstr>Architecture de Kubernetes</vt:lpstr>
      <vt:lpstr>Kubernetes: POD et NODE</vt:lpstr>
      <vt:lpstr>Kubernetes : notion de service</vt:lpstr>
      <vt:lpstr>Globalement</vt:lpstr>
      <vt:lpstr>Globalement : exemple Azure Kubernetes Service (AKS)</vt:lpstr>
      <vt:lpstr>Globalement: exemple Amazon Elastic Kubernetes (EKS)</vt:lpstr>
      <vt:lpstr>Mise en Place de l'Environnement de Développement</vt:lpstr>
      <vt:lpstr>Fin module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Agar Blohorn</dc:creator>
  <cp:lastModifiedBy>Agar BLOHORN</cp:lastModifiedBy>
  <cp:revision>44</cp:revision>
  <dcterms:created xsi:type="dcterms:W3CDTF">2023-09-14T04:54:28Z</dcterms:created>
  <dcterms:modified xsi:type="dcterms:W3CDTF">2023-10-11T06:52:18Z</dcterms:modified>
</cp:coreProperties>
</file>