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5"/>
  </p:notesMasterIdLst>
  <p:sldIdLst>
    <p:sldId id="256" r:id="rId2"/>
    <p:sldId id="261" r:id="rId3"/>
    <p:sldId id="258" r:id="rId4"/>
    <p:sldId id="262" r:id="rId5"/>
    <p:sldId id="263" r:id="rId6"/>
    <p:sldId id="279" r:id="rId7"/>
    <p:sldId id="278" r:id="rId8"/>
    <p:sldId id="280" r:id="rId9"/>
    <p:sldId id="281" r:id="rId10"/>
    <p:sldId id="282" r:id="rId11"/>
    <p:sldId id="266" r:id="rId12"/>
    <p:sldId id="267" r:id="rId13"/>
    <p:sldId id="268" r:id="rId14"/>
    <p:sldId id="269" r:id="rId15"/>
    <p:sldId id="270" r:id="rId16"/>
    <p:sldId id="271" r:id="rId17"/>
    <p:sldId id="272" r:id="rId18"/>
    <p:sldId id="273" r:id="rId19"/>
    <p:sldId id="274" r:id="rId20"/>
    <p:sldId id="275" r:id="rId21"/>
    <p:sldId id="276" r:id="rId22"/>
    <p:sldId id="287" r:id="rId23"/>
    <p:sldId id="285"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BA34EC-B24C-4A1A-AD9A-BF2F1327B958}" v="2" dt="2024-04-25T02:24:30.389"/>
    <p1510:client id="{56279A62-C10B-4847-AC85-C3FDCB93EBE5}" v="309" dt="2024-04-24T15:03:33.758"/>
    <p1510:client id="{B27E1A29-77A3-41A0-9B8C-049BC6B67F62}" v="156" dt="2024-04-24T19:46:23.550"/>
    <p1510:client id="{CB305EC7-3122-4492-8709-4610327FBE17}" v="4" dt="2024-04-24T19:50:27.982"/>
    <p1510:client id="{D65F61EC-D015-9646-BB56-4702928AAA15}" v="71" dt="2024-04-25T08:20:10.571"/>
    <p1510:client id="{E5BA54B7-CADD-4146-8C71-8E7D0779F9E1}" v="24" dt="2024-04-24T17:21:51.634"/>
    <p1510:client id="{EF94561C-FA50-4C7A-8897-C33995E96C21}" v="467" dt="2024-04-25T08:01:29.75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56883"/>
  </p:normalViewPr>
  <p:slideViewPr>
    <p:cSldViewPr snapToGrid="0">
      <p:cViewPr varScale="1">
        <p:scale>
          <a:sx n="85" d="100"/>
          <a:sy n="85" d="100"/>
        </p:scale>
        <p:origin x="24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ilisateur invité" providerId="Windows Live" clId="Web-{4AE7EC0B-8D78-4DF4-8963-6A8C6B7365FC}"/>
    <pc:docChg chg="addSld delSld modSld">
      <pc:chgData name="Utilisateur invité" userId="" providerId="Windows Live" clId="Web-{4AE7EC0B-8D78-4DF4-8963-6A8C6B7365FC}" dt="2024-04-22T18:38:29.755" v="2235" actId="20577"/>
      <pc:docMkLst>
        <pc:docMk/>
      </pc:docMkLst>
      <pc:sldChg chg="modSp">
        <pc:chgData name="Utilisateur invité" userId="" providerId="Windows Live" clId="Web-{4AE7EC0B-8D78-4DF4-8963-6A8C6B7365FC}" dt="2024-04-22T12:49:34.948" v="7" actId="20577"/>
        <pc:sldMkLst>
          <pc:docMk/>
          <pc:sldMk cId="1171248481" sldId="256"/>
        </pc:sldMkLst>
        <pc:spChg chg="mod">
          <ac:chgData name="Utilisateur invité" userId="" providerId="Windows Live" clId="Web-{4AE7EC0B-8D78-4DF4-8963-6A8C6B7365FC}" dt="2024-04-22T12:49:34.948" v="7" actId="20577"/>
          <ac:spMkLst>
            <pc:docMk/>
            <pc:sldMk cId="1171248481" sldId="256"/>
            <ac:spMk id="2" creationId="{BC99CD43-295D-9E52-DB85-EBCB2E3B33AD}"/>
          </ac:spMkLst>
        </pc:spChg>
      </pc:sldChg>
      <pc:sldChg chg="addSp delSp modSp add replId">
        <pc:chgData name="Utilisateur invité" userId="" providerId="Windows Live" clId="Web-{4AE7EC0B-8D78-4DF4-8963-6A8C6B7365FC}" dt="2024-04-22T18:27:25.378" v="568" actId="1076"/>
        <pc:sldMkLst>
          <pc:docMk/>
          <pc:sldMk cId="2906627275" sldId="280"/>
        </pc:sldMkLst>
        <pc:spChg chg="mod">
          <ac:chgData name="Utilisateur invité" userId="" providerId="Windows Live" clId="Web-{4AE7EC0B-8D78-4DF4-8963-6A8C6B7365FC}" dt="2024-04-22T18:22:03.151" v="30" actId="20577"/>
          <ac:spMkLst>
            <pc:docMk/>
            <pc:sldMk cId="2906627275" sldId="280"/>
            <ac:spMk id="2" creationId="{4B5C059B-EB4B-2CF2-9298-9808CE7553D0}"/>
          </ac:spMkLst>
        </pc:spChg>
        <pc:spChg chg="add mod">
          <ac:chgData name="Utilisateur invité" userId="" providerId="Windows Live" clId="Web-{4AE7EC0B-8D78-4DF4-8963-6A8C6B7365FC}" dt="2024-04-22T18:27:25.378" v="568" actId="1076"/>
          <ac:spMkLst>
            <pc:docMk/>
            <pc:sldMk cId="2906627275" sldId="280"/>
            <ac:spMk id="5" creationId="{12DB3579-336D-30AB-3D22-9B679A1A3CD9}"/>
          </ac:spMkLst>
        </pc:spChg>
        <pc:graphicFrameChg chg="del mod modGraphic">
          <ac:chgData name="Utilisateur invité" userId="" providerId="Windows Live" clId="Web-{4AE7EC0B-8D78-4DF4-8963-6A8C6B7365FC}" dt="2024-04-22T18:22:12.276" v="33"/>
          <ac:graphicFrameMkLst>
            <pc:docMk/>
            <pc:sldMk cId="2906627275" sldId="280"/>
            <ac:graphicFrameMk id="4" creationId="{576C222C-7BDD-7A4D-69C2-21475784F881}"/>
          </ac:graphicFrameMkLst>
        </pc:graphicFrameChg>
      </pc:sldChg>
      <pc:sldChg chg="modSp add replId">
        <pc:chgData name="Utilisateur invité" userId="" providerId="Windows Live" clId="Web-{4AE7EC0B-8D78-4DF4-8963-6A8C6B7365FC}" dt="2024-04-22T18:27:21.785" v="567" actId="1076"/>
        <pc:sldMkLst>
          <pc:docMk/>
          <pc:sldMk cId="1144042233" sldId="281"/>
        </pc:sldMkLst>
        <pc:spChg chg="mod">
          <ac:chgData name="Utilisateur invité" userId="" providerId="Windows Live" clId="Web-{4AE7EC0B-8D78-4DF4-8963-6A8C6B7365FC}" dt="2024-04-22T18:26:11.345" v="452" actId="20577"/>
          <ac:spMkLst>
            <pc:docMk/>
            <pc:sldMk cId="1144042233" sldId="281"/>
            <ac:spMk id="2" creationId="{4B5C059B-EB4B-2CF2-9298-9808CE7553D0}"/>
          </ac:spMkLst>
        </pc:spChg>
        <pc:spChg chg="mod">
          <ac:chgData name="Utilisateur invité" userId="" providerId="Windows Live" clId="Web-{4AE7EC0B-8D78-4DF4-8963-6A8C6B7365FC}" dt="2024-04-22T18:27:21.785" v="567" actId="1076"/>
          <ac:spMkLst>
            <pc:docMk/>
            <pc:sldMk cId="1144042233" sldId="281"/>
            <ac:spMk id="5" creationId="{12DB3579-336D-30AB-3D22-9B679A1A3CD9}"/>
          </ac:spMkLst>
        </pc:spChg>
      </pc:sldChg>
      <pc:sldChg chg="add del replId">
        <pc:chgData name="Utilisateur invité" userId="" providerId="Windows Live" clId="Web-{4AE7EC0B-8D78-4DF4-8963-6A8C6B7365FC}" dt="2024-04-22T18:27:15.659" v="566"/>
        <pc:sldMkLst>
          <pc:docMk/>
          <pc:sldMk cId="1119236219" sldId="282"/>
        </pc:sldMkLst>
      </pc:sldChg>
      <pc:sldChg chg="modSp add replId">
        <pc:chgData name="Utilisateur invité" userId="" providerId="Windows Live" clId="Web-{4AE7EC0B-8D78-4DF4-8963-6A8C6B7365FC}" dt="2024-04-22T18:33:59.623" v="1565" actId="20577"/>
        <pc:sldMkLst>
          <pc:docMk/>
          <pc:sldMk cId="1911258375" sldId="282"/>
        </pc:sldMkLst>
        <pc:spChg chg="mod">
          <ac:chgData name="Utilisateur invité" userId="" providerId="Windows Live" clId="Web-{4AE7EC0B-8D78-4DF4-8963-6A8C6B7365FC}" dt="2024-04-22T18:27:44.816" v="594" actId="20577"/>
          <ac:spMkLst>
            <pc:docMk/>
            <pc:sldMk cId="1911258375" sldId="282"/>
            <ac:spMk id="2" creationId="{4B5C059B-EB4B-2CF2-9298-9808CE7553D0}"/>
          </ac:spMkLst>
        </pc:spChg>
        <pc:spChg chg="mod">
          <ac:chgData name="Utilisateur invité" userId="" providerId="Windows Live" clId="Web-{4AE7EC0B-8D78-4DF4-8963-6A8C6B7365FC}" dt="2024-04-22T18:33:59.623" v="1565" actId="20577"/>
          <ac:spMkLst>
            <pc:docMk/>
            <pc:sldMk cId="1911258375" sldId="282"/>
            <ac:spMk id="5" creationId="{12DB3579-336D-30AB-3D22-9B679A1A3CD9}"/>
          </ac:spMkLst>
        </pc:spChg>
      </pc:sldChg>
      <pc:sldChg chg="modSp add replId">
        <pc:chgData name="Utilisateur invité" userId="" providerId="Windows Live" clId="Web-{4AE7EC0B-8D78-4DF4-8963-6A8C6B7365FC}" dt="2024-04-22T18:38:29.755" v="2235" actId="20577"/>
        <pc:sldMkLst>
          <pc:docMk/>
          <pc:sldMk cId="2732877792" sldId="283"/>
        </pc:sldMkLst>
        <pc:spChg chg="mod">
          <ac:chgData name="Utilisateur invité" userId="" providerId="Windows Live" clId="Web-{4AE7EC0B-8D78-4DF4-8963-6A8C6B7365FC}" dt="2024-04-22T18:38:29.755" v="2235" actId="20577"/>
          <ac:spMkLst>
            <pc:docMk/>
            <pc:sldMk cId="2732877792" sldId="283"/>
            <ac:spMk id="5" creationId="{12DB3579-336D-30AB-3D22-9B679A1A3CD9}"/>
          </ac:spMkLst>
        </pc:spChg>
      </pc:sldChg>
      <pc:sldChg chg="modSp add replId">
        <pc:chgData name="Utilisateur invité" userId="" providerId="Windows Live" clId="Web-{4AE7EC0B-8D78-4DF4-8963-6A8C6B7365FC}" dt="2024-04-22T18:38:19.270" v="2233" actId="20577"/>
        <pc:sldMkLst>
          <pc:docMk/>
          <pc:sldMk cId="3224385597" sldId="284"/>
        </pc:sldMkLst>
        <pc:spChg chg="mod">
          <ac:chgData name="Utilisateur invité" userId="" providerId="Windows Live" clId="Web-{4AE7EC0B-8D78-4DF4-8963-6A8C6B7365FC}" dt="2024-04-22T18:38:19.270" v="2233" actId="20577"/>
          <ac:spMkLst>
            <pc:docMk/>
            <pc:sldMk cId="3224385597" sldId="284"/>
            <ac:spMk id="5" creationId="{12DB3579-336D-30AB-3D22-9B679A1A3CD9}"/>
          </ac:spMkLst>
        </pc:spChg>
      </pc:sldChg>
    </pc:docChg>
  </pc:docChgLst>
  <pc:docChgLst>
    <pc:chgData name="Utilisateur invité" providerId="Windows Live" clId="Web-{56279A62-C10B-4847-AC85-C3FDCB93EBE5}"/>
    <pc:docChg chg="modSld">
      <pc:chgData name="Utilisateur invité" userId="" providerId="Windows Live" clId="Web-{56279A62-C10B-4847-AC85-C3FDCB93EBE5}" dt="2024-04-24T15:03:33.758" v="309" actId="20577"/>
      <pc:docMkLst>
        <pc:docMk/>
      </pc:docMkLst>
      <pc:sldChg chg="modSp">
        <pc:chgData name="Utilisateur invité" userId="" providerId="Windows Live" clId="Web-{56279A62-C10B-4847-AC85-C3FDCB93EBE5}" dt="2024-04-24T15:03:33.758" v="309" actId="20577"/>
        <pc:sldMkLst>
          <pc:docMk/>
          <pc:sldMk cId="1665450986" sldId="261"/>
        </pc:sldMkLst>
        <pc:spChg chg="mod">
          <ac:chgData name="Utilisateur invité" userId="" providerId="Windows Live" clId="Web-{56279A62-C10B-4847-AC85-C3FDCB93EBE5}" dt="2024-04-24T15:02:36.412" v="216" actId="14100"/>
          <ac:spMkLst>
            <pc:docMk/>
            <pc:sldMk cId="1665450986" sldId="261"/>
            <ac:spMk id="2" creationId="{4930F150-5772-7093-7AFA-3091C7F45EAE}"/>
          </ac:spMkLst>
        </pc:spChg>
        <pc:spChg chg="mod">
          <ac:chgData name="Utilisateur invité" userId="" providerId="Windows Live" clId="Web-{56279A62-C10B-4847-AC85-C3FDCB93EBE5}" dt="2024-04-24T15:03:33.758" v="309" actId="20577"/>
          <ac:spMkLst>
            <pc:docMk/>
            <pc:sldMk cId="1665450986" sldId="261"/>
            <ac:spMk id="3" creationId="{1C7D0C43-E0E2-5804-1A8F-6EB5D6343BE3}"/>
          </ac:spMkLst>
        </pc:spChg>
      </pc:sldChg>
      <pc:sldChg chg="addSp delSp modSp">
        <pc:chgData name="Utilisateur invité" userId="" providerId="Windows Live" clId="Web-{56279A62-C10B-4847-AC85-C3FDCB93EBE5}" dt="2024-04-24T14:56:27.040" v="21" actId="14100"/>
        <pc:sldMkLst>
          <pc:docMk/>
          <pc:sldMk cId="2906627275" sldId="280"/>
        </pc:sldMkLst>
        <pc:spChg chg="mod ord">
          <ac:chgData name="Utilisateur invité" userId="" providerId="Windows Live" clId="Web-{56279A62-C10B-4847-AC85-C3FDCB93EBE5}" dt="2024-04-24T14:56:27.040" v="21" actId="14100"/>
          <ac:spMkLst>
            <pc:docMk/>
            <pc:sldMk cId="2906627275" sldId="280"/>
            <ac:spMk id="2" creationId="{4B5C059B-EB4B-2CF2-9298-9808CE7553D0}"/>
          </ac:spMkLst>
        </pc:spChg>
        <pc:spChg chg="add del mod">
          <ac:chgData name="Utilisateur invité" userId="" providerId="Windows Live" clId="Web-{56279A62-C10B-4847-AC85-C3FDCB93EBE5}" dt="2024-04-24T14:55:25.163" v="3"/>
          <ac:spMkLst>
            <pc:docMk/>
            <pc:sldMk cId="2906627275" sldId="280"/>
            <ac:spMk id="4" creationId="{E622F5DE-ED3C-300E-D346-490DF4599F58}"/>
          </ac:spMkLst>
        </pc:spChg>
        <pc:spChg chg="del mod">
          <ac:chgData name="Utilisateur invité" userId="" providerId="Windows Live" clId="Web-{56279A62-C10B-4847-AC85-C3FDCB93EBE5}" dt="2024-04-24T14:55:23.772" v="2"/>
          <ac:spMkLst>
            <pc:docMk/>
            <pc:sldMk cId="2906627275" sldId="280"/>
            <ac:spMk id="5" creationId="{12DB3579-336D-30AB-3D22-9B679A1A3CD9}"/>
          </ac:spMkLst>
        </pc:spChg>
        <pc:spChg chg="del">
          <ac:chgData name="Utilisateur invité" userId="" providerId="Windows Live" clId="Web-{56279A62-C10B-4847-AC85-C3FDCB93EBE5}" dt="2024-04-24T14:56:13.071" v="10"/>
          <ac:spMkLst>
            <pc:docMk/>
            <pc:sldMk cId="2906627275" sldId="280"/>
            <ac:spMk id="47" creationId="{7B22176A-41DB-4D9A-9B6F-F2296F1ED173}"/>
          </ac:spMkLst>
        </pc:spChg>
        <pc:spChg chg="del">
          <ac:chgData name="Utilisateur invité" userId="" providerId="Windows Live" clId="Web-{56279A62-C10B-4847-AC85-C3FDCB93EBE5}" dt="2024-04-24T14:56:13.071" v="10"/>
          <ac:spMkLst>
            <pc:docMk/>
            <pc:sldMk cId="2906627275" sldId="280"/>
            <ac:spMk id="49" creationId="{774A8DF5-445E-49C5-B10A-8DF5FEFBCC46}"/>
          </ac:spMkLst>
        </pc:spChg>
        <pc:spChg chg="del">
          <ac:chgData name="Utilisateur invité" userId="" providerId="Windows Live" clId="Web-{56279A62-C10B-4847-AC85-C3FDCB93EBE5}" dt="2024-04-24T14:56:13.071" v="10"/>
          <ac:spMkLst>
            <pc:docMk/>
            <pc:sldMk cId="2906627275" sldId="280"/>
            <ac:spMk id="51" creationId="{9A4E38D9-EFB8-40B5-B42B-514FBF180360}"/>
          </ac:spMkLst>
        </pc:spChg>
        <pc:spChg chg="add">
          <ac:chgData name="Utilisateur invité" userId="" providerId="Windows Live" clId="Web-{56279A62-C10B-4847-AC85-C3FDCB93EBE5}" dt="2024-04-24T14:56:13.071" v="10"/>
          <ac:spMkLst>
            <pc:docMk/>
            <pc:sldMk cId="2906627275" sldId="280"/>
            <ac:spMk id="61" creationId="{9D3B3C7E-BC2D-4436-8B03-AC421FA66787}"/>
          </ac:spMkLst>
        </pc:spChg>
        <pc:spChg chg="add">
          <ac:chgData name="Utilisateur invité" userId="" providerId="Windows Live" clId="Web-{56279A62-C10B-4847-AC85-C3FDCB93EBE5}" dt="2024-04-24T14:56:13.071" v="10"/>
          <ac:spMkLst>
            <pc:docMk/>
            <pc:sldMk cId="2906627275" sldId="280"/>
            <ac:spMk id="68" creationId="{1AB7CFDD-E67B-4078-9BD0-D09D4200E4E1}"/>
          </ac:spMkLst>
        </pc:spChg>
        <pc:spChg chg="add">
          <ac:chgData name="Utilisateur invité" userId="" providerId="Windows Live" clId="Web-{56279A62-C10B-4847-AC85-C3FDCB93EBE5}" dt="2024-04-24T14:56:13.071" v="10"/>
          <ac:spMkLst>
            <pc:docMk/>
            <pc:sldMk cId="2906627275" sldId="280"/>
            <ac:spMk id="70" creationId="{4DAEF25D-C97E-48E9-B20C-FEFC2EC6E59B}"/>
          </ac:spMkLst>
        </pc:spChg>
        <pc:grpChg chg="del">
          <ac:chgData name="Utilisateur invité" userId="" providerId="Windows Live" clId="Web-{56279A62-C10B-4847-AC85-C3FDCB93EBE5}" dt="2024-04-24T14:56:13.071" v="10"/>
          <ac:grpSpMkLst>
            <pc:docMk/>
            <pc:sldMk cId="2906627275" sldId="280"/>
            <ac:grpSpMk id="53" creationId="{1148C992-36DE-4449-B92D-49AE04B5DE20}"/>
          </ac:grpSpMkLst>
        </pc:grpChg>
        <pc:grpChg chg="add">
          <ac:chgData name="Utilisateur invité" userId="" providerId="Windows Live" clId="Web-{56279A62-C10B-4847-AC85-C3FDCB93EBE5}" dt="2024-04-24T14:56:13.071" v="10"/>
          <ac:grpSpMkLst>
            <pc:docMk/>
            <pc:sldMk cId="2906627275" sldId="280"/>
            <ac:grpSpMk id="63" creationId="{79B5D0C1-066E-4C02-A6B8-59FAE4A19724}"/>
          </ac:grpSpMkLst>
        </pc:grpChg>
        <pc:picChg chg="add mod ord">
          <ac:chgData name="Utilisateur invité" userId="" providerId="Windows Live" clId="Web-{56279A62-C10B-4847-AC85-C3FDCB93EBE5}" dt="2024-04-24T14:56:13.071" v="10"/>
          <ac:picMkLst>
            <pc:docMk/>
            <pc:sldMk cId="2906627275" sldId="280"/>
            <ac:picMk id="6" creationId="{5D041271-3C9A-6313-A5E6-59955078955D}"/>
          </ac:picMkLst>
        </pc:picChg>
      </pc:sldChg>
      <pc:sldChg chg="addSp delSp modSp">
        <pc:chgData name="Utilisateur invité" userId="" providerId="Windows Live" clId="Web-{56279A62-C10B-4847-AC85-C3FDCB93EBE5}" dt="2024-04-24T14:56:46.837" v="31" actId="20577"/>
        <pc:sldMkLst>
          <pc:docMk/>
          <pc:sldMk cId="1144042233" sldId="281"/>
        </pc:sldMkLst>
        <pc:spChg chg="mod">
          <ac:chgData name="Utilisateur invité" userId="" providerId="Windows Live" clId="Web-{56279A62-C10B-4847-AC85-C3FDCB93EBE5}" dt="2024-04-24T14:56:46.837" v="31" actId="20577"/>
          <ac:spMkLst>
            <pc:docMk/>
            <pc:sldMk cId="1144042233" sldId="281"/>
            <ac:spMk id="2" creationId="{4B5C059B-EB4B-2CF2-9298-9808CE7553D0}"/>
          </ac:spMkLst>
        </pc:spChg>
        <pc:spChg chg="add del mod">
          <ac:chgData name="Utilisateur invité" userId="" providerId="Windows Live" clId="Web-{56279A62-C10B-4847-AC85-C3FDCB93EBE5}" dt="2024-04-24T14:55:49.773" v="8"/>
          <ac:spMkLst>
            <pc:docMk/>
            <pc:sldMk cId="1144042233" sldId="281"/>
            <ac:spMk id="4" creationId="{3FD71BEA-D18D-3031-76F8-32C3C1651C2E}"/>
          </ac:spMkLst>
        </pc:spChg>
        <pc:spChg chg="del">
          <ac:chgData name="Utilisateur invité" userId="" providerId="Windows Live" clId="Web-{56279A62-C10B-4847-AC85-C3FDCB93EBE5}" dt="2024-04-24T14:55:47.054" v="7"/>
          <ac:spMkLst>
            <pc:docMk/>
            <pc:sldMk cId="1144042233" sldId="281"/>
            <ac:spMk id="5" creationId="{12DB3579-336D-30AB-3D22-9B679A1A3CD9}"/>
          </ac:spMkLst>
        </pc:spChg>
        <pc:spChg chg="del">
          <ac:chgData name="Utilisateur invité" userId="" providerId="Windows Live" clId="Web-{56279A62-C10B-4847-AC85-C3FDCB93EBE5}" dt="2024-04-24T14:56:00.211" v="9"/>
          <ac:spMkLst>
            <pc:docMk/>
            <pc:sldMk cId="1144042233" sldId="281"/>
            <ac:spMk id="38" creationId="{7B22176A-41DB-4D9A-9B6F-F2296F1ED173}"/>
          </ac:spMkLst>
        </pc:spChg>
        <pc:spChg chg="del">
          <ac:chgData name="Utilisateur invité" userId="" providerId="Windows Live" clId="Web-{56279A62-C10B-4847-AC85-C3FDCB93EBE5}" dt="2024-04-24T14:56:00.211" v="9"/>
          <ac:spMkLst>
            <pc:docMk/>
            <pc:sldMk cId="1144042233" sldId="281"/>
            <ac:spMk id="39" creationId="{774A8DF5-445E-49C5-B10A-8DF5FEFBCC46}"/>
          </ac:spMkLst>
        </pc:spChg>
        <pc:spChg chg="del">
          <ac:chgData name="Utilisateur invité" userId="" providerId="Windows Live" clId="Web-{56279A62-C10B-4847-AC85-C3FDCB93EBE5}" dt="2024-04-24T14:56:00.211" v="9"/>
          <ac:spMkLst>
            <pc:docMk/>
            <pc:sldMk cId="1144042233" sldId="281"/>
            <ac:spMk id="40" creationId="{9A4E38D9-EFB8-40B5-B42B-514FBF180360}"/>
          </ac:spMkLst>
        </pc:spChg>
        <pc:spChg chg="add">
          <ac:chgData name="Utilisateur invité" userId="" providerId="Windows Live" clId="Web-{56279A62-C10B-4847-AC85-C3FDCB93EBE5}" dt="2024-04-24T14:56:00.211" v="9"/>
          <ac:spMkLst>
            <pc:docMk/>
            <pc:sldMk cId="1144042233" sldId="281"/>
            <ac:spMk id="47" creationId="{9D3B3C7E-BC2D-4436-8B03-AC421FA66787}"/>
          </ac:spMkLst>
        </pc:spChg>
        <pc:spChg chg="add">
          <ac:chgData name="Utilisateur invité" userId="" providerId="Windows Live" clId="Web-{56279A62-C10B-4847-AC85-C3FDCB93EBE5}" dt="2024-04-24T14:56:00.211" v="9"/>
          <ac:spMkLst>
            <pc:docMk/>
            <pc:sldMk cId="1144042233" sldId="281"/>
            <ac:spMk id="54" creationId="{DD8EACB7-D372-470B-B76E-A829D00310CD}"/>
          </ac:spMkLst>
        </pc:spChg>
        <pc:spChg chg="add">
          <ac:chgData name="Utilisateur invité" userId="" providerId="Windows Live" clId="Web-{56279A62-C10B-4847-AC85-C3FDCB93EBE5}" dt="2024-04-24T14:56:00.211" v="9"/>
          <ac:spMkLst>
            <pc:docMk/>
            <pc:sldMk cId="1144042233" sldId="281"/>
            <ac:spMk id="56" creationId="{C7EA4B13-46D3-41EE-95DA-7B2100DE940B}"/>
          </ac:spMkLst>
        </pc:spChg>
        <pc:grpChg chg="del">
          <ac:chgData name="Utilisateur invité" userId="" providerId="Windows Live" clId="Web-{56279A62-C10B-4847-AC85-C3FDCB93EBE5}" dt="2024-04-24T14:56:00.211" v="9"/>
          <ac:grpSpMkLst>
            <pc:docMk/>
            <pc:sldMk cId="1144042233" sldId="281"/>
            <ac:grpSpMk id="41" creationId="{D87FFE71-34DC-4C53-AE0F-6B141D081D09}"/>
          </ac:grpSpMkLst>
        </pc:grpChg>
        <pc:grpChg chg="add">
          <ac:chgData name="Utilisateur invité" userId="" providerId="Windows Live" clId="Web-{56279A62-C10B-4847-AC85-C3FDCB93EBE5}" dt="2024-04-24T14:56:00.211" v="9"/>
          <ac:grpSpMkLst>
            <pc:docMk/>
            <pc:sldMk cId="1144042233" sldId="281"/>
            <ac:grpSpMk id="49" creationId="{79B5D0C1-066E-4C02-A6B8-59FAE4A19724}"/>
          </ac:grpSpMkLst>
        </pc:grpChg>
        <pc:grpChg chg="add">
          <ac:chgData name="Utilisateur invité" userId="" providerId="Windows Live" clId="Web-{56279A62-C10B-4847-AC85-C3FDCB93EBE5}" dt="2024-04-24T14:56:00.211" v="9"/>
          <ac:grpSpMkLst>
            <pc:docMk/>
            <pc:sldMk cId="1144042233" sldId="281"/>
            <ac:grpSpMk id="58" creationId="{DCEEEBE1-DC7B-4168-90C6-DB88876E30DD}"/>
          </ac:grpSpMkLst>
        </pc:grpChg>
        <pc:picChg chg="add mod ord">
          <ac:chgData name="Utilisateur invité" userId="" providerId="Windows Live" clId="Web-{56279A62-C10B-4847-AC85-C3FDCB93EBE5}" dt="2024-04-24T14:56:00.211" v="9"/>
          <ac:picMkLst>
            <pc:docMk/>
            <pc:sldMk cId="1144042233" sldId="281"/>
            <ac:picMk id="6" creationId="{AE889024-A673-E804-7A9A-3EDA6030448B}"/>
          </ac:picMkLst>
        </pc:picChg>
      </pc:sldChg>
      <pc:sldChg chg="modSp">
        <pc:chgData name="Utilisateur invité" userId="" providerId="Windows Live" clId="Web-{56279A62-C10B-4847-AC85-C3FDCB93EBE5}" dt="2024-04-24T14:59:10.218" v="101" actId="20577"/>
        <pc:sldMkLst>
          <pc:docMk/>
          <pc:sldMk cId="1911258375" sldId="282"/>
        </pc:sldMkLst>
        <pc:spChg chg="mod">
          <ac:chgData name="Utilisateur invité" userId="" providerId="Windows Live" clId="Web-{56279A62-C10B-4847-AC85-C3FDCB93EBE5}" dt="2024-04-24T14:59:10.218" v="101" actId="20577"/>
          <ac:spMkLst>
            <pc:docMk/>
            <pc:sldMk cId="1911258375" sldId="282"/>
            <ac:spMk id="5" creationId="{12DB3579-336D-30AB-3D22-9B679A1A3CD9}"/>
          </ac:spMkLst>
        </pc:spChg>
      </pc:sldChg>
    </pc:docChg>
  </pc:docChgLst>
  <pc:docChgLst>
    <pc:chgData name="Tom Bruaire" userId="1a743fcf631ca1b4" providerId="Windows Live" clId="Web-{06BA34EC-B24C-4A1A-AD9A-BF2F1327B958}"/>
    <pc:docChg chg="delSld">
      <pc:chgData name="Tom Bruaire" userId="1a743fcf631ca1b4" providerId="Windows Live" clId="Web-{06BA34EC-B24C-4A1A-AD9A-BF2F1327B958}" dt="2024-04-25T02:24:30.389" v="1"/>
      <pc:docMkLst>
        <pc:docMk/>
      </pc:docMkLst>
      <pc:sldChg chg="del">
        <pc:chgData name="Tom Bruaire" userId="1a743fcf631ca1b4" providerId="Windows Live" clId="Web-{06BA34EC-B24C-4A1A-AD9A-BF2F1327B958}" dt="2024-04-25T02:24:24.544" v="0"/>
        <pc:sldMkLst>
          <pc:docMk/>
          <pc:sldMk cId="2732877792" sldId="283"/>
        </pc:sldMkLst>
      </pc:sldChg>
      <pc:sldChg chg="del">
        <pc:chgData name="Tom Bruaire" userId="1a743fcf631ca1b4" providerId="Windows Live" clId="Web-{06BA34EC-B24C-4A1A-AD9A-BF2F1327B958}" dt="2024-04-25T02:24:30.389" v="1"/>
        <pc:sldMkLst>
          <pc:docMk/>
          <pc:sldMk cId="3224385597" sldId="284"/>
        </pc:sldMkLst>
      </pc:sldChg>
    </pc:docChg>
  </pc:docChgLst>
  <pc:docChgLst>
    <pc:chgData name="Enolha DAIJARDIN" userId="75fcb78875e47ce3" providerId="Windows Live" clId="Web-{B27E1A29-77A3-41A0-9B8C-049BC6B67F62}"/>
    <pc:docChg chg="modSld">
      <pc:chgData name="Enolha DAIJARDIN" userId="75fcb78875e47ce3" providerId="Windows Live" clId="Web-{B27E1A29-77A3-41A0-9B8C-049BC6B67F62}" dt="2024-04-24T19:46:22.737" v="106"/>
      <pc:docMkLst>
        <pc:docMk/>
      </pc:docMkLst>
      <pc:sldChg chg="modSp">
        <pc:chgData name="Enolha DAIJARDIN" userId="75fcb78875e47ce3" providerId="Windows Live" clId="Web-{B27E1A29-77A3-41A0-9B8C-049BC6B67F62}" dt="2024-04-24T19:46:22.737" v="106"/>
        <pc:sldMkLst>
          <pc:docMk/>
          <pc:sldMk cId="946692832" sldId="285"/>
        </pc:sldMkLst>
        <pc:graphicFrameChg chg="mod modGraphic">
          <ac:chgData name="Enolha DAIJARDIN" userId="75fcb78875e47ce3" providerId="Windows Live" clId="Web-{B27E1A29-77A3-41A0-9B8C-049BC6B67F62}" dt="2024-04-24T19:46:22.737" v="106"/>
          <ac:graphicFrameMkLst>
            <pc:docMk/>
            <pc:sldMk cId="946692832" sldId="285"/>
            <ac:graphicFrameMk id="5" creationId="{661530C5-2D1F-7F83-A0D2-E4913C8E5E64}"/>
          </ac:graphicFrameMkLst>
        </pc:graphicFrameChg>
      </pc:sldChg>
    </pc:docChg>
  </pc:docChgLst>
  <pc:docChgLst>
    <pc:chgData name="Utilisateur invité" providerId="Windows Live" clId="Web-{B94FFE50-53E8-4B4A-A933-FB76B3A96942}"/>
    <pc:docChg chg="modSld">
      <pc:chgData name="Utilisateur invité" userId="" providerId="Windows Live" clId="Web-{B94FFE50-53E8-4B4A-A933-FB76B3A96942}" dt="2024-04-22T12:59:49.504" v="20" actId="20577"/>
      <pc:docMkLst>
        <pc:docMk/>
      </pc:docMkLst>
      <pc:sldChg chg="modSp">
        <pc:chgData name="Utilisateur invité" userId="" providerId="Windows Live" clId="Web-{B94FFE50-53E8-4B4A-A933-FB76B3A96942}" dt="2024-04-22T12:34:16.805" v="15" actId="20577"/>
        <pc:sldMkLst>
          <pc:docMk/>
          <pc:sldMk cId="1251059796" sldId="258"/>
        </pc:sldMkLst>
        <pc:spChg chg="mod">
          <ac:chgData name="Utilisateur invité" userId="" providerId="Windows Live" clId="Web-{B94FFE50-53E8-4B4A-A933-FB76B3A96942}" dt="2024-04-22T12:34:16.805" v="15" actId="20577"/>
          <ac:spMkLst>
            <pc:docMk/>
            <pc:sldMk cId="1251059796" sldId="258"/>
            <ac:spMk id="2" creationId="{4FE45AF9-36CD-C229-4456-55DA24CF5DE0}"/>
          </ac:spMkLst>
        </pc:spChg>
      </pc:sldChg>
      <pc:sldChg chg="modSp">
        <pc:chgData name="Utilisateur invité" userId="" providerId="Windows Live" clId="Web-{B94FFE50-53E8-4B4A-A933-FB76B3A96942}" dt="2024-04-22T12:59:49.504" v="20" actId="20577"/>
        <pc:sldMkLst>
          <pc:docMk/>
          <pc:sldMk cId="1665450986" sldId="261"/>
        </pc:sldMkLst>
        <pc:spChg chg="mod">
          <ac:chgData name="Utilisateur invité" userId="" providerId="Windows Live" clId="Web-{B94FFE50-53E8-4B4A-A933-FB76B3A96942}" dt="2024-04-22T12:59:49.504" v="20" actId="20577"/>
          <ac:spMkLst>
            <pc:docMk/>
            <pc:sldMk cId="1665450986" sldId="261"/>
            <ac:spMk id="3" creationId="{1C7D0C43-E0E2-5804-1A8F-6EB5D6343BE3}"/>
          </ac:spMkLst>
        </pc:spChg>
      </pc:sldChg>
    </pc:docChg>
  </pc:docChgLst>
  <pc:docChgLst>
    <pc:chgData name="Utilisateur invité" providerId="Windows Live" clId="Web-{47475E4D-7EB5-4224-A114-E630C41B82DA}"/>
    <pc:docChg chg="addSld delSld modSld sldOrd">
      <pc:chgData name="Utilisateur invité" userId="" providerId="Windows Live" clId="Web-{47475E4D-7EB5-4224-A114-E630C41B82DA}" dt="2024-04-22T15:26:31.416" v="2123" actId="20577"/>
      <pc:docMkLst>
        <pc:docMk/>
      </pc:docMkLst>
      <pc:sldChg chg="addSp delSp modSp">
        <pc:chgData name="Utilisateur invité" userId="" providerId="Windows Live" clId="Web-{47475E4D-7EB5-4224-A114-E630C41B82DA}" dt="2024-04-22T14:45:29.354" v="150" actId="1076"/>
        <pc:sldMkLst>
          <pc:docMk/>
          <pc:sldMk cId="242491993" sldId="266"/>
        </pc:sldMkLst>
        <pc:spChg chg="del">
          <ac:chgData name="Utilisateur invité" userId="" providerId="Windows Live" clId="Web-{47475E4D-7EB5-4224-A114-E630C41B82DA}" dt="2024-04-22T14:39:26.735" v="0"/>
          <ac:spMkLst>
            <pc:docMk/>
            <pc:sldMk cId="242491993" sldId="266"/>
            <ac:spMk id="3" creationId="{60354DCB-B427-A8A1-4B26-6F0FD04F03EE}"/>
          </ac:spMkLst>
        </pc:spChg>
        <pc:spChg chg="add del mod">
          <ac:chgData name="Utilisateur invité" userId="" providerId="Windows Live" clId="Web-{47475E4D-7EB5-4224-A114-E630C41B82DA}" dt="2024-04-22T14:40:31.862" v="4"/>
          <ac:spMkLst>
            <pc:docMk/>
            <pc:sldMk cId="242491993" sldId="266"/>
            <ac:spMk id="6" creationId="{B6D02E4B-402E-FC72-0B99-5FCBC6819944}"/>
          </ac:spMkLst>
        </pc:spChg>
        <pc:spChg chg="add mod">
          <ac:chgData name="Utilisateur invité" userId="" providerId="Windows Live" clId="Web-{47475E4D-7EB5-4224-A114-E630C41B82DA}" dt="2024-04-22T14:45:24.588" v="149" actId="20577"/>
          <ac:spMkLst>
            <pc:docMk/>
            <pc:sldMk cId="242491993" sldId="266"/>
            <ac:spMk id="9" creationId="{496D004D-B26B-044C-6191-13F4C7AB64A2}"/>
          </ac:spMkLst>
        </pc:spChg>
        <pc:picChg chg="add del mod ord modCrop">
          <ac:chgData name="Utilisateur invité" userId="" providerId="Windows Live" clId="Web-{47475E4D-7EB5-4224-A114-E630C41B82DA}" dt="2024-04-22T14:40:30.284" v="3"/>
          <ac:picMkLst>
            <pc:docMk/>
            <pc:sldMk cId="242491993" sldId="266"/>
            <ac:picMk id="4" creationId="{34A99B3B-3C87-786A-5867-788D3ABF7958}"/>
          </ac:picMkLst>
        </pc:picChg>
        <pc:picChg chg="add del mod ord modCrop">
          <ac:chgData name="Utilisateur invité" userId="" providerId="Windows Live" clId="Web-{47475E4D-7EB5-4224-A114-E630C41B82DA}" dt="2024-04-22T14:42:12.677" v="23"/>
          <ac:picMkLst>
            <pc:docMk/>
            <pc:sldMk cId="242491993" sldId="266"/>
            <ac:picMk id="7" creationId="{9DB00B15-7FF3-56C7-ED91-9754FBDAE33C}"/>
          </ac:picMkLst>
        </pc:picChg>
        <pc:picChg chg="add mod">
          <ac:chgData name="Utilisateur invité" userId="" providerId="Windows Live" clId="Web-{47475E4D-7EB5-4224-A114-E630C41B82DA}" dt="2024-04-22T14:45:29.354" v="150" actId="1076"/>
          <ac:picMkLst>
            <pc:docMk/>
            <pc:sldMk cId="242491993" sldId="266"/>
            <ac:picMk id="10" creationId="{C18E3457-83B5-71ED-91C0-42B96E38AB69}"/>
          </ac:picMkLst>
        </pc:picChg>
      </pc:sldChg>
      <pc:sldChg chg="addSp delSp modSp new">
        <pc:chgData name="Utilisateur invité" userId="" providerId="Windows Live" clId="Web-{47475E4D-7EB5-4224-A114-E630C41B82DA}" dt="2024-04-22T14:54:34.743" v="550" actId="1076"/>
        <pc:sldMkLst>
          <pc:docMk/>
          <pc:sldMk cId="2267604260" sldId="267"/>
        </pc:sldMkLst>
        <pc:spChg chg="del">
          <ac:chgData name="Utilisateur invité" userId="" providerId="Windows Live" clId="Web-{47475E4D-7EB5-4224-A114-E630C41B82DA}" dt="2024-04-22T14:45:46.010" v="152"/>
          <ac:spMkLst>
            <pc:docMk/>
            <pc:sldMk cId="2267604260" sldId="267"/>
            <ac:spMk id="2" creationId="{739E6617-FAD6-E93B-11B4-742DF08FE0CB}"/>
          </ac:spMkLst>
        </pc:spChg>
        <pc:spChg chg="del mod">
          <ac:chgData name="Utilisateur invité" userId="" providerId="Windows Live" clId="Web-{47475E4D-7EB5-4224-A114-E630C41B82DA}" dt="2024-04-22T14:46:09.480" v="154"/>
          <ac:spMkLst>
            <pc:docMk/>
            <pc:sldMk cId="2267604260" sldId="267"/>
            <ac:spMk id="3" creationId="{FC5A88BA-19C2-8095-583D-CB78F90FD38D}"/>
          </ac:spMkLst>
        </pc:spChg>
        <pc:spChg chg="add mod">
          <ac:chgData name="Utilisateur invité" userId="" providerId="Windows Live" clId="Web-{47475E4D-7EB5-4224-A114-E630C41B82DA}" dt="2024-04-22T14:54:16.476" v="546" actId="14100"/>
          <ac:spMkLst>
            <pc:docMk/>
            <pc:sldMk cId="2267604260" sldId="267"/>
            <ac:spMk id="6" creationId="{E2342990-6BF7-8747-D876-65C4A3C4CAC2}"/>
          </ac:spMkLst>
        </pc:spChg>
        <pc:picChg chg="add del mod ord">
          <ac:chgData name="Utilisateur invité" userId="" providerId="Windows Live" clId="Web-{47475E4D-7EB5-4224-A114-E630C41B82DA}" dt="2024-04-22T14:46:27.636" v="161"/>
          <ac:picMkLst>
            <pc:docMk/>
            <pc:sldMk cId="2267604260" sldId="267"/>
            <ac:picMk id="4" creationId="{7A83E27C-6E4B-5193-3A11-9E09F73ED540}"/>
          </ac:picMkLst>
        </pc:picChg>
        <pc:picChg chg="add mod">
          <ac:chgData name="Utilisateur invité" userId="" providerId="Windows Live" clId="Web-{47475E4D-7EB5-4224-A114-E630C41B82DA}" dt="2024-04-22T14:52:17.380" v="514" actId="1076"/>
          <ac:picMkLst>
            <pc:docMk/>
            <pc:sldMk cId="2267604260" sldId="267"/>
            <ac:picMk id="7" creationId="{0872E8B2-211D-A892-00B6-5E25D81D3153}"/>
          </ac:picMkLst>
        </pc:picChg>
        <pc:picChg chg="add mod">
          <ac:chgData name="Utilisateur invité" userId="" providerId="Windows Live" clId="Web-{47475E4D-7EB5-4224-A114-E630C41B82DA}" dt="2024-04-22T14:54:34.743" v="550" actId="1076"/>
          <ac:picMkLst>
            <pc:docMk/>
            <pc:sldMk cId="2267604260" sldId="267"/>
            <ac:picMk id="8" creationId="{52C2BF70-2716-3D00-7560-7259D3FA0C9E}"/>
          </ac:picMkLst>
        </pc:picChg>
        <pc:picChg chg="add mod">
          <ac:chgData name="Utilisateur invité" userId="" providerId="Windows Live" clId="Web-{47475E4D-7EB5-4224-A114-E630C41B82DA}" dt="2024-04-22T14:54:30.258" v="549" actId="14100"/>
          <ac:picMkLst>
            <pc:docMk/>
            <pc:sldMk cId="2267604260" sldId="267"/>
            <ac:picMk id="9" creationId="{7E038EA3-388B-232D-D4DB-71113C07B499}"/>
          </ac:picMkLst>
        </pc:picChg>
      </pc:sldChg>
      <pc:sldChg chg="addSp delSp modSp new">
        <pc:chgData name="Utilisateur invité" userId="" providerId="Windows Live" clId="Web-{47475E4D-7EB5-4224-A114-E630C41B82DA}" dt="2024-04-22T14:58:19.451" v="690" actId="1076"/>
        <pc:sldMkLst>
          <pc:docMk/>
          <pc:sldMk cId="1391880784" sldId="268"/>
        </pc:sldMkLst>
        <pc:spChg chg="del">
          <ac:chgData name="Utilisateur invité" userId="" providerId="Windows Live" clId="Web-{47475E4D-7EB5-4224-A114-E630C41B82DA}" dt="2024-04-22T14:55:22.134" v="551"/>
          <ac:spMkLst>
            <pc:docMk/>
            <pc:sldMk cId="1391880784" sldId="268"/>
            <ac:spMk id="2" creationId="{221C8B31-C919-9331-2307-3BEA8758EBA9}"/>
          </ac:spMkLst>
        </pc:spChg>
        <pc:spChg chg="del mod">
          <ac:chgData name="Utilisateur invité" userId="" providerId="Windows Live" clId="Web-{47475E4D-7EB5-4224-A114-E630C41B82DA}" dt="2024-04-22T14:55:45.151" v="555"/>
          <ac:spMkLst>
            <pc:docMk/>
            <pc:sldMk cId="1391880784" sldId="268"/>
            <ac:spMk id="3" creationId="{B99ECD91-57E6-A23D-8C23-F04226373F2E}"/>
          </ac:spMkLst>
        </pc:spChg>
        <pc:spChg chg="add mod">
          <ac:chgData name="Utilisateur invité" userId="" providerId="Windows Live" clId="Web-{47475E4D-7EB5-4224-A114-E630C41B82DA}" dt="2024-04-22T14:58:08.357" v="685" actId="1076"/>
          <ac:spMkLst>
            <pc:docMk/>
            <pc:sldMk cId="1391880784" sldId="268"/>
            <ac:spMk id="6" creationId="{EA4C4168-FBA1-1016-57FE-D99E976A2360}"/>
          </ac:spMkLst>
        </pc:spChg>
        <pc:picChg chg="add del mod ord modCrop">
          <ac:chgData name="Utilisateur invité" userId="" providerId="Windows Live" clId="Web-{47475E4D-7EB5-4224-A114-E630C41B82DA}" dt="2024-04-22T14:56:23.839" v="561"/>
          <ac:picMkLst>
            <pc:docMk/>
            <pc:sldMk cId="1391880784" sldId="268"/>
            <ac:picMk id="4" creationId="{230D97E6-E0D8-CDEC-FABA-B83965E07E90}"/>
          </ac:picMkLst>
        </pc:picChg>
        <pc:picChg chg="add mod">
          <ac:chgData name="Utilisateur invité" userId="" providerId="Windows Live" clId="Web-{47475E4D-7EB5-4224-A114-E630C41B82DA}" dt="2024-04-22T14:58:19.451" v="690" actId="1076"/>
          <ac:picMkLst>
            <pc:docMk/>
            <pc:sldMk cId="1391880784" sldId="268"/>
            <ac:picMk id="7" creationId="{B3953B58-FC12-C0F5-FFC9-D7719EFA4032}"/>
          </ac:picMkLst>
        </pc:picChg>
      </pc:sldChg>
      <pc:sldChg chg="addSp delSp modSp add replId">
        <pc:chgData name="Utilisateur invité" userId="" providerId="Windows Live" clId="Web-{47475E4D-7EB5-4224-A114-E630C41B82DA}" dt="2024-04-22T15:00:57.955" v="829" actId="20577"/>
        <pc:sldMkLst>
          <pc:docMk/>
          <pc:sldMk cId="1938405258" sldId="269"/>
        </pc:sldMkLst>
        <pc:spChg chg="mod">
          <ac:chgData name="Utilisateur invité" userId="" providerId="Windows Live" clId="Web-{47475E4D-7EB5-4224-A114-E630C41B82DA}" dt="2024-04-22T15:00:57.955" v="829" actId="20577"/>
          <ac:spMkLst>
            <pc:docMk/>
            <pc:sldMk cId="1938405258" sldId="269"/>
            <ac:spMk id="6" creationId="{EA4C4168-FBA1-1016-57FE-D99E976A2360}"/>
          </ac:spMkLst>
        </pc:spChg>
        <pc:picChg chg="add del mod">
          <ac:chgData name="Utilisateur invité" userId="" providerId="Windows Live" clId="Web-{47475E4D-7EB5-4224-A114-E630C41B82DA}" dt="2024-04-22T14:59:21.281" v="752"/>
          <ac:picMkLst>
            <pc:docMk/>
            <pc:sldMk cId="1938405258" sldId="269"/>
            <ac:picMk id="2" creationId="{2F9BEF88-A833-B448-CAA8-E69322196BFB}"/>
          </ac:picMkLst>
        </pc:picChg>
        <pc:picChg chg="add mod">
          <ac:chgData name="Utilisateur invité" userId="" providerId="Windows Live" clId="Web-{47475E4D-7EB5-4224-A114-E630C41B82DA}" dt="2024-04-22T15:00:40.392" v="797" actId="14100"/>
          <ac:picMkLst>
            <pc:docMk/>
            <pc:sldMk cId="1938405258" sldId="269"/>
            <ac:picMk id="3" creationId="{2F43B3FF-9868-47BA-DBD7-500755FAD9F4}"/>
          </ac:picMkLst>
        </pc:picChg>
        <pc:picChg chg="del">
          <ac:chgData name="Utilisateur invité" userId="" providerId="Windows Live" clId="Web-{47475E4D-7EB5-4224-A114-E630C41B82DA}" dt="2024-04-22T14:58:34.671" v="693"/>
          <ac:picMkLst>
            <pc:docMk/>
            <pc:sldMk cId="1938405258" sldId="269"/>
            <ac:picMk id="7" creationId="{B3953B58-FC12-C0F5-FFC9-D7719EFA4032}"/>
          </ac:picMkLst>
        </pc:picChg>
      </pc:sldChg>
      <pc:sldChg chg="addSp delSp modSp add ord replId">
        <pc:chgData name="Utilisateur invité" userId="" providerId="Windows Live" clId="Web-{47475E4D-7EB5-4224-A114-E630C41B82DA}" dt="2024-04-22T15:05:03.227" v="958" actId="20577"/>
        <pc:sldMkLst>
          <pc:docMk/>
          <pc:sldMk cId="1834816235" sldId="270"/>
        </pc:sldMkLst>
        <pc:spChg chg="mod">
          <ac:chgData name="Utilisateur invité" userId="" providerId="Windows Live" clId="Web-{47475E4D-7EB5-4224-A114-E630C41B82DA}" dt="2024-04-22T15:05:03.227" v="958" actId="20577"/>
          <ac:spMkLst>
            <pc:docMk/>
            <pc:sldMk cId="1834816235" sldId="270"/>
            <ac:spMk id="6" creationId="{EA4C4168-FBA1-1016-57FE-D99E976A2360}"/>
          </ac:spMkLst>
        </pc:spChg>
        <pc:picChg chg="add del mod">
          <ac:chgData name="Utilisateur invité" userId="" providerId="Windows Live" clId="Web-{47475E4D-7EB5-4224-A114-E630C41B82DA}" dt="2024-04-22T15:03:39.788" v="926" actId="1076"/>
          <ac:picMkLst>
            <pc:docMk/>
            <pc:sldMk cId="1834816235" sldId="270"/>
            <ac:picMk id="2" creationId="{502E42D4-5BEE-1DCF-A6DF-0B538D80E7E0}"/>
          </ac:picMkLst>
        </pc:picChg>
        <pc:picChg chg="del">
          <ac:chgData name="Utilisateur invité" userId="" providerId="Windows Live" clId="Web-{47475E4D-7EB5-4224-A114-E630C41B82DA}" dt="2024-04-22T15:01:33.738" v="831"/>
          <ac:picMkLst>
            <pc:docMk/>
            <pc:sldMk cId="1834816235" sldId="270"/>
            <ac:picMk id="7" creationId="{B3953B58-FC12-C0F5-FFC9-D7719EFA4032}"/>
          </ac:picMkLst>
        </pc:picChg>
      </pc:sldChg>
      <pc:sldChg chg="addSp delSp modSp new">
        <pc:chgData name="Utilisateur invité" userId="" providerId="Windows Live" clId="Web-{47475E4D-7EB5-4224-A114-E630C41B82DA}" dt="2024-04-22T15:08:55.952" v="1116" actId="1076"/>
        <pc:sldMkLst>
          <pc:docMk/>
          <pc:sldMk cId="832340689" sldId="271"/>
        </pc:sldMkLst>
        <pc:spChg chg="del">
          <ac:chgData name="Utilisateur invité" userId="" providerId="Windows Live" clId="Web-{47475E4D-7EB5-4224-A114-E630C41B82DA}" dt="2024-04-22T15:06:57.480" v="960"/>
          <ac:spMkLst>
            <pc:docMk/>
            <pc:sldMk cId="832340689" sldId="271"/>
            <ac:spMk id="2" creationId="{0F5E76EC-AE97-12A3-022F-96836957DBFF}"/>
          </ac:spMkLst>
        </pc:spChg>
        <pc:spChg chg="add del mod">
          <ac:chgData name="Utilisateur invité" userId="" providerId="Windows Live" clId="Web-{47475E4D-7EB5-4224-A114-E630C41B82DA}" dt="2024-04-22T15:08:54.233" v="1115" actId="1076"/>
          <ac:spMkLst>
            <pc:docMk/>
            <pc:sldMk cId="832340689" sldId="271"/>
            <ac:spMk id="3" creationId="{F723DCE3-67A6-73C9-77D5-CA042CEB3685}"/>
          </ac:spMkLst>
        </pc:spChg>
        <pc:picChg chg="add del mod ord">
          <ac:chgData name="Utilisateur invité" userId="" providerId="Windows Live" clId="Web-{47475E4D-7EB5-4224-A114-E630C41B82DA}" dt="2024-04-22T15:07:06.215" v="966"/>
          <ac:picMkLst>
            <pc:docMk/>
            <pc:sldMk cId="832340689" sldId="271"/>
            <ac:picMk id="4" creationId="{D062A6DE-4A01-2E03-C829-8FA072C30EB6}"/>
          </ac:picMkLst>
        </pc:picChg>
        <pc:picChg chg="add mod">
          <ac:chgData name="Utilisateur invité" userId="" providerId="Windows Live" clId="Web-{47475E4D-7EB5-4224-A114-E630C41B82DA}" dt="2024-04-22T15:08:55.952" v="1116" actId="1076"/>
          <ac:picMkLst>
            <pc:docMk/>
            <pc:sldMk cId="832340689" sldId="271"/>
            <ac:picMk id="5" creationId="{E91A02DD-21FB-F4FC-7750-4BC71A9AEA7C}"/>
          </ac:picMkLst>
        </pc:picChg>
      </pc:sldChg>
      <pc:sldChg chg="addSp delSp modSp add replId">
        <pc:chgData name="Utilisateur invité" userId="" providerId="Windows Live" clId="Web-{47475E4D-7EB5-4224-A114-E630C41B82DA}" dt="2024-04-22T15:13:38.490" v="1280" actId="20577"/>
        <pc:sldMkLst>
          <pc:docMk/>
          <pc:sldMk cId="2093038642" sldId="272"/>
        </pc:sldMkLst>
        <pc:spChg chg="mod">
          <ac:chgData name="Utilisateur invité" userId="" providerId="Windows Live" clId="Web-{47475E4D-7EB5-4224-A114-E630C41B82DA}" dt="2024-04-22T15:13:38.490" v="1280" actId="20577"/>
          <ac:spMkLst>
            <pc:docMk/>
            <pc:sldMk cId="2093038642" sldId="272"/>
            <ac:spMk id="3" creationId="{F723DCE3-67A6-73C9-77D5-CA042CEB3685}"/>
          </ac:spMkLst>
        </pc:spChg>
        <pc:picChg chg="add mod">
          <ac:chgData name="Utilisateur invité" userId="" providerId="Windows Live" clId="Web-{47475E4D-7EB5-4224-A114-E630C41B82DA}" dt="2024-04-22T15:11:53.269" v="1223" actId="1076"/>
          <ac:picMkLst>
            <pc:docMk/>
            <pc:sldMk cId="2093038642" sldId="272"/>
            <ac:picMk id="2" creationId="{0D6351D6-33D3-C7FA-C913-487353A889E0}"/>
          </ac:picMkLst>
        </pc:picChg>
        <pc:picChg chg="del">
          <ac:chgData name="Utilisateur invité" userId="" providerId="Windows Live" clId="Web-{47475E4D-7EB5-4224-A114-E630C41B82DA}" dt="2024-04-22T15:11:30.190" v="1220"/>
          <ac:picMkLst>
            <pc:docMk/>
            <pc:sldMk cId="2093038642" sldId="272"/>
            <ac:picMk id="5" creationId="{E91A02DD-21FB-F4FC-7750-4BC71A9AEA7C}"/>
          </ac:picMkLst>
        </pc:picChg>
      </pc:sldChg>
      <pc:sldChg chg="addSp delSp modSp add replId">
        <pc:chgData name="Utilisateur invité" userId="" providerId="Windows Live" clId="Web-{47475E4D-7EB5-4224-A114-E630C41B82DA}" dt="2024-04-22T15:16:52.230" v="1484" actId="20577"/>
        <pc:sldMkLst>
          <pc:docMk/>
          <pc:sldMk cId="2481954114" sldId="273"/>
        </pc:sldMkLst>
        <pc:spChg chg="mod">
          <ac:chgData name="Utilisateur invité" userId="" providerId="Windows Live" clId="Web-{47475E4D-7EB5-4224-A114-E630C41B82DA}" dt="2024-04-22T15:16:52.230" v="1484" actId="20577"/>
          <ac:spMkLst>
            <pc:docMk/>
            <pc:sldMk cId="2481954114" sldId="273"/>
            <ac:spMk id="3" creationId="{F723DCE3-67A6-73C9-77D5-CA042CEB3685}"/>
          </ac:spMkLst>
        </pc:spChg>
        <pc:picChg chg="add mod">
          <ac:chgData name="Utilisateur invité" userId="" providerId="Windows Live" clId="Web-{47475E4D-7EB5-4224-A114-E630C41B82DA}" dt="2024-04-22T15:15:18.805" v="1373" actId="1076"/>
          <ac:picMkLst>
            <pc:docMk/>
            <pc:sldMk cId="2481954114" sldId="273"/>
            <ac:picMk id="2" creationId="{7EDA9E72-6B21-FF36-F5C3-5773E9F08E19}"/>
          </ac:picMkLst>
        </pc:picChg>
        <pc:picChg chg="del">
          <ac:chgData name="Utilisateur invité" userId="" providerId="Windows Live" clId="Web-{47475E4D-7EB5-4224-A114-E630C41B82DA}" dt="2024-04-22T15:14:52.164" v="1366"/>
          <ac:picMkLst>
            <pc:docMk/>
            <pc:sldMk cId="2481954114" sldId="273"/>
            <ac:picMk id="5" creationId="{E91A02DD-21FB-F4FC-7750-4BC71A9AEA7C}"/>
          </ac:picMkLst>
        </pc:picChg>
      </pc:sldChg>
      <pc:sldChg chg="addSp delSp modSp new">
        <pc:chgData name="Utilisateur invité" userId="" providerId="Windows Live" clId="Web-{47475E4D-7EB5-4224-A114-E630C41B82DA}" dt="2024-04-22T15:20:06.297" v="1714" actId="20577"/>
        <pc:sldMkLst>
          <pc:docMk/>
          <pc:sldMk cId="2957075359" sldId="274"/>
        </pc:sldMkLst>
        <pc:spChg chg="del">
          <ac:chgData name="Utilisateur invité" userId="" providerId="Windows Live" clId="Web-{47475E4D-7EB5-4224-A114-E630C41B82DA}" dt="2024-04-22T15:17:01.183" v="1486"/>
          <ac:spMkLst>
            <pc:docMk/>
            <pc:sldMk cId="2957075359" sldId="274"/>
            <ac:spMk id="2" creationId="{7106F6E6-E01C-CBA3-A79A-EE4990C6EA79}"/>
          </ac:spMkLst>
        </pc:spChg>
        <pc:spChg chg="mod">
          <ac:chgData name="Utilisateur invité" userId="" providerId="Windows Live" clId="Web-{47475E4D-7EB5-4224-A114-E630C41B82DA}" dt="2024-04-22T15:20:06.297" v="1714" actId="20577"/>
          <ac:spMkLst>
            <pc:docMk/>
            <pc:sldMk cId="2957075359" sldId="274"/>
            <ac:spMk id="3" creationId="{4D20ABA0-D372-F7CF-0894-F85807E09791}"/>
          </ac:spMkLst>
        </pc:spChg>
        <pc:picChg chg="add mod">
          <ac:chgData name="Utilisateur invité" userId="" providerId="Windows Live" clId="Web-{47475E4D-7EB5-4224-A114-E630C41B82DA}" dt="2024-04-22T15:18:17.482" v="1565" actId="14100"/>
          <ac:picMkLst>
            <pc:docMk/>
            <pc:sldMk cId="2957075359" sldId="274"/>
            <ac:picMk id="4" creationId="{E5A96A27-A3F0-9A48-F937-FBA24BDC13A8}"/>
          </ac:picMkLst>
        </pc:picChg>
      </pc:sldChg>
      <pc:sldChg chg="modSp add del replId">
        <pc:chgData name="Utilisateur invité" userId="" providerId="Windows Live" clId="Web-{47475E4D-7EB5-4224-A114-E630C41B82DA}" dt="2024-04-22T15:20:26.923" v="1718"/>
        <pc:sldMkLst>
          <pc:docMk/>
          <pc:sldMk cId="3177813543" sldId="275"/>
        </pc:sldMkLst>
        <pc:spChg chg="mod">
          <ac:chgData name="Utilisateur invité" userId="" providerId="Windows Live" clId="Web-{47475E4D-7EB5-4224-A114-E630C41B82DA}" dt="2024-04-22T15:20:26.469" v="1717" actId="20577"/>
          <ac:spMkLst>
            <pc:docMk/>
            <pc:sldMk cId="3177813543" sldId="275"/>
            <ac:spMk id="3" creationId="{4D20ABA0-D372-F7CF-0894-F85807E09791}"/>
          </ac:spMkLst>
        </pc:spChg>
      </pc:sldChg>
      <pc:sldChg chg="addSp delSp modSp new">
        <pc:chgData name="Utilisateur invité" userId="" providerId="Windows Live" clId="Web-{47475E4D-7EB5-4224-A114-E630C41B82DA}" dt="2024-04-22T15:24:45.476" v="1963" actId="1076"/>
        <pc:sldMkLst>
          <pc:docMk/>
          <pc:sldMk cId="3640834444" sldId="275"/>
        </pc:sldMkLst>
        <pc:spChg chg="del">
          <ac:chgData name="Utilisateur invité" userId="" providerId="Windows Live" clId="Web-{47475E4D-7EB5-4224-A114-E630C41B82DA}" dt="2024-04-22T15:20:44.985" v="1720"/>
          <ac:spMkLst>
            <pc:docMk/>
            <pc:sldMk cId="3640834444" sldId="275"/>
            <ac:spMk id="2" creationId="{6967CE17-F471-3466-9F98-2A8937983CD7}"/>
          </ac:spMkLst>
        </pc:spChg>
        <pc:spChg chg="add del mod">
          <ac:chgData name="Utilisateur invité" userId="" providerId="Windows Live" clId="Web-{47475E4D-7EB5-4224-A114-E630C41B82DA}" dt="2024-04-22T15:24:43.773" v="1962" actId="20577"/>
          <ac:spMkLst>
            <pc:docMk/>
            <pc:sldMk cId="3640834444" sldId="275"/>
            <ac:spMk id="3" creationId="{72ACAC6F-0348-83FB-C8DD-1B6E7F53146E}"/>
          </ac:spMkLst>
        </pc:spChg>
        <pc:picChg chg="add del mod ord">
          <ac:chgData name="Utilisateur invité" userId="" providerId="Windows Live" clId="Web-{47475E4D-7EB5-4224-A114-E630C41B82DA}" dt="2024-04-22T15:21:17.986" v="1723"/>
          <ac:picMkLst>
            <pc:docMk/>
            <pc:sldMk cId="3640834444" sldId="275"/>
            <ac:picMk id="4" creationId="{2693905C-7D6B-ED59-BCBD-A4528068FC5E}"/>
          </ac:picMkLst>
        </pc:picChg>
        <pc:picChg chg="add del mod">
          <ac:chgData name="Utilisateur invité" userId="" providerId="Windows Live" clId="Web-{47475E4D-7EB5-4224-A114-E630C41B82DA}" dt="2024-04-22T15:23:01.880" v="1822"/>
          <ac:picMkLst>
            <pc:docMk/>
            <pc:sldMk cId="3640834444" sldId="275"/>
            <ac:picMk id="5" creationId="{B359928F-83AA-C881-9230-3DFC4E68A686}"/>
          </ac:picMkLst>
        </pc:picChg>
        <pc:picChg chg="add mod">
          <ac:chgData name="Utilisateur invité" userId="" providerId="Windows Live" clId="Web-{47475E4D-7EB5-4224-A114-E630C41B82DA}" dt="2024-04-22T15:24:45.476" v="1963" actId="1076"/>
          <ac:picMkLst>
            <pc:docMk/>
            <pc:sldMk cId="3640834444" sldId="275"/>
            <ac:picMk id="6" creationId="{AAC9FE5F-6CC3-1A98-95A3-5CA52170D0A5}"/>
          </ac:picMkLst>
        </pc:picChg>
      </pc:sldChg>
      <pc:sldChg chg="addSp delSp modSp add replId">
        <pc:chgData name="Utilisateur invité" userId="" providerId="Windows Live" clId="Web-{47475E4D-7EB5-4224-A114-E630C41B82DA}" dt="2024-04-22T15:26:31.416" v="2123" actId="20577"/>
        <pc:sldMkLst>
          <pc:docMk/>
          <pc:sldMk cId="2576628095" sldId="276"/>
        </pc:sldMkLst>
        <pc:spChg chg="mod">
          <ac:chgData name="Utilisateur invité" userId="" providerId="Windows Live" clId="Web-{47475E4D-7EB5-4224-A114-E630C41B82DA}" dt="2024-04-22T15:26:31.416" v="2123" actId="20577"/>
          <ac:spMkLst>
            <pc:docMk/>
            <pc:sldMk cId="2576628095" sldId="276"/>
            <ac:spMk id="3" creationId="{72ACAC6F-0348-83FB-C8DD-1B6E7F53146E}"/>
          </ac:spMkLst>
        </pc:spChg>
        <pc:picChg chg="add mod">
          <ac:chgData name="Utilisateur invité" userId="" providerId="Windows Live" clId="Web-{47475E4D-7EB5-4224-A114-E630C41B82DA}" dt="2024-04-22T15:25:51.618" v="2060" actId="1076"/>
          <ac:picMkLst>
            <pc:docMk/>
            <pc:sldMk cId="2576628095" sldId="276"/>
            <ac:picMk id="2" creationId="{8F968573-93C1-934D-E085-6F653A989970}"/>
          </ac:picMkLst>
        </pc:picChg>
        <pc:picChg chg="del">
          <ac:chgData name="Utilisateur invité" userId="" providerId="Windows Live" clId="Web-{47475E4D-7EB5-4224-A114-E630C41B82DA}" dt="2024-04-22T15:25:09.805" v="1965"/>
          <ac:picMkLst>
            <pc:docMk/>
            <pc:sldMk cId="2576628095" sldId="276"/>
            <ac:picMk id="6" creationId="{AAC9FE5F-6CC3-1A98-95A3-5CA52170D0A5}"/>
          </ac:picMkLst>
        </pc:picChg>
      </pc:sldChg>
    </pc:docChg>
  </pc:docChgLst>
  <pc:docChgLst>
    <pc:chgData name="Enolha DAIJARDIN" userId="75fcb78875e47ce3" providerId="Windows Live" clId="Web-{E5BA54B7-CADD-4146-8C71-8E7D0779F9E1}"/>
    <pc:docChg chg="addSld delSld modSld sldOrd">
      <pc:chgData name="Enolha DAIJARDIN" userId="75fcb78875e47ce3" providerId="Windows Live" clId="Web-{E5BA54B7-CADD-4146-8C71-8E7D0779F9E1}" dt="2024-04-24T17:21:51.634" v="26" actId="1076"/>
      <pc:docMkLst>
        <pc:docMk/>
      </pc:docMkLst>
      <pc:sldChg chg="addSp delSp modSp new modNotes">
        <pc:chgData name="Enolha DAIJARDIN" userId="75fcb78875e47ce3" providerId="Windows Live" clId="Web-{E5BA54B7-CADD-4146-8C71-8E7D0779F9E1}" dt="2024-04-24T17:20:18.269" v="8"/>
        <pc:sldMkLst>
          <pc:docMk/>
          <pc:sldMk cId="946692832" sldId="285"/>
        </pc:sldMkLst>
        <pc:spChg chg="del">
          <ac:chgData name="Enolha DAIJARDIN" userId="75fcb78875e47ce3" providerId="Windows Live" clId="Web-{E5BA54B7-CADD-4146-8C71-8E7D0779F9E1}" dt="2024-04-24T17:19:39.283" v="2"/>
          <ac:spMkLst>
            <pc:docMk/>
            <pc:sldMk cId="946692832" sldId="285"/>
            <ac:spMk id="2" creationId="{A6E2552F-051D-0240-DE1E-E30CCA38CD20}"/>
          </ac:spMkLst>
        </pc:spChg>
        <pc:spChg chg="del">
          <ac:chgData name="Enolha DAIJARDIN" userId="75fcb78875e47ce3" providerId="Windows Live" clId="Web-{E5BA54B7-CADD-4146-8C71-8E7D0779F9E1}" dt="2024-04-24T17:19:38.236" v="1"/>
          <ac:spMkLst>
            <pc:docMk/>
            <pc:sldMk cId="946692832" sldId="285"/>
            <ac:spMk id="3" creationId="{2B718533-5A80-093B-ED68-5CE785444A4F}"/>
          </ac:spMkLst>
        </pc:spChg>
        <pc:graphicFrameChg chg="add mod">
          <ac:chgData name="Enolha DAIJARDIN" userId="75fcb78875e47ce3" providerId="Windows Live" clId="Web-{E5BA54B7-CADD-4146-8C71-8E7D0779F9E1}" dt="2024-04-24T17:19:47.236" v="4" actId="1076"/>
          <ac:graphicFrameMkLst>
            <pc:docMk/>
            <pc:sldMk cId="946692832" sldId="285"/>
            <ac:graphicFrameMk id="5" creationId="{661530C5-2D1F-7F83-A0D2-E4913C8E5E64}"/>
          </ac:graphicFrameMkLst>
        </pc:graphicFrameChg>
      </pc:sldChg>
      <pc:sldChg chg="addSp delSp modSp add del ord replId">
        <pc:chgData name="Enolha DAIJARDIN" userId="75fcb78875e47ce3" providerId="Windows Live" clId="Web-{E5BA54B7-CADD-4146-8C71-8E7D0779F9E1}" dt="2024-04-24T17:21:05.397" v="16"/>
        <pc:sldMkLst>
          <pc:docMk/>
          <pc:sldMk cId="1429985454" sldId="286"/>
        </pc:sldMkLst>
        <pc:spChg chg="add mod">
          <ac:chgData name="Enolha DAIJARDIN" userId="75fcb78875e47ce3" providerId="Windows Live" clId="Web-{E5BA54B7-CADD-4146-8C71-8E7D0779F9E1}" dt="2024-04-24T17:20:48.849" v="13"/>
          <ac:spMkLst>
            <pc:docMk/>
            <pc:sldMk cId="1429985454" sldId="286"/>
            <ac:spMk id="4" creationId="{01462FE2-40BE-1D30-BABA-EB669CC803C8}"/>
          </ac:spMkLst>
        </pc:spChg>
        <pc:spChg chg="del mod">
          <ac:chgData name="Enolha DAIJARDIN" userId="75fcb78875e47ce3" providerId="Windows Live" clId="Web-{E5BA54B7-CADD-4146-8C71-8E7D0779F9E1}" dt="2024-04-24T17:20:48.849" v="13"/>
          <ac:spMkLst>
            <pc:docMk/>
            <pc:sldMk cId="1429985454" sldId="286"/>
            <ac:spMk id="9" creationId="{496D004D-B26B-044C-6191-13F4C7AB64A2}"/>
          </ac:spMkLst>
        </pc:spChg>
        <pc:picChg chg="del">
          <ac:chgData name="Enolha DAIJARDIN" userId="75fcb78875e47ce3" providerId="Windows Live" clId="Web-{E5BA54B7-CADD-4146-8C71-8E7D0779F9E1}" dt="2024-04-24T17:20:43.443" v="11"/>
          <ac:picMkLst>
            <pc:docMk/>
            <pc:sldMk cId="1429985454" sldId="286"/>
            <ac:picMk id="10" creationId="{C18E3457-83B5-71ED-91C0-42B96E38AB69}"/>
          </ac:picMkLst>
        </pc:picChg>
      </pc:sldChg>
      <pc:sldChg chg="delSp modSp new mod modClrScheme chgLayout">
        <pc:chgData name="Enolha DAIJARDIN" userId="75fcb78875e47ce3" providerId="Windows Live" clId="Web-{E5BA54B7-CADD-4146-8C71-8E7D0779F9E1}" dt="2024-04-24T17:21:51.634" v="26" actId="1076"/>
        <pc:sldMkLst>
          <pc:docMk/>
          <pc:sldMk cId="2744834713" sldId="287"/>
        </pc:sldMkLst>
        <pc:spChg chg="mod ord">
          <ac:chgData name="Enolha DAIJARDIN" userId="75fcb78875e47ce3" providerId="Windows Live" clId="Web-{E5BA54B7-CADD-4146-8C71-8E7D0779F9E1}" dt="2024-04-24T17:21:51.634" v="26" actId="1076"/>
          <ac:spMkLst>
            <pc:docMk/>
            <pc:sldMk cId="2744834713" sldId="287"/>
            <ac:spMk id="2" creationId="{6F0C3295-F67B-B784-8ED7-F7508AFE10BB}"/>
          </ac:spMkLst>
        </pc:spChg>
        <pc:spChg chg="del">
          <ac:chgData name="Enolha DAIJARDIN" userId="75fcb78875e47ce3" providerId="Windows Live" clId="Web-{E5BA54B7-CADD-4146-8C71-8E7D0779F9E1}" dt="2024-04-24T17:20:59.475" v="15"/>
          <ac:spMkLst>
            <pc:docMk/>
            <pc:sldMk cId="2744834713" sldId="287"/>
            <ac:spMk id="3" creationId="{9C7D37BF-753E-2272-179B-613690BD7B1E}"/>
          </ac:spMkLst>
        </pc:spChg>
      </pc:sldChg>
    </pc:docChg>
  </pc:docChgLst>
  <pc:docChgLst>
    <pc:chgData name="Utilisateur invité" providerId="Windows Live" clId="Web-{851EFDCE-2C07-406A-A707-2812223CD433}"/>
    <pc:docChg chg="addSld modSld">
      <pc:chgData name="Utilisateur invité" userId="" providerId="Windows Live" clId="Web-{851EFDCE-2C07-406A-A707-2812223CD433}" dt="2024-04-22T12:25:21.823" v="33"/>
      <pc:docMkLst>
        <pc:docMk/>
      </pc:docMkLst>
      <pc:sldChg chg="modSp">
        <pc:chgData name="Utilisateur invité" userId="" providerId="Windows Live" clId="Web-{851EFDCE-2C07-406A-A707-2812223CD433}" dt="2024-04-22T12:23:49.118" v="5" actId="20577"/>
        <pc:sldMkLst>
          <pc:docMk/>
          <pc:sldMk cId="1171248481" sldId="256"/>
        </pc:sldMkLst>
        <pc:spChg chg="mod">
          <ac:chgData name="Utilisateur invité" userId="" providerId="Windows Live" clId="Web-{851EFDCE-2C07-406A-A707-2812223CD433}" dt="2024-04-22T12:23:49.118" v="5" actId="20577"/>
          <ac:spMkLst>
            <pc:docMk/>
            <pc:sldMk cId="1171248481" sldId="256"/>
            <ac:spMk id="2" creationId="{BC99CD43-295D-9E52-DB85-EBCB2E3B33AD}"/>
          </ac:spMkLst>
        </pc:spChg>
      </pc:sldChg>
      <pc:sldChg chg="modSp">
        <pc:chgData name="Utilisateur invité" userId="" providerId="Windows Live" clId="Web-{851EFDCE-2C07-406A-A707-2812223CD433}" dt="2024-04-22T12:24:37.197" v="32" actId="20577"/>
        <pc:sldMkLst>
          <pc:docMk/>
          <pc:sldMk cId="3033983777" sldId="257"/>
        </pc:sldMkLst>
        <pc:spChg chg="mod">
          <ac:chgData name="Utilisateur invité" userId="" providerId="Windows Live" clId="Web-{851EFDCE-2C07-406A-A707-2812223CD433}" dt="2024-04-22T12:24:37.197" v="32" actId="20577"/>
          <ac:spMkLst>
            <pc:docMk/>
            <pc:sldMk cId="3033983777" sldId="257"/>
            <ac:spMk id="2" creationId="{F1C260DA-285A-0355-BF6A-AF09AC2B5EA5}"/>
          </ac:spMkLst>
        </pc:spChg>
      </pc:sldChg>
      <pc:sldChg chg="new">
        <pc:chgData name="Utilisateur invité" userId="" providerId="Windows Live" clId="Web-{851EFDCE-2C07-406A-A707-2812223CD433}" dt="2024-04-22T12:25:21.823" v="33"/>
        <pc:sldMkLst>
          <pc:docMk/>
          <pc:sldMk cId="1251059796" sldId="258"/>
        </pc:sldMkLst>
      </pc:sldChg>
    </pc:docChg>
  </pc:docChgLst>
  <pc:docChgLst>
    <pc:chgData name="Utilisateur invité" providerId="Windows Live" clId="Web-{76C92C9D-8A4D-4429-A1C5-DEBB68A3D031}"/>
    <pc:docChg chg="addSld modSld">
      <pc:chgData name="Utilisateur invité" userId="" providerId="Windows Live" clId="Web-{76C92C9D-8A4D-4429-A1C5-DEBB68A3D031}" dt="2024-04-22T14:37:34.385" v="32" actId="20577"/>
      <pc:docMkLst>
        <pc:docMk/>
      </pc:docMkLst>
      <pc:sldChg chg="modSp new">
        <pc:chgData name="Utilisateur invité" userId="" providerId="Windows Live" clId="Web-{76C92C9D-8A4D-4429-A1C5-DEBB68A3D031}" dt="2024-04-22T14:37:34.385" v="32" actId="20577"/>
        <pc:sldMkLst>
          <pc:docMk/>
          <pc:sldMk cId="242491993" sldId="266"/>
        </pc:sldMkLst>
        <pc:spChg chg="mod">
          <ac:chgData name="Utilisateur invité" userId="" providerId="Windows Live" clId="Web-{76C92C9D-8A4D-4429-A1C5-DEBB68A3D031}" dt="2024-04-22T14:37:34.385" v="32" actId="20577"/>
          <ac:spMkLst>
            <pc:docMk/>
            <pc:sldMk cId="242491993" sldId="266"/>
            <ac:spMk id="2" creationId="{30135A9D-404E-902F-41F5-090B6E919DC0}"/>
          </ac:spMkLst>
        </pc:spChg>
      </pc:sldChg>
    </pc:docChg>
  </pc:docChgLst>
  <pc:docChgLst>
    <pc:chgData name="Jong CHONG" userId="e6594b4aa7b7af14" providerId="LiveId" clId="{D65F61EC-D015-9646-BB56-4702928AAA15}"/>
    <pc:docChg chg="undo redo custSel modSld">
      <pc:chgData name="Jong CHONG" userId="e6594b4aa7b7af14" providerId="LiveId" clId="{D65F61EC-D015-9646-BB56-4702928AAA15}" dt="2024-04-25T08:20:10.571" v="65" actId="20577"/>
      <pc:docMkLst>
        <pc:docMk/>
      </pc:docMkLst>
      <pc:sldChg chg="modSp">
        <pc:chgData name="Jong CHONG" userId="e6594b4aa7b7af14" providerId="LiveId" clId="{D65F61EC-D015-9646-BB56-4702928AAA15}" dt="2024-04-25T08:13:42.017" v="55" actId="20577"/>
        <pc:sldMkLst>
          <pc:docMk/>
          <pc:sldMk cId="1171248481" sldId="256"/>
        </pc:sldMkLst>
        <pc:spChg chg="mod">
          <ac:chgData name="Jong CHONG" userId="e6594b4aa7b7af14" providerId="LiveId" clId="{D65F61EC-D015-9646-BB56-4702928AAA15}" dt="2024-04-25T08:13:42.017" v="55" actId="20577"/>
          <ac:spMkLst>
            <pc:docMk/>
            <pc:sldMk cId="1171248481" sldId="256"/>
            <ac:spMk id="2" creationId="{BC99CD43-295D-9E52-DB85-EBCB2E3B33AD}"/>
          </ac:spMkLst>
        </pc:spChg>
      </pc:sldChg>
      <pc:sldChg chg="mod modShow">
        <pc:chgData name="Jong CHONG" userId="e6594b4aa7b7af14" providerId="LiveId" clId="{D65F61EC-D015-9646-BB56-4702928AAA15}" dt="2024-04-25T08:17:23.136" v="60" actId="729"/>
        <pc:sldMkLst>
          <pc:docMk/>
          <pc:sldMk cId="1251059796" sldId="258"/>
        </pc:sldMkLst>
      </pc:sldChg>
      <pc:sldChg chg="addSp delSp modSp mod setBg setClrOvrMap">
        <pc:chgData name="Jong CHONG" userId="e6594b4aa7b7af14" providerId="LiveId" clId="{D65F61EC-D015-9646-BB56-4702928AAA15}" dt="2024-04-25T08:20:10.571" v="65" actId="20577"/>
        <pc:sldMkLst>
          <pc:docMk/>
          <pc:sldMk cId="1665450986" sldId="261"/>
        </pc:sldMkLst>
        <pc:spChg chg="mod">
          <ac:chgData name="Jong CHONG" userId="e6594b4aa7b7af14" providerId="LiveId" clId="{D65F61EC-D015-9646-BB56-4702928AAA15}" dt="2024-04-25T08:14:03.132" v="57" actId="26606"/>
          <ac:spMkLst>
            <pc:docMk/>
            <pc:sldMk cId="1665450986" sldId="261"/>
            <ac:spMk id="2" creationId="{4930F150-5772-7093-7AFA-3091C7F45EAE}"/>
          </ac:spMkLst>
        </pc:spChg>
        <pc:spChg chg="mod">
          <ac:chgData name="Jong CHONG" userId="e6594b4aa7b7af14" providerId="LiveId" clId="{D65F61EC-D015-9646-BB56-4702928AAA15}" dt="2024-04-25T08:20:10.571" v="65" actId="20577"/>
          <ac:spMkLst>
            <pc:docMk/>
            <pc:sldMk cId="1665450986" sldId="261"/>
            <ac:spMk id="3" creationId="{1C7D0C43-E0E2-5804-1A8F-6EB5D6343BE3}"/>
          </ac:spMkLst>
        </pc:spChg>
        <pc:spChg chg="add del">
          <ac:chgData name="Jong CHONG" userId="e6594b4aa7b7af14" providerId="LiveId" clId="{D65F61EC-D015-9646-BB56-4702928AAA15}" dt="2024-04-25T08:14:03.132" v="57" actId="26606"/>
          <ac:spMkLst>
            <pc:docMk/>
            <pc:sldMk cId="1665450986" sldId="261"/>
            <ac:spMk id="9" creationId="{C07271E9-21F4-400B-84B6-052EAFCFE540}"/>
          </ac:spMkLst>
        </pc:spChg>
        <pc:spChg chg="add del">
          <ac:chgData name="Jong CHONG" userId="e6594b4aa7b7af14" providerId="LiveId" clId="{D65F61EC-D015-9646-BB56-4702928AAA15}" dt="2024-04-25T08:14:03.132" v="57" actId="26606"/>
          <ac:spMkLst>
            <pc:docMk/>
            <pc:sldMk cId="1665450986" sldId="261"/>
            <ac:spMk id="11" creationId="{3E3D78ED-34B7-4F8E-8377-994DCAD3C852}"/>
          </ac:spMkLst>
        </pc:spChg>
        <pc:grpChg chg="add del">
          <ac:chgData name="Jong CHONG" userId="e6594b4aa7b7af14" providerId="LiveId" clId="{D65F61EC-D015-9646-BB56-4702928AAA15}" dt="2024-04-25T08:14:03.132" v="57" actId="26606"/>
          <ac:grpSpMkLst>
            <pc:docMk/>
            <pc:sldMk cId="1665450986" sldId="261"/>
            <ac:grpSpMk id="13" creationId="{A1527245-C5C2-4BD3-8317-C4D6D7A10213}"/>
          </ac:grpSpMkLst>
        </pc:grpChg>
        <pc:picChg chg="add del">
          <ac:chgData name="Jong CHONG" userId="e6594b4aa7b7af14" providerId="LiveId" clId="{D65F61EC-D015-9646-BB56-4702928AAA15}" dt="2024-04-25T08:14:03.132" v="57" actId="26606"/>
          <ac:picMkLst>
            <pc:docMk/>
            <pc:sldMk cId="1665450986" sldId="261"/>
            <ac:picMk id="5" creationId="{1485CB99-9EC5-1EA0-3E85-81753BCA2A2E}"/>
          </ac:picMkLst>
        </pc:picChg>
      </pc:sldChg>
      <pc:sldChg chg="modNotesTx">
        <pc:chgData name="Jong CHONG" userId="e6594b4aa7b7af14" providerId="LiveId" clId="{D65F61EC-D015-9646-BB56-4702928AAA15}" dt="2024-04-25T07:04:31.723" v="11" actId="20577"/>
        <pc:sldMkLst>
          <pc:docMk/>
          <pc:sldMk cId="62432840" sldId="262"/>
        </pc:sldMkLst>
      </pc:sldChg>
      <pc:sldChg chg="modNotesTx">
        <pc:chgData name="Jong CHONG" userId="e6594b4aa7b7af14" providerId="LiveId" clId="{D65F61EC-D015-9646-BB56-4702928AAA15}" dt="2024-04-25T07:05:13.025" v="15" actId="20577"/>
        <pc:sldMkLst>
          <pc:docMk/>
          <pc:sldMk cId="3726638" sldId="263"/>
        </pc:sldMkLst>
      </pc:sldChg>
      <pc:sldChg chg="addSp delSp modSp mod setBg">
        <pc:chgData name="Jong CHONG" userId="e6594b4aa7b7af14" providerId="LiveId" clId="{D65F61EC-D015-9646-BB56-4702928AAA15}" dt="2024-04-25T07:40:46.430" v="51" actId="26606"/>
        <pc:sldMkLst>
          <pc:docMk/>
          <pc:sldMk cId="242491993" sldId="266"/>
        </pc:sldMkLst>
        <pc:spChg chg="mod">
          <ac:chgData name="Jong CHONG" userId="e6594b4aa7b7af14" providerId="LiveId" clId="{D65F61EC-D015-9646-BB56-4702928AAA15}" dt="2024-04-25T07:40:46.430" v="51" actId="26606"/>
          <ac:spMkLst>
            <pc:docMk/>
            <pc:sldMk cId="242491993" sldId="266"/>
            <ac:spMk id="2" creationId="{30135A9D-404E-902F-41F5-090B6E919DC0}"/>
          </ac:spMkLst>
        </pc:spChg>
        <pc:spChg chg="mod">
          <ac:chgData name="Jong CHONG" userId="e6594b4aa7b7af14" providerId="LiveId" clId="{D65F61EC-D015-9646-BB56-4702928AAA15}" dt="2024-04-25T07:40:46.430" v="51" actId="26606"/>
          <ac:spMkLst>
            <pc:docMk/>
            <pc:sldMk cId="242491993" sldId="266"/>
            <ac:spMk id="9" creationId="{496D004D-B26B-044C-6191-13F4C7AB64A2}"/>
          </ac:spMkLst>
        </pc:spChg>
        <pc:spChg chg="add del">
          <ac:chgData name="Jong CHONG" userId="e6594b4aa7b7af14" providerId="LiveId" clId="{D65F61EC-D015-9646-BB56-4702928AAA15}" dt="2024-04-25T07:40:46.430" v="51" actId="26606"/>
          <ac:spMkLst>
            <pc:docMk/>
            <pc:sldMk cId="242491993" sldId="266"/>
            <ac:spMk id="15" creationId="{9D3B3C7E-BC2D-4436-8B03-AC421FA66787}"/>
          </ac:spMkLst>
        </pc:spChg>
        <pc:spChg chg="add del">
          <ac:chgData name="Jong CHONG" userId="e6594b4aa7b7af14" providerId="LiveId" clId="{D65F61EC-D015-9646-BB56-4702928AAA15}" dt="2024-04-25T07:40:46.430" v="51" actId="26606"/>
          <ac:spMkLst>
            <pc:docMk/>
            <pc:sldMk cId="242491993" sldId="266"/>
            <ac:spMk id="22" creationId="{4905C695-F54E-4EF8-8AEF-811D460E7AFE}"/>
          </ac:spMkLst>
        </pc:spChg>
        <pc:spChg chg="add del">
          <ac:chgData name="Jong CHONG" userId="e6594b4aa7b7af14" providerId="LiveId" clId="{D65F61EC-D015-9646-BB56-4702928AAA15}" dt="2024-04-25T07:40:46.430" v="51" actId="26606"/>
          <ac:spMkLst>
            <pc:docMk/>
            <pc:sldMk cId="242491993" sldId="266"/>
            <ac:spMk id="24" creationId="{485CD2A3-2099-476E-9A85-55DC735FA2B7}"/>
          </ac:spMkLst>
        </pc:spChg>
        <pc:grpChg chg="add del">
          <ac:chgData name="Jong CHONG" userId="e6594b4aa7b7af14" providerId="LiveId" clId="{D65F61EC-D015-9646-BB56-4702928AAA15}" dt="2024-04-25T07:40:46.430" v="51" actId="26606"/>
          <ac:grpSpMkLst>
            <pc:docMk/>
            <pc:sldMk cId="242491993" sldId="266"/>
            <ac:grpSpMk id="17" creationId="{79B5D0C1-066E-4C02-A6B8-59FAE4A19724}"/>
          </ac:grpSpMkLst>
        </pc:grpChg>
        <pc:grpChg chg="add del">
          <ac:chgData name="Jong CHONG" userId="e6594b4aa7b7af14" providerId="LiveId" clId="{D65F61EC-D015-9646-BB56-4702928AAA15}" dt="2024-04-25T07:40:46.430" v="51" actId="26606"/>
          <ac:grpSpMkLst>
            <pc:docMk/>
            <pc:sldMk cId="242491993" sldId="266"/>
            <ac:grpSpMk id="26" creationId="{E92979E8-2E86-433E-A7E4-5F102E45A8EE}"/>
          </ac:grpSpMkLst>
        </pc:grpChg>
        <pc:picChg chg="mod">
          <ac:chgData name="Jong CHONG" userId="e6594b4aa7b7af14" providerId="LiveId" clId="{D65F61EC-D015-9646-BB56-4702928AAA15}" dt="2024-04-25T07:40:46.430" v="51" actId="26606"/>
          <ac:picMkLst>
            <pc:docMk/>
            <pc:sldMk cId="242491993" sldId="266"/>
            <ac:picMk id="10" creationId="{C18E3457-83B5-71ED-91C0-42B96E38AB69}"/>
          </ac:picMkLst>
        </pc:picChg>
      </pc:sldChg>
      <pc:sldChg chg="addSp delSp modSp mod setBg">
        <pc:chgData name="Jong CHONG" userId="e6594b4aa7b7af14" providerId="LiveId" clId="{D65F61EC-D015-9646-BB56-4702928AAA15}" dt="2024-04-25T07:40:45.021" v="50" actId="26606"/>
        <pc:sldMkLst>
          <pc:docMk/>
          <pc:sldMk cId="2267604260" sldId="267"/>
        </pc:sldMkLst>
        <pc:spChg chg="mod">
          <ac:chgData name="Jong CHONG" userId="e6594b4aa7b7af14" providerId="LiveId" clId="{D65F61EC-D015-9646-BB56-4702928AAA15}" dt="2024-04-25T07:40:45.021" v="50" actId="26606"/>
          <ac:spMkLst>
            <pc:docMk/>
            <pc:sldMk cId="2267604260" sldId="267"/>
            <ac:spMk id="6" creationId="{E2342990-6BF7-8747-D876-65C4A3C4CAC2}"/>
          </ac:spMkLst>
        </pc:spChg>
        <pc:spChg chg="add del">
          <ac:chgData name="Jong CHONG" userId="e6594b4aa7b7af14" providerId="LiveId" clId="{D65F61EC-D015-9646-BB56-4702928AAA15}" dt="2024-04-25T07:40:45.021" v="50" actId="26606"/>
          <ac:spMkLst>
            <pc:docMk/>
            <pc:sldMk cId="2267604260" sldId="267"/>
            <ac:spMk id="14" creationId="{158E38A4-F699-490C-8D1F-E8AD332D9B45}"/>
          </ac:spMkLst>
        </pc:spChg>
        <pc:spChg chg="add del">
          <ac:chgData name="Jong CHONG" userId="e6594b4aa7b7af14" providerId="LiveId" clId="{D65F61EC-D015-9646-BB56-4702928AAA15}" dt="2024-04-25T07:40:45.021" v="50" actId="26606"/>
          <ac:spMkLst>
            <pc:docMk/>
            <pc:sldMk cId="2267604260" sldId="267"/>
            <ac:spMk id="16" creationId="{939C6AAB-48AC-41A3-95C2-6BF83715DF62}"/>
          </ac:spMkLst>
        </pc:spChg>
        <pc:spChg chg="add del">
          <ac:chgData name="Jong CHONG" userId="e6594b4aa7b7af14" providerId="LiveId" clId="{D65F61EC-D015-9646-BB56-4702928AAA15}" dt="2024-04-25T07:40:45.021" v="50" actId="26606"/>
          <ac:spMkLst>
            <pc:docMk/>
            <pc:sldMk cId="2267604260" sldId="267"/>
            <ac:spMk id="18" creationId="{F6EE861B-7D2F-4B7C-A6E3-5937E81B8025}"/>
          </ac:spMkLst>
        </pc:spChg>
        <pc:grpChg chg="add del">
          <ac:chgData name="Jong CHONG" userId="e6594b4aa7b7af14" providerId="LiveId" clId="{D65F61EC-D015-9646-BB56-4702928AAA15}" dt="2024-04-25T07:40:45.021" v="50" actId="26606"/>
          <ac:grpSpMkLst>
            <pc:docMk/>
            <pc:sldMk cId="2267604260" sldId="267"/>
            <ac:grpSpMk id="20" creationId="{53745597-CF0F-4C14-83C4-612B382A9091}"/>
          </ac:grpSpMkLst>
        </pc:grpChg>
        <pc:picChg chg="mod">
          <ac:chgData name="Jong CHONG" userId="e6594b4aa7b7af14" providerId="LiveId" clId="{D65F61EC-D015-9646-BB56-4702928AAA15}" dt="2024-04-25T07:40:45.021" v="50" actId="26606"/>
          <ac:picMkLst>
            <pc:docMk/>
            <pc:sldMk cId="2267604260" sldId="267"/>
            <ac:picMk id="7" creationId="{0872E8B2-211D-A892-00B6-5E25D81D3153}"/>
          </ac:picMkLst>
        </pc:picChg>
        <pc:picChg chg="mod ord">
          <ac:chgData name="Jong CHONG" userId="e6594b4aa7b7af14" providerId="LiveId" clId="{D65F61EC-D015-9646-BB56-4702928AAA15}" dt="2024-04-25T07:40:45.021" v="50" actId="26606"/>
          <ac:picMkLst>
            <pc:docMk/>
            <pc:sldMk cId="2267604260" sldId="267"/>
            <ac:picMk id="8" creationId="{52C2BF70-2716-3D00-7560-7259D3FA0C9E}"/>
          </ac:picMkLst>
        </pc:picChg>
        <pc:picChg chg="mod">
          <ac:chgData name="Jong CHONG" userId="e6594b4aa7b7af14" providerId="LiveId" clId="{D65F61EC-D015-9646-BB56-4702928AAA15}" dt="2024-04-25T07:40:45.021" v="50" actId="26606"/>
          <ac:picMkLst>
            <pc:docMk/>
            <pc:sldMk cId="2267604260" sldId="267"/>
            <ac:picMk id="9" creationId="{7E038EA3-388B-232D-D4DB-71113C07B499}"/>
          </ac:picMkLst>
        </pc:picChg>
      </pc:sldChg>
      <pc:sldChg chg="modNotesTx">
        <pc:chgData name="Jong CHONG" userId="e6594b4aa7b7af14" providerId="LiveId" clId="{D65F61EC-D015-9646-BB56-4702928AAA15}" dt="2024-04-25T07:31:13.420" v="47"/>
        <pc:sldMkLst>
          <pc:docMk/>
          <pc:sldMk cId="728067313" sldId="278"/>
        </pc:sldMkLst>
      </pc:sldChg>
      <pc:sldChg chg="modNotesTx">
        <pc:chgData name="Jong CHONG" userId="e6594b4aa7b7af14" providerId="LiveId" clId="{D65F61EC-D015-9646-BB56-4702928AAA15}" dt="2024-04-25T07:15:55.207" v="16" actId="20577"/>
        <pc:sldMkLst>
          <pc:docMk/>
          <pc:sldMk cId="2906627275" sldId="280"/>
        </pc:sldMkLst>
      </pc:sldChg>
      <pc:sldChg chg="modNotesTx">
        <pc:chgData name="Jong CHONG" userId="e6594b4aa7b7af14" providerId="LiveId" clId="{D65F61EC-D015-9646-BB56-4702928AAA15}" dt="2024-04-25T07:16:01.835" v="17" actId="20577"/>
        <pc:sldMkLst>
          <pc:docMk/>
          <pc:sldMk cId="1144042233" sldId="281"/>
        </pc:sldMkLst>
      </pc:sldChg>
      <pc:sldChg chg="modNotesTx">
        <pc:chgData name="Jong CHONG" userId="e6594b4aa7b7af14" providerId="LiveId" clId="{D65F61EC-D015-9646-BB56-4702928AAA15}" dt="2024-04-25T07:16:08.733" v="18" actId="20577"/>
        <pc:sldMkLst>
          <pc:docMk/>
          <pc:sldMk cId="1911258375" sldId="282"/>
        </pc:sldMkLst>
      </pc:sldChg>
    </pc:docChg>
  </pc:docChgLst>
  <pc:docChgLst>
    <pc:chgData name="Jong CHONG" userId="e6594b4aa7b7af14" providerId="LiveId" clId="{CB305EC7-3122-4492-8709-4610327FBE17}"/>
    <pc:docChg chg="undo redo custSel addSld delSld modSld sldOrd addMainMaster delMainMaster">
      <pc:chgData name="Jong CHONG" userId="e6594b4aa7b7af14" providerId="LiveId" clId="{CB305EC7-3122-4492-8709-4610327FBE17}" dt="2024-04-24T19:50:27.982" v="1441" actId="26606"/>
      <pc:docMkLst>
        <pc:docMk/>
      </pc:docMkLst>
      <pc:sldChg chg="addSp delSp modSp add del mod setBg modClrScheme addAnim delAnim chgLayout">
        <pc:chgData name="Jong CHONG" userId="e6594b4aa7b7af14" providerId="LiveId" clId="{CB305EC7-3122-4492-8709-4610327FBE17}" dt="2024-04-22T12:29:41.995" v="227" actId="20577"/>
        <pc:sldMkLst>
          <pc:docMk/>
          <pc:sldMk cId="1171248481" sldId="256"/>
        </pc:sldMkLst>
        <pc:spChg chg="mod">
          <ac:chgData name="Jong CHONG" userId="e6594b4aa7b7af14" providerId="LiveId" clId="{CB305EC7-3122-4492-8709-4610327FBE17}" dt="2024-04-22T12:29:18.451" v="171" actId="20577"/>
          <ac:spMkLst>
            <pc:docMk/>
            <pc:sldMk cId="1171248481" sldId="256"/>
            <ac:spMk id="2" creationId="{BC99CD43-295D-9E52-DB85-EBCB2E3B33AD}"/>
          </ac:spMkLst>
        </pc:spChg>
        <pc:spChg chg="mod">
          <ac:chgData name="Jong CHONG" userId="e6594b4aa7b7af14" providerId="LiveId" clId="{CB305EC7-3122-4492-8709-4610327FBE17}" dt="2024-04-22T12:29:41.995" v="227" actId="20577"/>
          <ac:spMkLst>
            <pc:docMk/>
            <pc:sldMk cId="1171248481" sldId="256"/>
            <ac:spMk id="3" creationId="{E1CCE2EA-7F21-2E40-F73D-954B42715CE5}"/>
          </ac:spMkLst>
        </pc:spChg>
        <pc:spChg chg="add del">
          <ac:chgData name="Jong CHONG" userId="e6594b4aa7b7af14" providerId="LiveId" clId="{CB305EC7-3122-4492-8709-4610327FBE17}" dt="2024-04-22T12:20:22.533" v="46" actId="26606"/>
          <ac:spMkLst>
            <pc:docMk/>
            <pc:sldMk cId="1171248481" sldId="256"/>
            <ac:spMk id="5" creationId="{DF0CAD46-2E46-44EB-A063-C05881768CE6}"/>
          </ac:spMkLst>
        </pc:spChg>
        <pc:spChg chg="add del">
          <ac:chgData name="Jong CHONG" userId="e6594b4aa7b7af14" providerId="LiveId" clId="{CB305EC7-3122-4492-8709-4610327FBE17}" dt="2024-04-22T12:20:22.533" v="46" actId="26606"/>
          <ac:spMkLst>
            <pc:docMk/>
            <pc:sldMk cId="1171248481" sldId="256"/>
            <ac:spMk id="7" creationId="{0FDFF237-4369-41A3-9CE4-CD1A68139E16}"/>
          </ac:spMkLst>
        </pc:spChg>
        <pc:spChg chg="del">
          <ac:chgData name="Jong CHONG" userId="e6594b4aa7b7af14" providerId="LiveId" clId="{CB305EC7-3122-4492-8709-4610327FBE17}" dt="2024-04-22T12:19:16.967" v="2" actId="26606"/>
          <ac:spMkLst>
            <pc:docMk/>
            <pc:sldMk cId="1171248481" sldId="256"/>
            <ac:spMk id="9" creationId="{0B243D86-12F0-453D-A6EB-74BDD2269252}"/>
          </ac:spMkLst>
        </pc:spChg>
        <pc:spChg chg="add del">
          <ac:chgData name="Jong CHONG" userId="e6594b4aa7b7af14" providerId="LiveId" clId="{CB305EC7-3122-4492-8709-4610327FBE17}" dt="2024-04-22T12:21:10.085" v="60" actId="26606"/>
          <ac:spMkLst>
            <pc:docMk/>
            <pc:sldMk cId="1171248481" sldId="256"/>
            <ac:spMk id="15" creationId="{41AC6C06-99FE-4BA1-BC82-8406A424CD67}"/>
          </ac:spMkLst>
        </pc:spChg>
        <pc:spChg chg="add del">
          <ac:chgData name="Jong CHONG" userId="e6594b4aa7b7af14" providerId="LiveId" clId="{CB305EC7-3122-4492-8709-4610327FBE17}" dt="2024-04-22T12:21:10.085" v="60" actId="26606"/>
          <ac:spMkLst>
            <pc:docMk/>
            <pc:sldMk cId="1171248481" sldId="256"/>
            <ac:spMk id="17" creationId="{7AEC842D-C905-4DEA-B1C3-CA51995C572A}"/>
          </ac:spMkLst>
        </pc:spChg>
        <pc:spChg chg="add del">
          <ac:chgData name="Jong CHONG" userId="e6594b4aa7b7af14" providerId="LiveId" clId="{CB305EC7-3122-4492-8709-4610327FBE17}" dt="2024-04-22T12:20:34.478" v="48" actId="26606"/>
          <ac:spMkLst>
            <pc:docMk/>
            <pc:sldMk cId="1171248481" sldId="256"/>
            <ac:spMk id="18" creationId="{B1C3281D-A46F-4842-9340-4CBC29E1B260}"/>
          </ac:spMkLst>
        </pc:spChg>
        <pc:spChg chg="add del">
          <ac:chgData name="Jong CHONG" userId="e6594b4aa7b7af14" providerId="LiveId" clId="{CB305EC7-3122-4492-8709-4610327FBE17}" dt="2024-04-22T12:20:42.894" v="51" actId="26606"/>
          <ac:spMkLst>
            <pc:docMk/>
            <pc:sldMk cId="1171248481" sldId="256"/>
            <ac:spMk id="22" creationId="{3768F94E-2BF1-56A5-87AC-0C427079334B}"/>
          </ac:spMkLst>
        </pc:spChg>
        <pc:spChg chg="add del">
          <ac:chgData name="Jong CHONG" userId="e6594b4aa7b7af14" providerId="LiveId" clId="{CB305EC7-3122-4492-8709-4610327FBE17}" dt="2024-04-22T12:20:42.894" v="51" actId="26606"/>
          <ac:spMkLst>
            <pc:docMk/>
            <pc:sldMk cId="1171248481" sldId="256"/>
            <ac:spMk id="24" creationId="{393D8CD4-7FBE-9118-0CEB-9C1A2FA6AE5A}"/>
          </ac:spMkLst>
        </pc:spChg>
        <pc:spChg chg="add del">
          <ac:chgData name="Jong CHONG" userId="e6594b4aa7b7af14" providerId="LiveId" clId="{CB305EC7-3122-4492-8709-4610327FBE17}" dt="2024-04-22T12:20:53.512" v="53" actId="26606"/>
          <ac:spMkLst>
            <pc:docMk/>
            <pc:sldMk cId="1171248481" sldId="256"/>
            <ac:spMk id="26" creationId="{00E45B9B-5690-F156-E2ED-D88478B7627A}"/>
          </ac:spMkLst>
        </pc:spChg>
        <pc:spChg chg="add del">
          <ac:chgData name="Jong CHONG" userId="e6594b4aa7b7af14" providerId="LiveId" clId="{CB305EC7-3122-4492-8709-4610327FBE17}" dt="2024-04-22T12:20:53.512" v="53" actId="26606"/>
          <ac:spMkLst>
            <pc:docMk/>
            <pc:sldMk cId="1171248481" sldId="256"/>
            <ac:spMk id="27" creationId="{97081EE3-B6BE-9584-F5AF-E5F6484DA7A1}"/>
          </ac:spMkLst>
        </pc:spChg>
        <pc:spChg chg="add del">
          <ac:chgData name="Jong CHONG" userId="e6594b4aa7b7af14" providerId="LiveId" clId="{CB305EC7-3122-4492-8709-4610327FBE17}" dt="2024-04-22T12:20:53.512" v="53" actId="26606"/>
          <ac:spMkLst>
            <pc:docMk/>
            <pc:sldMk cId="1171248481" sldId="256"/>
            <ac:spMk id="29" creationId="{41A03FE5-7938-1573-2D18-E168CC7C0ABF}"/>
          </ac:spMkLst>
        </pc:spChg>
        <pc:spChg chg="add del">
          <ac:chgData name="Jong CHONG" userId="e6594b4aa7b7af14" providerId="LiveId" clId="{CB305EC7-3122-4492-8709-4610327FBE17}" dt="2024-04-22T12:20:54.923" v="55" actId="26606"/>
          <ac:spMkLst>
            <pc:docMk/>
            <pc:sldMk cId="1171248481" sldId="256"/>
            <ac:spMk id="31" creationId="{F1CE6CDF-ADB7-468C-85C9-B20A076F3C16}"/>
          </ac:spMkLst>
        </pc:spChg>
        <pc:spChg chg="add del">
          <ac:chgData name="Jong CHONG" userId="e6594b4aa7b7af14" providerId="LiveId" clId="{CB305EC7-3122-4492-8709-4610327FBE17}" dt="2024-04-22T12:20:54.923" v="55" actId="26606"/>
          <ac:spMkLst>
            <pc:docMk/>
            <pc:sldMk cId="1171248481" sldId="256"/>
            <ac:spMk id="32" creationId="{639EA3C6-5BB9-4426-BF58-2B808502F815}"/>
          </ac:spMkLst>
        </pc:spChg>
        <pc:spChg chg="add del">
          <ac:chgData name="Jong CHONG" userId="e6594b4aa7b7af14" providerId="LiveId" clId="{CB305EC7-3122-4492-8709-4610327FBE17}" dt="2024-04-22T12:20:54.923" v="55" actId="26606"/>
          <ac:spMkLst>
            <pc:docMk/>
            <pc:sldMk cId="1171248481" sldId="256"/>
            <ac:spMk id="33" creationId="{480A35E7-9EF6-40E1-A6C5-0B6D3D7245DD}"/>
          </ac:spMkLst>
        </pc:spChg>
        <pc:spChg chg="add del">
          <ac:chgData name="Jong CHONG" userId="e6594b4aa7b7af14" providerId="LiveId" clId="{CB305EC7-3122-4492-8709-4610327FBE17}" dt="2024-04-22T12:21:03.875" v="57" actId="26606"/>
          <ac:spMkLst>
            <pc:docMk/>
            <pc:sldMk cId="1171248481" sldId="256"/>
            <ac:spMk id="36" creationId="{33E93247-6229-44AB-A550-739E971E690B}"/>
          </ac:spMkLst>
        </pc:spChg>
        <pc:spChg chg="add del">
          <ac:chgData name="Jong CHONG" userId="e6594b4aa7b7af14" providerId="LiveId" clId="{CB305EC7-3122-4492-8709-4610327FBE17}" dt="2024-04-22T12:21:10.085" v="60" actId="26606"/>
          <ac:spMkLst>
            <pc:docMk/>
            <pc:sldMk cId="1171248481" sldId="256"/>
            <ac:spMk id="41" creationId="{1DB043B4-68C6-45B9-82AC-A5800EADB8DB}"/>
          </ac:spMkLst>
        </pc:spChg>
        <pc:spChg chg="add del">
          <ac:chgData name="Jong CHONG" userId="e6594b4aa7b7af14" providerId="LiveId" clId="{CB305EC7-3122-4492-8709-4610327FBE17}" dt="2024-04-22T12:27:54" v="143" actId="26606"/>
          <ac:spMkLst>
            <pc:docMk/>
            <pc:sldMk cId="1171248481" sldId="256"/>
            <ac:spMk id="46" creationId="{DF0CAD46-2E46-44EB-A063-C05881768CE6}"/>
          </ac:spMkLst>
        </pc:spChg>
        <pc:spChg chg="add del">
          <ac:chgData name="Jong CHONG" userId="e6594b4aa7b7af14" providerId="LiveId" clId="{CB305EC7-3122-4492-8709-4610327FBE17}" dt="2024-04-22T12:27:54" v="143" actId="26606"/>
          <ac:spMkLst>
            <pc:docMk/>
            <pc:sldMk cId="1171248481" sldId="256"/>
            <ac:spMk id="48" creationId="{0FDFF237-4369-41A3-9CE4-CD1A68139E16}"/>
          </ac:spMkLst>
        </pc:spChg>
        <pc:spChg chg="add del">
          <ac:chgData name="Jong CHONG" userId="e6594b4aa7b7af14" providerId="LiveId" clId="{CB305EC7-3122-4492-8709-4610327FBE17}" dt="2024-04-22T12:28:25.428" v="169" actId="26606"/>
          <ac:spMkLst>
            <pc:docMk/>
            <pc:sldMk cId="1171248481" sldId="256"/>
            <ac:spMk id="52" creationId="{DF0CAD46-2E46-44EB-A063-C05881768CE6}"/>
          </ac:spMkLst>
        </pc:spChg>
        <pc:spChg chg="add del">
          <ac:chgData name="Jong CHONG" userId="e6594b4aa7b7af14" providerId="LiveId" clId="{CB305EC7-3122-4492-8709-4610327FBE17}" dt="2024-04-22T12:28:25.428" v="169" actId="26606"/>
          <ac:spMkLst>
            <pc:docMk/>
            <pc:sldMk cId="1171248481" sldId="256"/>
            <ac:spMk id="53" creationId="{0FDFF237-4369-41A3-9CE4-CD1A68139E16}"/>
          </ac:spMkLst>
        </pc:spChg>
        <pc:spChg chg="add del">
          <ac:chgData name="Jong CHONG" userId="e6594b4aa7b7af14" providerId="LiveId" clId="{CB305EC7-3122-4492-8709-4610327FBE17}" dt="2024-04-22T12:25:37.363" v="112" actId="26606"/>
          <ac:spMkLst>
            <pc:docMk/>
            <pc:sldMk cId="1171248481" sldId="256"/>
            <ac:spMk id="55" creationId="{DF0CAD46-2E46-44EB-A063-C05881768CE6}"/>
          </ac:spMkLst>
        </pc:spChg>
        <pc:spChg chg="add del">
          <ac:chgData name="Jong CHONG" userId="e6594b4aa7b7af14" providerId="LiveId" clId="{CB305EC7-3122-4492-8709-4610327FBE17}" dt="2024-04-22T12:25:37.363" v="112" actId="26606"/>
          <ac:spMkLst>
            <pc:docMk/>
            <pc:sldMk cId="1171248481" sldId="256"/>
            <ac:spMk id="57" creationId="{0FDFF237-4369-41A3-9CE4-CD1A68139E16}"/>
          </ac:spMkLst>
        </pc:spChg>
        <pc:spChg chg="add del">
          <ac:chgData name="Jong CHONG" userId="e6594b4aa7b7af14" providerId="LiveId" clId="{CB305EC7-3122-4492-8709-4610327FBE17}" dt="2024-04-22T12:28:23.008" v="162" actId="26606"/>
          <ac:spMkLst>
            <pc:docMk/>
            <pc:sldMk cId="1171248481" sldId="256"/>
            <ac:spMk id="67" creationId="{DF0CAD46-2E46-44EB-A063-C05881768CE6}"/>
          </ac:spMkLst>
        </pc:spChg>
        <pc:spChg chg="add del">
          <ac:chgData name="Jong CHONG" userId="e6594b4aa7b7af14" providerId="LiveId" clId="{CB305EC7-3122-4492-8709-4610327FBE17}" dt="2024-04-22T12:28:23.008" v="162" actId="26606"/>
          <ac:spMkLst>
            <pc:docMk/>
            <pc:sldMk cId="1171248481" sldId="256"/>
            <ac:spMk id="69" creationId="{0FDFF237-4369-41A3-9CE4-CD1A68139E16}"/>
          </ac:spMkLst>
        </pc:spChg>
        <pc:spChg chg="add del">
          <ac:chgData name="Jong CHONG" userId="e6594b4aa7b7af14" providerId="LiveId" clId="{CB305EC7-3122-4492-8709-4610327FBE17}" dt="2024-04-22T12:28:23.668" v="164" actId="26606"/>
          <ac:spMkLst>
            <pc:docMk/>
            <pc:sldMk cId="1171248481" sldId="256"/>
            <ac:spMk id="76" creationId="{1AB7CFDD-E67B-4078-9BD0-D09D4200E4E1}"/>
          </ac:spMkLst>
        </pc:spChg>
        <pc:spChg chg="add del">
          <ac:chgData name="Jong CHONG" userId="e6594b4aa7b7af14" providerId="LiveId" clId="{CB305EC7-3122-4492-8709-4610327FBE17}" dt="2024-04-22T12:28:23.668" v="164" actId="26606"/>
          <ac:spMkLst>
            <pc:docMk/>
            <pc:sldMk cId="1171248481" sldId="256"/>
            <ac:spMk id="77" creationId="{4DAEF25D-C97E-48E9-B20C-FEFC2EC6E59B}"/>
          </ac:spMkLst>
        </pc:spChg>
        <pc:spChg chg="add del">
          <ac:chgData name="Jong CHONG" userId="e6594b4aa7b7af14" providerId="LiveId" clId="{CB305EC7-3122-4492-8709-4610327FBE17}" dt="2024-04-22T12:28:24.564" v="166" actId="26606"/>
          <ac:spMkLst>
            <pc:docMk/>
            <pc:sldMk cId="1171248481" sldId="256"/>
            <ac:spMk id="81" creationId="{DF0CAD46-2E46-44EB-A063-C05881768CE6}"/>
          </ac:spMkLst>
        </pc:spChg>
        <pc:spChg chg="add del">
          <ac:chgData name="Jong CHONG" userId="e6594b4aa7b7af14" providerId="LiveId" clId="{CB305EC7-3122-4492-8709-4610327FBE17}" dt="2024-04-22T12:28:24.564" v="166" actId="26606"/>
          <ac:spMkLst>
            <pc:docMk/>
            <pc:sldMk cId="1171248481" sldId="256"/>
            <ac:spMk id="82" creationId="{0FDFF237-4369-41A3-9CE4-CD1A68139E16}"/>
          </ac:spMkLst>
        </pc:spChg>
        <pc:spChg chg="add del">
          <ac:chgData name="Jong CHONG" userId="e6594b4aa7b7af14" providerId="LiveId" clId="{CB305EC7-3122-4492-8709-4610327FBE17}" dt="2024-04-22T12:28:25.423" v="168" actId="26606"/>
          <ac:spMkLst>
            <pc:docMk/>
            <pc:sldMk cId="1171248481" sldId="256"/>
            <ac:spMk id="86" creationId="{1AB7CFDD-E67B-4078-9BD0-D09D4200E4E1}"/>
          </ac:spMkLst>
        </pc:spChg>
        <pc:spChg chg="add del">
          <ac:chgData name="Jong CHONG" userId="e6594b4aa7b7af14" providerId="LiveId" clId="{CB305EC7-3122-4492-8709-4610327FBE17}" dt="2024-04-22T12:28:25.423" v="168" actId="26606"/>
          <ac:spMkLst>
            <pc:docMk/>
            <pc:sldMk cId="1171248481" sldId="256"/>
            <ac:spMk id="87" creationId="{4DAEF25D-C97E-48E9-B20C-FEFC2EC6E59B}"/>
          </ac:spMkLst>
        </pc:spChg>
        <pc:spChg chg="add">
          <ac:chgData name="Jong CHONG" userId="e6594b4aa7b7af14" providerId="LiveId" clId="{CB305EC7-3122-4492-8709-4610327FBE17}" dt="2024-04-22T12:28:25.428" v="169" actId="26606"/>
          <ac:spMkLst>
            <pc:docMk/>
            <pc:sldMk cId="1171248481" sldId="256"/>
            <ac:spMk id="91" creationId="{DF0CAD46-2E46-44EB-A063-C05881768CE6}"/>
          </ac:spMkLst>
        </pc:spChg>
        <pc:spChg chg="add">
          <ac:chgData name="Jong CHONG" userId="e6594b4aa7b7af14" providerId="LiveId" clId="{CB305EC7-3122-4492-8709-4610327FBE17}" dt="2024-04-22T12:28:25.428" v="169" actId="26606"/>
          <ac:spMkLst>
            <pc:docMk/>
            <pc:sldMk cId="1171248481" sldId="256"/>
            <ac:spMk id="92" creationId="{0FDFF237-4369-41A3-9CE4-CD1A68139E16}"/>
          </ac:spMkLst>
        </pc:spChg>
        <pc:grpChg chg="add del">
          <ac:chgData name="Jong CHONG" userId="e6594b4aa7b7af14" providerId="LiveId" clId="{CB305EC7-3122-4492-8709-4610327FBE17}" dt="2024-04-22T12:20:22.533" v="46" actId="26606"/>
          <ac:grpSpMkLst>
            <pc:docMk/>
            <pc:sldMk cId="1171248481" sldId="256"/>
            <ac:grpSpMk id="13" creationId="{C3E45FAB-3768-4529-B0E8-A0E9BE5E382B}"/>
          </ac:grpSpMkLst>
        </pc:grpChg>
        <pc:grpChg chg="add del">
          <ac:chgData name="Jong CHONG" userId="e6594b4aa7b7af14" providerId="LiveId" clId="{CB305EC7-3122-4492-8709-4610327FBE17}" dt="2024-04-22T12:21:10.085" v="60" actId="26606"/>
          <ac:grpSpMkLst>
            <pc:docMk/>
            <pc:sldMk cId="1171248481" sldId="256"/>
            <ac:grpSpMk id="42" creationId="{4592A8CB-0B0A-43A5-86F4-712B0C469671}"/>
          </ac:grpSpMkLst>
        </pc:grpChg>
        <pc:grpChg chg="add del">
          <ac:chgData name="Jong CHONG" userId="e6594b4aa7b7af14" providerId="LiveId" clId="{CB305EC7-3122-4492-8709-4610327FBE17}" dt="2024-04-22T12:27:54" v="143" actId="26606"/>
          <ac:grpSpMkLst>
            <pc:docMk/>
            <pc:sldMk cId="1171248481" sldId="256"/>
            <ac:grpSpMk id="49" creationId="{C3E45FAB-3768-4529-B0E8-A0E9BE5E382B}"/>
          </ac:grpSpMkLst>
        </pc:grpChg>
        <pc:grpChg chg="add del">
          <ac:chgData name="Jong CHONG" userId="e6594b4aa7b7af14" providerId="LiveId" clId="{CB305EC7-3122-4492-8709-4610327FBE17}" dt="2024-04-22T12:28:25.428" v="169" actId="26606"/>
          <ac:grpSpMkLst>
            <pc:docMk/>
            <pc:sldMk cId="1171248481" sldId="256"/>
            <ac:grpSpMk id="54" creationId="{C3E45FAB-3768-4529-B0E8-A0E9BE5E382B}"/>
          </ac:grpSpMkLst>
        </pc:grpChg>
        <pc:grpChg chg="add del">
          <ac:chgData name="Jong CHONG" userId="e6594b4aa7b7af14" providerId="LiveId" clId="{CB305EC7-3122-4492-8709-4610327FBE17}" dt="2024-04-22T12:25:37.363" v="112" actId="26606"/>
          <ac:grpSpMkLst>
            <pc:docMk/>
            <pc:sldMk cId="1171248481" sldId="256"/>
            <ac:grpSpMk id="59" creationId="{C3E45FAB-3768-4529-B0E8-A0E9BE5E382B}"/>
          </ac:grpSpMkLst>
        </pc:grpChg>
        <pc:grpChg chg="add del">
          <ac:chgData name="Jong CHONG" userId="e6594b4aa7b7af14" providerId="LiveId" clId="{CB305EC7-3122-4492-8709-4610327FBE17}" dt="2024-04-22T12:28:23.008" v="162" actId="26606"/>
          <ac:grpSpMkLst>
            <pc:docMk/>
            <pc:sldMk cId="1171248481" sldId="256"/>
            <ac:grpSpMk id="71" creationId="{C3E45FAB-3768-4529-B0E8-A0E9BE5E382B}"/>
          </ac:grpSpMkLst>
        </pc:grpChg>
        <pc:grpChg chg="add del">
          <ac:chgData name="Jong CHONG" userId="e6594b4aa7b7af14" providerId="LiveId" clId="{CB305EC7-3122-4492-8709-4610327FBE17}" dt="2024-04-22T12:28:23.668" v="164" actId="26606"/>
          <ac:grpSpMkLst>
            <pc:docMk/>
            <pc:sldMk cId="1171248481" sldId="256"/>
            <ac:grpSpMk id="78" creationId="{91B7537E-7B93-4306-B9DF-4CD583E0AA21}"/>
          </ac:grpSpMkLst>
        </pc:grpChg>
        <pc:grpChg chg="add del">
          <ac:chgData name="Jong CHONG" userId="e6594b4aa7b7af14" providerId="LiveId" clId="{CB305EC7-3122-4492-8709-4610327FBE17}" dt="2024-04-22T12:28:24.564" v="166" actId="26606"/>
          <ac:grpSpMkLst>
            <pc:docMk/>
            <pc:sldMk cId="1171248481" sldId="256"/>
            <ac:grpSpMk id="83" creationId="{C3E45FAB-3768-4529-B0E8-A0E9BE5E382B}"/>
          </ac:grpSpMkLst>
        </pc:grpChg>
        <pc:grpChg chg="add del">
          <ac:chgData name="Jong CHONG" userId="e6594b4aa7b7af14" providerId="LiveId" clId="{CB305EC7-3122-4492-8709-4610327FBE17}" dt="2024-04-22T12:28:25.423" v="168" actId="26606"/>
          <ac:grpSpMkLst>
            <pc:docMk/>
            <pc:sldMk cId="1171248481" sldId="256"/>
            <ac:grpSpMk id="88" creationId="{91B7537E-7B93-4306-B9DF-4CD583E0AA21}"/>
          </ac:grpSpMkLst>
        </pc:grpChg>
        <pc:grpChg chg="add">
          <ac:chgData name="Jong CHONG" userId="e6594b4aa7b7af14" providerId="LiveId" clId="{CB305EC7-3122-4492-8709-4610327FBE17}" dt="2024-04-22T12:28:25.428" v="169" actId="26606"/>
          <ac:grpSpMkLst>
            <pc:docMk/>
            <pc:sldMk cId="1171248481" sldId="256"/>
            <ac:grpSpMk id="93" creationId="{C3E45FAB-3768-4529-B0E8-A0E9BE5E382B}"/>
          </ac:grpSpMkLst>
        </pc:grpChg>
        <pc:picChg chg="del">
          <ac:chgData name="Jong CHONG" userId="e6594b4aa7b7af14" providerId="LiveId" clId="{CB305EC7-3122-4492-8709-4610327FBE17}" dt="2024-04-22T12:19:16.967" v="2" actId="26606"/>
          <ac:picMkLst>
            <pc:docMk/>
            <pc:sldMk cId="1171248481" sldId="256"/>
            <ac:picMk id="4" creationId="{56F6F6F3-D11A-73D9-0BD4-DD5914ECDF6B}"/>
          </ac:picMkLst>
        </pc:picChg>
        <pc:picChg chg="add del">
          <ac:chgData name="Jong CHONG" userId="e6594b4aa7b7af14" providerId="LiveId" clId="{CB305EC7-3122-4492-8709-4610327FBE17}" dt="2024-04-22T12:20:22.533" v="46" actId="26606"/>
          <ac:picMkLst>
            <pc:docMk/>
            <pc:sldMk cId="1171248481" sldId="256"/>
            <ac:picMk id="6" creationId="{717FE9EB-0A30-F117-DD24-C054DF4D9532}"/>
          </ac:picMkLst>
        </pc:picChg>
        <pc:picChg chg="add del">
          <ac:chgData name="Jong CHONG" userId="e6594b4aa7b7af14" providerId="LiveId" clId="{CB305EC7-3122-4492-8709-4610327FBE17}" dt="2024-04-22T12:20:34.478" v="48" actId="26606"/>
          <ac:picMkLst>
            <pc:docMk/>
            <pc:sldMk cId="1171248481" sldId="256"/>
            <ac:picMk id="19" creationId="{EB8D3ABB-9A30-99C4-6476-D345124EF0A8}"/>
          </ac:picMkLst>
        </pc:picChg>
        <pc:picChg chg="add del">
          <ac:chgData name="Jong CHONG" userId="e6594b4aa7b7af14" providerId="LiveId" clId="{CB305EC7-3122-4492-8709-4610327FBE17}" dt="2024-04-22T12:20:42.894" v="51" actId="26606"/>
          <ac:picMkLst>
            <pc:docMk/>
            <pc:sldMk cId="1171248481" sldId="256"/>
            <ac:picMk id="23" creationId="{4A095C8F-AE78-6A62-0A59-20D8505D3471}"/>
          </ac:picMkLst>
        </pc:picChg>
        <pc:picChg chg="add del">
          <ac:chgData name="Jong CHONG" userId="e6594b4aa7b7af14" providerId="LiveId" clId="{CB305EC7-3122-4492-8709-4610327FBE17}" dt="2024-04-22T12:20:53.512" v="53" actId="26606"/>
          <ac:picMkLst>
            <pc:docMk/>
            <pc:sldMk cId="1171248481" sldId="256"/>
            <ac:picMk id="28" creationId="{7FD6AA69-57BE-F575-EB8D-BA4DE6EC64EB}"/>
          </ac:picMkLst>
        </pc:picChg>
        <pc:picChg chg="add del">
          <ac:chgData name="Jong CHONG" userId="e6594b4aa7b7af14" providerId="LiveId" clId="{CB305EC7-3122-4492-8709-4610327FBE17}" dt="2024-04-22T12:20:54.923" v="55" actId="26606"/>
          <ac:picMkLst>
            <pc:docMk/>
            <pc:sldMk cId="1171248481" sldId="256"/>
            <ac:picMk id="34" creationId="{CBC88409-F1C2-8272-71D9-EB6107A4C78C}"/>
          </ac:picMkLst>
        </pc:picChg>
        <pc:picChg chg="add del">
          <ac:chgData name="Jong CHONG" userId="e6594b4aa7b7af14" providerId="LiveId" clId="{CB305EC7-3122-4492-8709-4610327FBE17}" dt="2024-04-22T12:21:03.875" v="57" actId="26606"/>
          <ac:picMkLst>
            <pc:docMk/>
            <pc:sldMk cId="1171248481" sldId="256"/>
            <ac:picMk id="39" creationId="{CACCB83B-FBA8-B1FC-90BE-0DD91760D551}"/>
          </ac:picMkLst>
        </pc:picChg>
        <pc:picChg chg="add del">
          <ac:chgData name="Jong CHONG" userId="e6594b4aa7b7af14" providerId="LiveId" clId="{CB305EC7-3122-4492-8709-4610327FBE17}" dt="2024-04-22T12:21:10.085" v="60" actId="26606"/>
          <ac:picMkLst>
            <pc:docMk/>
            <pc:sldMk cId="1171248481" sldId="256"/>
            <ac:picMk id="44" creationId="{1A8C48E4-8C0A-0B95-C35E-6E56DAD22E0E}"/>
          </ac:picMkLst>
        </pc:picChg>
        <pc:picChg chg="add mod">
          <ac:chgData name="Jong CHONG" userId="e6594b4aa7b7af14" providerId="LiveId" clId="{CB305EC7-3122-4492-8709-4610327FBE17}" dt="2024-04-22T12:28:25.423" v="168" actId="26606"/>
          <ac:picMkLst>
            <pc:docMk/>
            <pc:sldMk cId="1171248481" sldId="256"/>
            <ac:picMk id="47" creationId="{717FE9EB-0A30-F117-DD24-C054DF4D9532}"/>
          </ac:picMkLst>
        </pc:picChg>
        <pc:cxnChg chg="del">
          <ac:chgData name="Jong CHONG" userId="e6594b4aa7b7af14" providerId="LiveId" clId="{CB305EC7-3122-4492-8709-4610327FBE17}" dt="2024-04-22T12:19:16.967" v="2" actId="26606"/>
          <ac:cxnSpMkLst>
            <pc:docMk/>
            <pc:sldMk cId="1171248481" sldId="256"/>
            <ac:cxnSpMk id="11" creationId="{B0AA360F-DECB-4836-8FB6-22C4BC3FB02D}"/>
          </ac:cxnSpMkLst>
        </pc:cxnChg>
        <pc:cxnChg chg="add del">
          <ac:chgData name="Jong CHONG" userId="e6594b4aa7b7af14" providerId="LiveId" clId="{CB305EC7-3122-4492-8709-4610327FBE17}" dt="2024-04-22T12:20:34.478" v="48" actId="26606"/>
          <ac:cxnSpMkLst>
            <pc:docMk/>
            <pc:sldMk cId="1171248481" sldId="256"/>
            <ac:cxnSpMk id="20" creationId="{313FECB8-44EE-4A45-9F7B-66ECF1C3C888}"/>
          </ac:cxnSpMkLst>
        </pc:cxnChg>
        <pc:cxnChg chg="add del">
          <ac:chgData name="Jong CHONG" userId="e6594b4aa7b7af14" providerId="LiveId" clId="{CB305EC7-3122-4492-8709-4610327FBE17}" dt="2024-04-22T12:21:03.875" v="57" actId="26606"/>
          <ac:cxnSpMkLst>
            <pc:docMk/>
            <pc:sldMk cId="1171248481" sldId="256"/>
            <ac:cxnSpMk id="37" creationId="{EE2E603F-4A95-4FE8-BB06-211DFD75DBEF}"/>
          </ac:cxnSpMkLst>
        </pc:cxnChg>
        <pc:cxnChg chg="add del">
          <ac:chgData name="Jong CHONG" userId="e6594b4aa7b7af14" providerId="LiveId" clId="{CB305EC7-3122-4492-8709-4610327FBE17}" dt="2024-04-22T12:21:03.875" v="57" actId="26606"/>
          <ac:cxnSpMkLst>
            <pc:docMk/>
            <pc:sldMk cId="1171248481" sldId="256"/>
            <ac:cxnSpMk id="38" creationId="{2CF06E40-3ECB-4820-95B5-8A70B07D4B47}"/>
          </ac:cxnSpMkLst>
        </pc:cxnChg>
      </pc:sldChg>
      <pc:sldChg chg="new del">
        <pc:chgData name="Jong CHONG" userId="e6594b4aa7b7af14" providerId="LiveId" clId="{CB305EC7-3122-4492-8709-4610327FBE17}" dt="2024-04-22T12:25:39.778" v="118" actId="680"/>
        <pc:sldMkLst>
          <pc:docMk/>
          <pc:sldMk cId="3033983777" sldId="257"/>
        </pc:sldMkLst>
      </pc:sldChg>
      <pc:sldChg chg="addSp modSp mod setBg setClrOvrMap">
        <pc:chgData name="Jong CHONG" userId="e6594b4aa7b7af14" providerId="LiveId" clId="{CB305EC7-3122-4492-8709-4610327FBE17}" dt="2024-04-22T13:33:59.314" v="505" actId="26606"/>
        <pc:sldMkLst>
          <pc:docMk/>
          <pc:sldMk cId="1251059796" sldId="258"/>
        </pc:sldMkLst>
        <pc:spChg chg="mod">
          <ac:chgData name="Jong CHONG" userId="e6594b4aa7b7af14" providerId="LiveId" clId="{CB305EC7-3122-4492-8709-4610327FBE17}" dt="2024-04-22T13:33:59.314" v="505" actId="26606"/>
          <ac:spMkLst>
            <pc:docMk/>
            <pc:sldMk cId="1251059796" sldId="258"/>
            <ac:spMk id="2" creationId="{4FE45AF9-36CD-C229-4456-55DA24CF5DE0}"/>
          </ac:spMkLst>
        </pc:spChg>
        <pc:spChg chg="mod">
          <ac:chgData name="Jong CHONG" userId="e6594b4aa7b7af14" providerId="LiveId" clId="{CB305EC7-3122-4492-8709-4610327FBE17}" dt="2024-04-22T13:33:59.314" v="505" actId="26606"/>
          <ac:spMkLst>
            <pc:docMk/>
            <pc:sldMk cId="1251059796" sldId="258"/>
            <ac:spMk id="3" creationId="{54A870C8-1B7E-FF1C-57C6-0825ECA3D52B}"/>
          </ac:spMkLst>
        </pc:spChg>
        <pc:spChg chg="add">
          <ac:chgData name="Jong CHONG" userId="e6594b4aa7b7af14" providerId="LiveId" clId="{CB305EC7-3122-4492-8709-4610327FBE17}" dt="2024-04-22T13:33:59.314" v="505" actId="26606"/>
          <ac:spMkLst>
            <pc:docMk/>
            <pc:sldMk cId="1251059796" sldId="258"/>
            <ac:spMk id="10" creationId="{C07271E9-21F4-400B-84B6-052EAFCFE540}"/>
          </ac:spMkLst>
        </pc:spChg>
        <pc:spChg chg="add">
          <ac:chgData name="Jong CHONG" userId="e6594b4aa7b7af14" providerId="LiveId" clId="{CB305EC7-3122-4492-8709-4610327FBE17}" dt="2024-04-22T13:33:59.314" v="505" actId="26606"/>
          <ac:spMkLst>
            <pc:docMk/>
            <pc:sldMk cId="1251059796" sldId="258"/>
            <ac:spMk id="12" creationId="{3E3D78ED-34B7-4F8E-8377-994DCAD3C852}"/>
          </ac:spMkLst>
        </pc:spChg>
        <pc:grpChg chg="add">
          <ac:chgData name="Jong CHONG" userId="e6594b4aa7b7af14" providerId="LiveId" clId="{CB305EC7-3122-4492-8709-4610327FBE17}" dt="2024-04-22T13:33:59.314" v="505" actId="26606"/>
          <ac:grpSpMkLst>
            <pc:docMk/>
            <pc:sldMk cId="1251059796" sldId="258"/>
            <ac:grpSpMk id="14" creationId="{A1527245-C5C2-4BD3-8317-C4D6D7A10213}"/>
          </ac:grpSpMkLst>
        </pc:grpChg>
        <pc:picChg chg="add mod ord">
          <ac:chgData name="Jong CHONG" userId="e6594b4aa7b7af14" providerId="LiveId" clId="{CB305EC7-3122-4492-8709-4610327FBE17}" dt="2024-04-22T13:33:59.314" v="505" actId="26606"/>
          <ac:picMkLst>
            <pc:docMk/>
            <pc:sldMk cId="1251059796" sldId="258"/>
            <ac:picMk id="5" creationId="{D205A86C-F3A0-23D0-978D-6C11B4790434}"/>
          </ac:picMkLst>
        </pc:picChg>
      </pc:sldChg>
      <pc:sldChg chg="modSp new del mod ord modShow modNotesTx">
        <pc:chgData name="Jong CHONG" userId="e6594b4aa7b7af14" providerId="LiveId" clId="{CB305EC7-3122-4492-8709-4610327FBE17}" dt="2024-04-22T17:00:59.263" v="1432" actId="2696"/>
        <pc:sldMkLst>
          <pc:docMk/>
          <pc:sldMk cId="3766379790" sldId="259"/>
        </pc:sldMkLst>
        <pc:spChg chg="mod">
          <ac:chgData name="Jong CHONG" userId="e6594b4aa7b7af14" providerId="LiveId" clId="{CB305EC7-3122-4492-8709-4610327FBE17}" dt="2024-04-22T13:20:45.378" v="459"/>
          <ac:spMkLst>
            <pc:docMk/>
            <pc:sldMk cId="3766379790" sldId="259"/>
            <ac:spMk id="2" creationId="{F385C108-ECC5-6181-F2F4-BCBC5EDB9F84}"/>
          </ac:spMkLst>
        </pc:spChg>
        <pc:spChg chg="mod">
          <ac:chgData name="Jong CHONG" userId="e6594b4aa7b7af14" providerId="LiveId" clId="{CB305EC7-3122-4492-8709-4610327FBE17}" dt="2024-04-22T16:11:01.346" v="996" actId="1076"/>
          <ac:spMkLst>
            <pc:docMk/>
            <pc:sldMk cId="3766379790" sldId="259"/>
            <ac:spMk id="3" creationId="{2AD2320C-9DC3-7C4C-E7EC-7DF17F011F7F}"/>
          </ac:spMkLst>
        </pc:spChg>
      </pc:sldChg>
      <pc:sldChg chg="addSp delSp modSp new del mod setBg modShow modNotesTx">
        <pc:chgData name="Jong CHONG" userId="e6594b4aa7b7af14" providerId="LiveId" clId="{CB305EC7-3122-4492-8709-4610327FBE17}" dt="2024-04-22T17:00:54.398" v="1431" actId="2696"/>
        <pc:sldMkLst>
          <pc:docMk/>
          <pc:sldMk cId="1358251794" sldId="260"/>
        </pc:sldMkLst>
        <pc:spChg chg="mod">
          <ac:chgData name="Jong CHONG" userId="e6594b4aa7b7af14" providerId="LiveId" clId="{CB305EC7-3122-4492-8709-4610327FBE17}" dt="2024-04-22T13:54:53.897" v="728" actId="14100"/>
          <ac:spMkLst>
            <pc:docMk/>
            <pc:sldMk cId="1358251794" sldId="260"/>
            <ac:spMk id="2" creationId="{4CD4A0C7-23C5-9452-C8FA-8A7AA70F7903}"/>
          </ac:spMkLst>
        </pc:spChg>
        <pc:spChg chg="mod">
          <ac:chgData name="Jong CHONG" userId="e6594b4aa7b7af14" providerId="LiveId" clId="{CB305EC7-3122-4492-8709-4610327FBE17}" dt="2024-04-22T13:58:15.039" v="782" actId="20577"/>
          <ac:spMkLst>
            <pc:docMk/>
            <pc:sldMk cId="1358251794" sldId="260"/>
            <ac:spMk id="3" creationId="{2A51D958-1D9F-30F4-CAA7-B0D42EC9365C}"/>
          </ac:spMkLst>
        </pc:spChg>
        <pc:spChg chg="add del">
          <ac:chgData name="Jong CHONG" userId="e6594b4aa7b7af14" providerId="LiveId" clId="{CB305EC7-3122-4492-8709-4610327FBE17}" dt="2024-04-22T12:37:20.177" v="281" actId="22"/>
          <ac:spMkLst>
            <pc:docMk/>
            <pc:sldMk cId="1358251794" sldId="260"/>
            <ac:spMk id="5" creationId="{9AC5E0F8-40CF-9814-6B1A-12BDEA0C59A1}"/>
          </ac:spMkLst>
        </pc:spChg>
        <pc:spChg chg="add del mod">
          <ac:chgData name="Jong CHONG" userId="e6594b4aa7b7af14" providerId="LiveId" clId="{CB305EC7-3122-4492-8709-4610327FBE17}" dt="2024-04-22T13:54:51.951" v="724" actId="22"/>
          <ac:spMkLst>
            <pc:docMk/>
            <pc:sldMk cId="1358251794" sldId="260"/>
            <ac:spMk id="8" creationId="{916E5955-586E-B1AB-8C21-D1AE63DDF661}"/>
          </ac:spMkLst>
        </pc:spChg>
        <pc:spChg chg="add del">
          <ac:chgData name="Jong CHONG" userId="e6594b4aa7b7af14" providerId="LiveId" clId="{CB305EC7-3122-4492-8709-4610327FBE17}" dt="2024-04-22T13:43:08.907" v="532" actId="26606"/>
          <ac:spMkLst>
            <pc:docMk/>
            <pc:sldMk cId="1358251794" sldId="260"/>
            <ac:spMk id="9" creationId="{51A01047-632B-4F57-9CDB-AA680D5BBB19}"/>
          </ac:spMkLst>
        </pc:spChg>
        <pc:spChg chg="add del">
          <ac:chgData name="Jong CHONG" userId="e6594b4aa7b7af14" providerId="LiveId" clId="{CB305EC7-3122-4492-8709-4610327FBE17}" dt="2024-04-22T13:43:08.907" v="532" actId="26606"/>
          <ac:spMkLst>
            <pc:docMk/>
            <pc:sldMk cId="1358251794" sldId="260"/>
            <ac:spMk id="11" creationId="{48EF695B-E7DE-4164-862A-9CD06DFB0EC0}"/>
          </ac:spMkLst>
        </pc:spChg>
        <pc:spChg chg="add del">
          <ac:chgData name="Jong CHONG" userId="e6594b4aa7b7af14" providerId="LiveId" clId="{CB305EC7-3122-4492-8709-4610327FBE17}" dt="2024-04-22T13:53:59.794" v="700" actId="22"/>
          <ac:spMkLst>
            <pc:docMk/>
            <pc:sldMk cId="1358251794" sldId="260"/>
            <ac:spMk id="12" creationId="{44A14099-E8E7-97B8-1CA6-3D2CA5B92A17}"/>
          </ac:spMkLst>
        </pc:spChg>
        <pc:spChg chg="add del mod">
          <ac:chgData name="Jong CHONG" userId="e6594b4aa7b7af14" providerId="LiveId" clId="{CB305EC7-3122-4492-8709-4610327FBE17}" dt="2024-04-22T13:54:50.393" v="718" actId="22"/>
          <ac:spMkLst>
            <pc:docMk/>
            <pc:sldMk cId="1358251794" sldId="260"/>
            <ac:spMk id="18" creationId="{5F268AD4-57F6-5C8F-0CE4-4BFBF0BFDB51}"/>
          </ac:spMkLst>
        </pc:spChg>
        <pc:spChg chg="add del mod">
          <ac:chgData name="Jong CHONG" userId="e6594b4aa7b7af14" providerId="LiveId" clId="{CB305EC7-3122-4492-8709-4610327FBE17}" dt="2024-04-22T13:54:49.682" v="714" actId="22"/>
          <ac:spMkLst>
            <pc:docMk/>
            <pc:sldMk cId="1358251794" sldId="260"/>
            <ac:spMk id="20" creationId="{B54142D1-93E1-C61C-4B42-E227184AB78D}"/>
          </ac:spMkLst>
        </pc:spChg>
        <pc:grpChg chg="add del">
          <ac:chgData name="Jong CHONG" userId="e6594b4aa7b7af14" providerId="LiveId" clId="{CB305EC7-3122-4492-8709-4610327FBE17}" dt="2024-04-22T13:43:08.907" v="532" actId="26606"/>
          <ac:grpSpMkLst>
            <pc:docMk/>
            <pc:sldMk cId="1358251794" sldId="260"/>
            <ac:grpSpMk id="13" creationId="{D5ADB088-C125-457F-9C61-DFE21DCEF4A5}"/>
          </ac:grpSpMkLst>
        </pc:grpChg>
        <pc:picChg chg="add del">
          <ac:chgData name="Jong CHONG" userId="e6594b4aa7b7af14" providerId="LiveId" clId="{CB305EC7-3122-4492-8709-4610327FBE17}" dt="2024-04-22T13:43:08.907" v="532" actId="26606"/>
          <ac:picMkLst>
            <pc:docMk/>
            <pc:sldMk cId="1358251794" sldId="260"/>
            <ac:picMk id="6" creationId="{28A45C10-0A34-7AA4-FBC2-59353F09C393}"/>
          </ac:picMkLst>
        </pc:picChg>
      </pc:sldChg>
      <pc:sldChg chg="modSp new mod">
        <pc:chgData name="Jong CHONG" userId="e6594b4aa7b7af14" providerId="LiveId" clId="{CB305EC7-3122-4492-8709-4610327FBE17}" dt="2024-04-24T19:40:46.125" v="1437" actId="368"/>
        <pc:sldMkLst>
          <pc:docMk/>
          <pc:sldMk cId="1665450986" sldId="261"/>
        </pc:sldMkLst>
        <pc:spChg chg="mod">
          <ac:chgData name="Jong CHONG" userId="e6594b4aa7b7af14" providerId="LiveId" clId="{CB305EC7-3122-4492-8709-4610327FBE17}" dt="2024-04-22T12:52:22.308" v="303" actId="20577"/>
          <ac:spMkLst>
            <pc:docMk/>
            <pc:sldMk cId="1665450986" sldId="261"/>
            <ac:spMk id="2" creationId="{4930F150-5772-7093-7AFA-3091C7F45EAE}"/>
          </ac:spMkLst>
        </pc:spChg>
        <pc:spChg chg="mod">
          <ac:chgData name="Jong CHONG" userId="e6594b4aa7b7af14" providerId="LiveId" clId="{CB305EC7-3122-4492-8709-4610327FBE17}" dt="2024-04-24T19:40:46.125" v="1437" actId="368"/>
          <ac:spMkLst>
            <pc:docMk/>
            <pc:sldMk cId="1665450986" sldId="261"/>
            <ac:spMk id="3" creationId="{1C7D0C43-E0E2-5804-1A8F-6EB5D6343BE3}"/>
          </ac:spMkLst>
        </pc:spChg>
      </pc:sldChg>
      <pc:sldChg chg="addSp delSp modSp new mod setBg modNotesTx">
        <pc:chgData name="Jong CHONG" userId="e6594b4aa7b7af14" providerId="LiveId" clId="{CB305EC7-3122-4492-8709-4610327FBE17}" dt="2024-04-22T16:58:52.552" v="1430"/>
        <pc:sldMkLst>
          <pc:docMk/>
          <pc:sldMk cId="62432840" sldId="262"/>
        </pc:sldMkLst>
        <pc:spChg chg="mod">
          <ac:chgData name="Jong CHONG" userId="e6594b4aa7b7af14" providerId="LiveId" clId="{CB305EC7-3122-4492-8709-4610327FBE17}" dt="2024-04-22T16:24:19.248" v="1153" actId="26606"/>
          <ac:spMkLst>
            <pc:docMk/>
            <pc:sldMk cId="62432840" sldId="262"/>
            <ac:spMk id="2" creationId="{5492042B-77C0-1E67-5761-D5F13EA7BB59}"/>
          </ac:spMkLst>
        </pc:spChg>
        <pc:spChg chg="mod">
          <ac:chgData name="Jong CHONG" userId="e6594b4aa7b7af14" providerId="LiveId" clId="{CB305EC7-3122-4492-8709-4610327FBE17}" dt="2024-04-22T16:25:01.255" v="1158" actId="255"/>
          <ac:spMkLst>
            <pc:docMk/>
            <pc:sldMk cId="62432840" sldId="262"/>
            <ac:spMk id="3" creationId="{3B87FC42-24BA-3F00-97AB-799E43AA5D56}"/>
          </ac:spMkLst>
        </pc:spChg>
        <pc:spChg chg="add mod">
          <ac:chgData name="Jong CHONG" userId="e6594b4aa7b7af14" providerId="LiveId" clId="{CB305EC7-3122-4492-8709-4610327FBE17}" dt="2024-04-22T13:19:22.702" v="414"/>
          <ac:spMkLst>
            <pc:docMk/>
            <pc:sldMk cId="62432840" sldId="262"/>
            <ac:spMk id="4" creationId="{FB0C3401-112D-A718-CAA2-56A3133038AA}"/>
          </ac:spMkLst>
        </pc:spChg>
        <pc:spChg chg="add del">
          <ac:chgData name="Jong CHONG" userId="e6594b4aa7b7af14" providerId="LiveId" clId="{CB305EC7-3122-4492-8709-4610327FBE17}" dt="2024-04-22T16:11:40.080" v="1003" actId="26606"/>
          <ac:spMkLst>
            <pc:docMk/>
            <pc:sldMk cId="62432840" sldId="262"/>
            <ac:spMk id="10" creationId="{7B22176A-41DB-4D9A-9B6F-F2296F1ED173}"/>
          </ac:spMkLst>
        </pc:spChg>
        <pc:spChg chg="add del">
          <ac:chgData name="Jong CHONG" userId="e6594b4aa7b7af14" providerId="LiveId" clId="{CB305EC7-3122-4492-8709-4610327FBE17}" dt="2024-04-22T16:11:40.080" v="1003" actId="26606"/>
          <ac:spMkLst>
            <pc:docMk/>
            <pc:sldMk cId="62432840" sldId="262"/>
            <ac:spMk id="11" creationId="{774A8DF5-445E-49C5-B10A-8DF5FEFBCC46}"/>
          </ac:spMkLst>
        </pc:spChg>
        <pc:spChg chg="add del">
          <ac:chgData name="Jong CHONG" userId="e6594b4aa7b7af14" providerId="LiveId" clId="{CB305EC7-3122-4492-8709-4610327FBE17}" dt="2024-04-22T16:11:40.080" v="1003" actId="26606"/>
          <ac:spMkLst>
            <pc:docMk/>
            <pc:sldMk cId="62432840" sldId="262"/>
            <ac:spMk id="12" creationId="{9A4E38D9-EFB8-40B5-B42B-514FBF180360}"/>
          </ac:spMkLst>
        </pc:spChg>
        <pc:spChg chg="add del">
          <ac:chgData name="Jong CHONG" userId="e6594b4aa7b7af14" providerId="LiveId" clId="{CB305EC7-3122-4492-8709-4610327FBE17}" dt="2024-04-22T13:42:08.735" v="527" actId="26606"/>
          <ac:spMkLst>
            <pc:docMk/>
            <pc:sldMk cId="62432840" sldId="262"/>
            <ac:spMk id="13" creationId="{7B22176A-41DB-4D9A-9B6F-F2296F1ED173}"/>
          </ac:spMkLst>
        </pc:spChg>
        <pc:spChg chg="add del">
          <ac:chgData name="Jong CHONG" userId="e6594b4aa7b7af14" providerId="LiveId" clId="{CB305EC7-3122-4492-8709-4610327FBE17}" dt="2024-04-22T13:42:08.735" v="527" actId="26606"/>
          <ac:spMkLst>
            <pc:docMk/>
            <pc:sldMk cId="62432840" sldId="262"/>
            <ac:spMk id="15" creationId="{774A8DF5-445E-49C5-B10A-8DF5FEFBCC46}"/>
          </ac:spMkLst>
        </pc:spChg>
        <pc:spChg chg="add del">
          <ac:chgData name="Jong CHONG" userId="e6594b4aa7b7af14" providerId="LiveId" clId="{CB305EC7-3122-4492-8709-4610327FBE17}" dt="2024-04-22T13:42:08.735" v="527" actId="26606"/>
          <ac:spMkLst>
            <pc:docMk/>
            <pc:sldMk cId="62432840" sldId="262"/>
            <ac:spMk id="17" creationId="{9A4E38D9-EFB8-40B5-B42B-514FBF180360}"/>
          </ac:spMkLst>
        </pc:spChg>
        <pc:spChg chg="add del">
          <ac:chgData name="Jong CHONG" userId="e6594b4aa7b7af14" providerId="LiveId" clId="{CB305EC7-3122-4492-8709-4610327FBE17}" dt="2024-04-22T16:24:19.248" v="1153" actId="26606"/>
          <ac:spMkLst>
            <pc:docMk/>
            <pc:sldMk cId="62432840" sldId="262"/>
            <ac:spMk id="27" creationId="{158E38A4-F699-490C-8D1F-E8AD332D9B45}"/>
          </ac:spMkLst>
        </pc:spChg>
        <pc:spChg chg="add del">
          <ac:chgData name="Jong CHONG" userId="e6594b4aa7b7af14" providerId="LiveId" clId="{CB305EC7-3122-4492-8709-4610327FBE17}" dt="2024-04-22T16:24:19.248" v="1153" actId="26606"/>
          <ac:spMkLst>
            <pc:docMk/>
            <pc:sldMk cId="62432840" sldId="262"/>
            <ac:spMk id="29" creationId="{939C6AAB-48AC-41A3-95C2-6BF83715DF62}"/>
          </ac:spMkLst>
        </pc:spChg>
        <pc:spChg chg="add del">
          <ac:chgData name="Jong CHONG" userId="e6594b4aa7b7af14" providerId="LiveId" clId="{CB305EC7-3122-4492-8709-4610327FBE17}" dt="2024-04-22T16:24:19.248" v="1153" actId="26606"/>
          <ac:spMkLst>
            <pc:docMk/>
            <pc:sldMk cId="62432840" sldId="262"/>
            <ac:spMk id="31" creationId="{F6EE861B-7D2F-4B7C-A6E3-5937E81B8025}"/>
          </ac:spMkLst>
        </pc:spChg>
        <pc:spChg chg="add">
          <ac:chgData name="Jong CHONG" userId="e6594b4aa7b7af14" providerId="LiveId" clId="{CB305EC7-3122-4492-8709-4610327FBE17}" dt="2024-04-22T16:24:19.248" v="1153" actId="26606"/>
          <ac:spMkLst>
            <pc:docMk/>
            <pc:sldMk cId="62432840" sldId="262"/>
            <ac:spMk id="41" creationId="{23076A4E-38BA-4BCB-BE40-AD144E24ED8C}"/>
          </ac:spMkLst>
        </pc:spChg>
        <pc:spChg chg="add">
          <ac:chgData name="Jong CHONG" userId="e6594b4aa7b7af14" providerId="LiveId" clId="{CB305EC7-3122-4492-8709-4610327FBE17}" dt="2024-04-22T16:24:19.248" v="1153" actId="26606"/>
          <ac:spMkLst>
            <pc:docMk/>
            <pc:sldMk cId="62432840" sldId="262"/>
            <ac:spMk id="43" creationId="{E8D0C60F-E7BC-47C4-989A-5CF3E68BDC64}"/>
          </ac:spMkLst>
        </pc:spChg>
        <pc:spChg chg="add">
          <ac:chgData name="Jong CHONG" userId="e6594b4aa7b7af14" providerId="LiveId" clId="{CB305EC7-3122-4492-8709-4610327FBE17}" dt="2024-04-22T16:24:19.248" v="1153" actId="26606"/>
          <ac:spMkLst>
            <pc:docMk/>
            <pc:sldMk cId="62432840" sldId="262"/>
            <ac:spMk id="45" creationId="{B572D2B0-57F9-4D28-8840-98CD625393D6}"/>
          </ac:spMkLst>
        </pc:spChg>
        <pc:grpChg chg="add del">
          <ac:chgData name="Jong CHONG" userId="e6594b4aa7b7af14" providerId="LiveId" clId="{CB305EC7-3122-4492-8709-4610327FBE17}" dt="2024-04-22T16:11:40.080" v="1003" actId="26606"/>
          <ac:grpSpMkLst>
            <pc:docMk/>
            <pc:sldMk cId="62432840" sldId="262"/>
            <ac:grpSpMk id="14" creationId="{D87FFE71-34DC-4C53-AE0F-6B141D081D09}"/>
          </ac:grpSpMkLst>
        </pc:grpChg>
        <pc:grpChg chg="add del">
          <ac:chgData name="Jong CHONG" userId="e6594b4aa7b7af14" providerId="LiveId" clId="{CB305EC7-3122-4492-8709-4610327FBE17}" dt="2024-04-22T13:42:08.735" v="527" actId="26606"/>
          <ac:grpSpMkLst>
            <pc:docMk/>
            <pc:sldMk cId="62432840" sldId="262"/>
            <ac:grpSpMk id="19" creationId="{D87FFE71-34DC-4C53-AE0F-6B141D081D09}"/>
          </ac:grpSpMkLst>
        </pc:grpChg>
        <pc:grpChg chg="add del">
          <ac:chgData name="Jong CHONG" userId="e6594b4aa7b7af14" providerId="LiveId" clId="{CB305EC7-3122-4492-8709-4610327FBE17}" dt="2024-04-22T16:24:19.248" v="1153" actId="26606"/>
          <ac:grpSpMkLst>
            <pc:docMk/>
            <pc:sldMk cId="62432840" sldId="262"/>
            <ac:grpSpMk id="33" creationId="{073091F1-AA5A-47C6-9502-D5870A72D50C}"/>
          </ac:grpSpMkLst>
        </pc:grpChg>
        <pc:grpChg chg="add">
          <ac:chgData name="Jong CHONG" userId="e6594b4aa7b7af14" providerId="LiveId" clId="{CB305EC7-3122-4492-8709-4610327FBE17}" dt="2024-04-22T16:24:19.248" v="1153" actId="26606"/>
          <ac:grpSpMkLst>
            <pc:docMk/>
            <pc:sldMk cId="62432840" sldId="262"/>
            <ac:grpSpMk id="47" creationId="{7CD49DFA-3E95-4EE4-8505-DADB9ABC7083}"/>
          </ac:grpSpMkLst>
        </pc:grpChg>
        <pc:picChg chg="add del mod">
          <ac:chgData name="Jong CHONG" userId="e6594b4aa7b7af14" providerId="LiveId" clId="{CB305EC7-3122-4492-8709-4610327FBE17}" dt="2024-04-22T13:40:41.397" v="512" actId="478"/>
          <ac:picMkLst>
            <pc:docMk/>
            <pc:sldMk cId="62432840" sldId="262"/>
            <ac:picMk id="6" creationId="{CA04E4DD-6F46-E0FF-DC04-FEC664425B13}"/>
          </ac:picMkLst>
        </pc:picChg>
        <pc:picChg chg="add del mod">
          <ac:chgData name="Jong CHONG" userId="e6594b4aa7b7af14" providerId="LiveId" clId="{CB305EC7-3122-4492-8709-4610327FBE17}" dt="2024-04-22T16:23:28.513" v="1144" actId="478"/>
          <ac:picMkLst>
            <pc:docMk/>
            <pc:sldMk cId="62432840" sldId="262"/>
            <ac:picMk id="8" creationId="{2D02C0E6-CF94-AEE4-1505-7470CBE2A00A}"/>
          </ac:picMkLst>
        </pc:picChg>
        <pc:picChg chg="add mod">
          <ac:chgData name="Jong CHONG" userId="e6594b4aa7b7af14" providerId="LiveId" clId="{CB305EC7-3122-4492-8709-4610327FBE17}" dt="2024-04-22T16:24:19.248" v="1153" actId="26606"/>
          <ac:picMkLst>
            <pc:docMk/>
            <pc:sldMk cId="62432840" sldId="262"/>
            <ac:picMk id="18" creationId="{5F3CEBA7-A7C3-DE71-5A82-82E8777359E8}"/>
          </ac:picMkLst>
        </pc:picChg>
      </pc:sldChg>
      <pc:sldChg chg="addSp delSp modSp new mod setBg modNotesTx">
        <pc:chgData name="Jong CHONG" userId="e6594b4aa7b7af14" providerId="LiveId" clId="{CB305EC7-3122-4492-8709-4610327FBE17}" dt="2024-04-22T16:58:11.871" v="1429"/>
        <pc:sldMkLst>
          <pc:docMk/>
          <pc:sldMk cId="3726638" sldId="263"/>
        </pc:sldMkLst>
        <pc:spChg chg="mod">
          <ac:chgData name="Jong CHONG" userId="e6594b4aa7b7af14" providerId="LiveId" clId="{CB305EC7-3122-4492-8709-4610327FBE17}" dt="2024-04-22T16:25:21.778" v="1163" actId="26606"/>
          <ac:spMkLst>
            <pc:docMk/>
            <pc:sldMk cId="3726638" sldId="263"/>
            <ac:spMk id="2" creationId="{2C6AF451-6D3B-7381-E0D9-3A996EFDBA6F}"/>
          </ac:spMkLst>
        </pc:spChg>
        <pc:spChg chg="mod">
          <ac:chgData name="Jong CHONG" userId="e6594b4aa7b7af14" providerId="LiveId" clId="{CB305EC7-3122-4492-8709-4610327FBE17}" dt="2024-04-22T16:56:42.413" v="1428" actId="1076"/>
          <ac:spMkLst>
            <pc:docMk/>
            <pc:sldMk cId="3726638" sldId="263"/>
            <ac:spMk id="3" creationId="{07A65F98-7A9A-9DA8-049D-4CC2A45EDFFF}"/>
          </ac:spMkLst>
        </pc:spChg>
        <pc:spChg chg="add del">
          <ac:chgData name="Jong CHONG" userId="e6594b4aa7b7af14" providerId="LiveId" clId="{CB305EC7-3122-4492-8709-4610327FBE17}" dt="2024-04-22T16:25:21.778" v="1163" actId="26606"/>
          <ac:spMkLst>
            <pc:docMk/>
            <pc:sldMk cId="3726638" sldId="263"/>
            <ac:spMk id="12" creationId="{7B22176A-41DB-4D9A-9B6F-F2296F1ED173}"/>
          </ac:spMkLst>
        </pc:spChg>
        <pc:spChg chg="add del">
          <ac:chgData name="Jong CHONG" userId="e6594b4aa7b7af14" providerId="LiveId" clId="{CB305EC7-3122-4492-8709-4610327FBE17}" dt="2024-04-22T16:25:21.778" v="1163" actId="26606"/>
          <ac:spMkLst>
            <pc:docMk/>
            <pc:sldMk cId="3726638" sldId="263"/>
            <ac:spMk id="14" creationId="{774A8DF5-445E-49C5-B10A-8DF5FEFBCC46}"/>
          </ac:spMkLst>
        </pc:spChg>
        <pc:spChg chg="add del">
          <ac:chgData name="Jong CHONG" userId="e6594b4aa7b7af14" providerId="LiveId" clId="{CB305EC7-3122-4492-8709-4610327FBE17}" dt="2024-04-22T16:25:21.778" v="1163" actId="26606"/>
          <ac:spMkLst>
            <pc:docMk/>
            <pc:sldMk cId="3726638" sldId="263"/>
            <ac:spMk id="16" creationId="{9A4E38D9-EFB8-40B5-B42B-514FBF180360}"/>
          </ac:spMkLst>
        </pc:spChg>
        <pc:spChg chg="add del">
          <ac:chgData name="Jong CHONG" userId="e6594b4aa7b7af14" providerId="LiveId" clId="{CB305EC7-3122-4492-8709-4610327FBE17}" dt="2024-04-22T16:25:17.317" v="1160" actId="26606"/>
          <ac:spMkLst>
            <pc:docMk/>
            <pc:sldMk cId="3726638" sldId="263"/>
            <ac:spMk id="26" creationId="{51A01047-632B-4F57-9CDB-AA680D5BBB19}"/>
          </ac:spMkLst>
        </pc:spChg>
        <pc:spChg chg="add del">
          <ac:chgData name="Jong CHONG" userId="e6594b4aa7b7af14" providerId="LiveId" clId="{CB305EC7-3122-4492-8709-4610327FBE17}" dt="2024-04-22T16:25:17.317" v="1160" actId="26606"/>
          <ac:spMkLst>
            <pc:docMk/>
            <pc:sldMk cId="3726638" sldId="263"/>
            <ac:spMk id="28" creationId="{48EF695B-E7DE-4164-862A-9CD06DFB0EC0}"/>
          </ac:spMkLst>
        </pc:spChg>
        <pc:spChg chg="add del">
          <ac:chgData name="Jong CHONG" userId="e6594b4aa7b7af14" providerId="LiveId" clId="{CB305EC7-3122-4492-8709-4610327FBE17}" dt="2024-04-22T16:25:21.765" v="1162" actId="26606"/>
          <ac:spMkLst>
            <pc:docMk/>
            <pc:sldMk cId="3726638" sldId="263"/>
            <ac:spMk id="36" creationId="{158E38A4-F699-490C-8D1F-E8AD332D9B45}"/>
          </ac:spMkLst>
        </pc:spChg>
        <pc:spChg chg="add del">
          <ac:chgData name="Jong CHONG" userId="e6594b4aa7b7af14" providerId="LiveId" clId="{CB305EC7-3122-4492-8709-4610327FBE17}" dt="2024-04-22T16:25:21.765" v="1162" actId="26606"/>
          <ac:spMkLst>
            <pc:docMk/>
            <pc:sldMk cId="3726638" sldId="263"/>
            <ac:spMk id="37" creationId="{939C6AAB-48AC-41A3-95C2-6BF83715DF62}"/>
          </ac:spMkLst>
        </pc:spChg>
        <pc:spChg chg="add del">
          <ac:chgData name="Jong CHONG" userId="e6594b4aa7b7af14" providerId="LiveId" clId="{CB305EC7-3122-4492-8709-4610327FBE17}" dt="2024-04-22T16:25:21.765" v="1162" actId="26606"/>
          <ac:spMkLst>
            <pc:docMk/>
            <pc:sldMk cId="3726638" sldId="263"/>
            <ac:spMk id="38" creationId="{F6EE861B-7D2F-4B7C-A6E3-5937E81B8025}"/>
          </ac:spMkLst>
        </pc:spChg>
        <pc:spChg chg="add">
          <ac:chgData name="Jong CHONG" userId="e6594b4aa7b7af14" providerId="LiveId" clId="{CB305EC7-3122-4492-8709-4610327FBE17}" dt="2024-04-22T16:25:21.778" v="1163" actId="26606"/>
          <ac:spMkLst>
            <pc:docMk/>
            <pc:sldMk cId="3726638" sldId="263"/>
            <ac:spMk id="40" creationId="{23076A4E-38BA-4BCB-BE40-AD144E24ED8C}"/>
          </ac:spMkLst>
        </pc:spChg>
        <pc:spChg chg="add">
          <ac:chgData name="Jong CHONG" userId="e6594b4aa7b7af14" providerId="LiveId" clId="{CB305EC7-3122-4492-8709-4610327FBE17}" dt="2024-04-22T16:25:21.778" v="1163" actId="26606"/>
          <ac:spMkLst>
            <pc:docMk/>
            <pc:sldMk cId="3726638" sldId="263"/>
            <ac:spMk id="41" creationId="{E8D0C60F-E7BC-47C4-989A-5CF3E68BDC64}"/>
          </ac:spMkLst>
        </pc:spChg>
        <pc:spChg chg="add">
          <ac:chgData name="Jong CHONG" userId="e6594b4aa7b7af14" providerId="LiveId" clId="{CB305EC7-3122-4492-8709-4610327FBE17}" dt="2024-04-22T16:25:21.778" v="1163" actId="26606"/>
          <ac:spMkLst>
            <pc:docMk/>
            <pc:sldMk cId="3726638" sldId="263"/>
            <ac:spMk id="42" creationId="{B572D2B0-57F9-4D28-8840-98CD625393D6}"/>
          </ac:spMkLst>
        </pc:spChg>
        <pc:grpChg chg="add del">
          <ac:chgData name="Jong CHONG" userId="e6594b4aa7b7af14" providerId="LiveId" clId="{CB305EC7-3122-4492-8709-4610327FBE17}" dt="2024-04-22T16:25:21.778" v="1163" actId="26606"/>
          <ac:grpSpMkLst>
            <pc:docMk/>
            <pc:sldMk cId="3726638" sldId="263"/>
            <ac:grpSpMk id="18" creationId="{D87FFE71-34DC-4C53-AE0F-6B141D081D09}"/>
          </ac:grpSpMkLst>
        </pc:grpChg>
        <pc:grpChg chg="add del">
          <ac:chgData name="Jong CHONG" userId="e6594b4aa7b7af14" providerId="LiveId" clId="{CB305EC7-3122-4492-8709-4610327FBE17}" dt="2024-04-22T16:25:17.317" v="1160" actId="26606"/>
          <ac:grpSpMkLst>
            <pc:docMk/>
            <pc:sldMk cId="3726638" sldId="263"/>
            <ac:grpSpMk id="30" creationId="{D5ADB088-C125-457F-9C61-DFE21DCEF4A5}"/>
          </ac:grpSpMkLst>
        </pc:grpChg>
        <pc:grpChg chg="add del">
          <ac:chgData name="Jong CHONG" userId="e6594b4aa7b7af14" providerId="LiveId" clId="{CB305EC7-3122-4492-8709-4610327FBE17}" dt="2024-04-22T16:25:21.765" v="1162" actId="26606"/>
          <ac:grpSpMkLst>
            <pc:docMk/>
            <pc:sldMk cId="3726638" sldId="263"/>
            <ac:grpSpMk id="32" creationId="{073091F1-AA5A-47C6-9502-D5870A72D50C}"/>
          </ac:grpSpMkLst>
        </pc:grpChg>
        <pc:grpChg chg="add">
          <ac:chgData name="Jong CHONG" userId="e6594b4aa7b7af14" providerId="LiveId" clId="{CB305EC7-3122-4492-8709-4610327FBE17}" dt="2024-04-22T16:25:21.778" v="1163" actId="26606"/>
          <ac:grpSpMkLst>
            <pc:docMk/>
            <pc:sldMk cId="3726638" sldId="263"/>
            <ac:grpSpMk id="43" creationId="{7CD49DFA-3E95-4EE4-8505-DADB9ABC7083}"/>
          </ac:grpSpMkLst>
        </pc:grpChg>
        <pc:picChg chg="add del mod">
          <ac:chgData name="Jong CHONG" userId="e6594b4aa7b7af14" providerId="LiveId" clId="{CB305EC7-3122-4492-8709-4610327FBE17}" dt="2024-04-22T13:43:41.202" v="536" actId="478"/>
          <ac:picMkLst>
            <pc:docMk/>
            <pc:sldMk cId="3726638" sldId="263"/>
            <ac:picMk id="5" creationId="{C62C0B32-C563-0CC5-DE65-99CD01DA20C4}"/>
          </ac:picMkLst>
        </pc:picChg>
        <pc:picChg chg="add del mod">
          <ac:chgData name="Jong CHONG" userId="e6594b4aa7b7af14" providerId="LiveId" clId="{CB305EC7-3122-4492-8709-4610327FBE17}" dt="2024-04-22T16:22:14.316" v="1137" actId="478"/>
          <ac:picMkLst>
            <pc:docMk/>
            <pc:sldMk cId="3726638" sldId="263"/>
            <ac:picMk id="7" creationId="{EE6B20E2-FECF-34CD-FC06-22A1BDFA4B16}"/>
          </ac:picMkLst>
        </pc:picChg>
        <pc:picChg chg="add mod">
          <ac:chgData name="Jong CHONG" userId="e6594b4aa7b7af14" providerId="LiveId" clId="{CB305EC7-3122-4492-8709-4610327FBE17}" dt="2024-04-22T16:25:21.778" v="1163" actId="26606"/>
          <ac:picMkLst>
            <pc:docMk/>
            <pc:sldMk cId="3726638" sldId="263"/>
            <ac:picMk id="9" creationId="{EBEB3F50-0715-9B28-82A6-B6A21FA01FE7}"/>
          </ac:picMkLst>
        </pc:picChg>
      </pc:sldChg>
      <pc:sldChg chg="modSp new del mod modNotesTx">
        <pc:chgData name="Jong CHONG" userId="e6594b4aa7b7af14" providerId="LiveId" clId="{CB305EC7-3122-4492-8709-4610327FBE17}" dt="2024-04-22T16:42:06.478" v="1258" actId="2696"/>
        <pc:sldMkLst>
          <pc:docMk/>
          <pc:sldMk cId="1227195072" sldId="264"/>
        </pc:sldMkLst>
        <pc:spChg chg="mod">
          <ac:chgData name="Jong CHONG" userId="e6594b4aa7b7af14" providerId="LiveId" clId="{CB305EC7-3122-4492-8709-4610327FBE17}" dt="2024-04-22T14:04:15.353" v="868"/>
          <ac:spMkLst>
            <pc:docMk/>
            <pc:sldMk cId="1227195072" sldId="264"/>
            <ac:spMk id="2" creationId="{567A5A98-9B4E-3CC1-D3A6-0503121F6F49}"/>
          </ac:spMkLst>
        </pc:spChg>
        <pc:spChg chg="mod">
          <ac:chgData name="Jong CHONG" userId="e6594b4aa7b7af14" providerId="LiveId" clId="{CB305EC7-3122-4492-8709-4610327FBE17}" dt="2024-04-22T16:26:57.443" v="1171" actId="20577"/>
          <ac:spMkLst>
            <pc:docMk/>
            <pc:sldMk cId="1227195072" sldId="264"/>
            <ac:spMk id="3" creationId="{C742E84A-7576-42FD-8250-33C594A8C48F}"/>
          </ac:spMkLst>
        </pc:spChg>
      </pc:sldChg>
      <pc:sldChg chg="modSp new del mod modNotesTx">
        <pc:chgData name="Jong CHONG" userId="e6594b4aa7b7af14" providerId="LiveId" clId="{CB305EC7-3122-4492-8709-4610327FBE17}" dt="2024-04-22T16:44:55.422" v="1374" actId="2696"/>
        <pc:sldMkLst>
          <pc:docMk/>
          <pc:sldMk cId="2903493184" sldId="265"/>
        </pc:sldMkLst>
        <pc:spChg chg="mod">
          <ac:chgData name="Jong CHONG" userId="e6594b4aa7b7af14" providerId="LiveId" clId="{CB305EC7-3122-4492-8709-4610327FBE17}" dt="2024-04-22T16:09:25.677" v="986" actId="20577"/>
          <ac:spMkLst>
            <pc:docMk/>
            <pc:sldMk cId="2903493184" sldId="265"/>
            <ac:spMk id="2" creationId="{1AF3CE22-4320-A09E-C491-900519A58DE0}"/>
          </ac:spMkLst>
        </pc:spChg>
        <pc:spChg chg="mod">
          <ac:chgData name="Jong CHONG" userId="e6594b4aa7b7af14" providerId="LiveId" clId="{CB305EC7-3122-4492-8709-4610327FBE17}" dt="2024-04-22T16:29:18.525" v="1184" actId="368"/>
          <ac:spMkLst>
            <pc:docMk/>
            <pc:sldMk cId="2903493184" sldId="265"/>
            <ac:spMk id="3" creationId="{EEE1CE2B-0C61-E128-832E-A0091868A811}"/>
          </ac:spMkLst>
        </pc:spChg>
      </pc:sldChg>
      <pc:sldChg chg="modSp mod">
        <pc:chgData name="Jong CHONG" userId="e6594b4aa7b7af14" providerId="LiveId" clId="{CB305EC7-3122-4492-8709-4610327FBE17}" dt="2024-04-24T19:48:05.037" v="1438" actId="33524"/>
        <pc:sldMkLst>
          <pc:docMk/>
          <pc:sldMk cId="242491993" sldId="266"/>
        </pc:sldMkLst>
        <pc:spChg chg="mod">
          <ac:chgData name="Jong CHONG" userId="e6594b4aa7b7af14" providerId="LiveId" clId="{CB305EC7-3122-4492-8709-4610327FBE17}" dt="2024-04-24T19:48:05.037" v="1438" actId="33524"/>
          <ac:spMkLst>
            <pc:docMk/>
            <pc:sldMk cId="242491993" sldId="266"/>
            <ac:spMk id="9" creationId="{496D004D-B26B-044C-6191-13F4C7AB64A2}"/>
          </ac:spMkLst>
        </pc:spChg>
      </pc:sldChg>
      <pc:sldChg chg="modSp mod">
        <pc:chgData name="Jong CHONG" userId="e6594b4aa7b7af14" providerId="LiveId" clId="{CB305EC7-3122-4492-8709-4610327FBE17}" dt="2024-04-24T19:50:01.514" v="1439" actId="33524"/>
        <pc:sldMkLst>
          <pc:docMk/>
          <pc:sldMk cId="2093038642" sldId="272"/>
        </pc:sldMkLst>
        <pc:spChg chg="mod">
          <ac:chgData name="Jong CHONG" userId="e6594b4aa7b7af14" providerId="LiveId" clId="{CB305EC7-3122-4492-8709-4610327FBE17}" dt="2024-04-24T19:50:01.514" v="1439" actId="33524"/>
          <ac:spMkLst>
            <pc:docMk/>
            <pc:sldMk cId="2093038642" sldId="272"/>
            <ac:spMk id="3" creationId="{F723DCE3-67A6-73C9-77D5-CA042CEB3685}"/>
          </ac:spMkLst>
        </pc:spChg>
      </pc:sldChg>
      <pc:sldChg chg="modSp new del mod">
        <pc:chgData name="Jong CHONG" userId="e6594b4aa7b7af14" providerId="LiveId" clId="{CB305EC7-3122-4492-8709-4610327FBE17}" dt="2024-04-22T16:49:27.031" v="1414" actId="2696"/>
        <pc:sldMkLst>
          <pc:docMk/>
          <pc:sldMk cId="1306691141" sldId="277"/>
        </pc:sldMkLst>
        <pc:spChg chg="mod">
          <ac:chgData name="Jong CHONG" userId="e6594b4aa7b7af14" providerId="LiveId" clId="{CB305EC7-3122-4492-8709-4610327FBE17}" dt="2024-04-22T16:31:54.434" v="1210" actId="20577"/>
          <ac:spMkLst>
            <pc:docMk/>
            <pc:sldMk cId="1306691141" sldId="277"/>
            <ac:spMk id="2" creationId="{66008E5D-CB01-5E93-C22F-8AF112127E16}"/>
          </ac:spMkLst>
        </pc:spChg>
        <pc:spChg chg="mod">
          <ac:chgData name="Jong CHONG" userId="e6594b4aa7b7af14" providerId="LiveId" clId="{CB305EC7-3122-4492-8709-4610327FBE17}" dt="2024-04-22T16:32:32.959" v="1214" actId="368"/>
          <ac:spMkLst>
            <pc:docMk/>
            <pc:sldMk cId="1306691141" sldId="277"/>
            <ac:spMk id="3" creationId="{EABF45C7-1C3C-3D64-F548-6C4A6F2AF009}"/>
          </ac:spMkLst>
        </pc:spChg>
      </pc:sldChg>
      <pc:sldChg chg="addSp delSp modSp new mod setBg modNotesTx">
        <pc:chgData name="Jong CHONG" userId="e6594b4aa7b7af14" providerId="LiveId" clId="{CB305EC7-3122-4492-8709-4610327FBE17}" dt="2024-04-22T16:51:14.849" v="1420" actId="20577"/>
        <pc:sldMkLst>
          <pc:docMk/>
          <pc:sldMk cId="728067313" sldId="278"/>
        </pc:sldMkLst>
        <pc:spChg chg="mod">
          <ac:chgData name="Jong CHONG" userId="e6594b4aa7b7af14" providerId="LiveId" clId="{CB305EC7-3122-4492-8709-4610327FBE17}" dt="2024-04-22T16:36:54.808" v="1255" actId="26606"/>
          <ac:spMkLst>
            <pc:docMk/>
            <pc:sldMk cId="728067313" sldId="278"/>
            <ac:spMk id="2" creationId="{4B5C059B-EB4B-2CF2-9298-9808CE7553D0}"/>
          </ac:spMkLst>
        </pc:spChg>
        <pc:spChg chg="del mod">
          <ac:chgData name="Jong CHONG" userId="e6594b4aa7b7af14" providerId="LiveId" clId="{CB305EC7-3122-4492-8709-4610327FBE17}" dt="2024-04-22T16:34:31.043" v="1219" actId="3680"/>
          <ac:spMkLst>
            <pc:docMk/>
            <pc:sldMk cId="728067313" sldId="278"/>
            <ac:spMk id="3" creationId="{30C8E4FB-ED3E-8442-9CBB-C0913ADAC661}"/>
          </ac:spMkLst>
        </pc:spChg>
        <pc:spChg chg="add del">
          <ac:chgData name="Jong CHONG" userId="e6594b4aa7b7af14" providerId="LiveId" clId="{CB305EC7-3122-4492-8709-4610327FBE17}" dt="2024-04-22T16:36:52.886" v="1248" actId="26606"/>
          <ac:spMkLst>
            <pc:docMk/>
            <pc:sldMk cId="728067313" sldId="278"/>
            <ac:spMk id="9" creationId="{7B22176A-41DB-4D9A-9B6F-F2296F1ED173}"/>
          </ac:spMkLst>
        </pc:spChg>
        <pc:spChg chg="add del">
          <ac:chgData name="Jong CHONG" userId="e6594b4aa7b7af14" providerId="LiveId" clId="{CB305EC7-3122-4492-8709-4610327FBE17}" dt="2024-04-22T16:36:52.886" v="1248" actId="26606"/>
          <ac:spMkLst>
            <pc:docMk/>
            <pc:sldMk cId="728067313" sldId="278"/>
            <ac:spMk id="11" creationId="{774A8DF5-445E-49C5-B10A-8DF5FEFBCC46}"/>
          </ac:spMkLst>
        </pc:spChg>
        <pc:spChg chg="add del">
          <ac:chgData name="Jong CHONG" userId="e6594b4aa7b7af14" providerId="LiveId" clId="{CB305EC7-3122-4492-8709-4610327FBE17}" dt="2024-04-22T16:36:52.886" v="1248" actId="26606"/>
          <ac:spMkLst>
            <pc:docMk/>
            <pc:sldMk cId="728067313" sldId="278"/>
            <ac:spMk id="13" creationId="{9A4E38D9-EFB8-40B5-B42B-514FBF180360}"/>
          </ac:spMkLst>
        </pc:spChg>
        <pc:spChg chg="add del">
          <ac:chgData name="Jong CHONG" userId="e6594b4aa7b7af14" providerId="LiveId" clId="{CB305EC7-3122-4492-8709-4610327FBE17}" dt="2024-04-22T16:36:53.422" v="1250" actId="26606"/>
          <ac:spMkLst>
            <pc:docMk/>
            <pc:sldMk cId="728067313" sldId="278"/>
            <ac:spMk id="20" creationId="{51A01047-632B-4F57-9CDB-AA680D5BBB19}"/>
          </ac:spMkLst>
        </pc:spChg>
        <pc:spChg chg="add del">
          <ac:chgData name="Jong CHONG" userId="e6594b4aa7b7af14" providerId="LiveId" clId="{CB305EC7-3122-4492-8709-4610327FBE17}" dt="2024-04-22T16:36:53.422" v="1250" actId="26606"/>
          <ac:spMkLst>
            <pc:docMk/>
            <pc:sldMk cId="728067313" sldId="278"/>
            <ac:spMk id="21" creationId="{6D7753FE-7408-46D8-999A-0B0C34EA8C09}"/>
          </ac:spMkLst>
        </pc:spChg>
        <pc:spChg chg="add del">
          <ac:chgData name="Jong CHONG" userId="e6594b4aa7b7af14" providerId="LiveId" clId="{CB305EC7-3122-4492-8709-4610327FBE17}" dt="2024-04-22T16:36:54.175" v="1252" actId="26606"/>
          <ac:spMkLst>
            <pc:docMk/>
            <pc:sldMk cId="728067313" sldId="278"/>
            <ac:spMk id="26" creationId="{7B22176A-41DB-4D9A-9B6F-F2296F1ED173}"/>
          </ac:spMkLst>
        </pc:spChg>
        <pc:spChg chg="add del">
          <ac:chgData name="Jong CHONG" userId="e6594b4aa7b7af14" providerId="LiveId" clId="{CB305EC7-3122-4492-8709-4610327FBE17}" dt="2024-04-22T16:36:54.175" v="1252" actId="26606"/>
          <ac:spMkLst>
            <pc:docMk/>
            <pc:sldMk cId="728067313" sldId="278"/>
            <ac:spMk id="27" creationId="{774A8DF5-445E-49C5-B10A-8DF5FEFBCC46}"/>
          </ac:spMkLst>
        </pc:spChg>
        <pc:spChg chg="add del">
          <ac:chgData name="Jong CHONG" userId="e6594b4aa7b7af14" providerId="LiveId" clId="{CB305EC7-3122-4492-8709-4610327FBE17}" dt="2024-04-22T16:36:54.175" v="1252" actId="26606"/>
          <ac:spMkLst>
            <pc:docMk/>
            <pc:sldMk cId="728067313" sldId="278"/>
            <ac:spMk id="28" creationId="{9A4E38D9-EFB8-40B5-B42B-514FBF180360}"/>
          </ac:spMkLst>
        </pc:spChg>
        <pc:spChg chg="add del">
          <ac:chgData name="Jong CHONG" userId="e6594b4aa7b7af14" providerId="LiveId" clId="{CB305EC7-3122-4492-8709-4610327FBE17}" dt="2024-04-22T16:36:54.795" v="1254" actId="26606"/>
          <ac:spMkLst>
            <pc:docMk/>
            <pc:sldMk cId="728067313" sldId="278"/>
            <ac:spMk id="31" creationId="{51A01047-632B-4F57-9CDB-AA680D5BBB19}"/>
          </ac:spMkLst>
        </pc:spChg>
        <pc:spChg chg="add del">
          <ac:chgData name="Jong CHONG" userId="e6594b4aa7b7af14" providerId="LiveId" clId="{CB305EC7-3122-4492-8709-4610327FBE17}" dt="2024-04-22T16:36:54.795" v="1254" actId="26606"/>
          <ac:spMkLst>
            <pc:docMk/>
            <pc:sldMk cId="728067313" sldId="278"/>
            <ac:spMk id="32" creationId="{6D7753FE-7408-46D8-999A-0B0C34EA8C09}"/>
          </ac:spMkLst>
        </pc:spChg>
        <pc:spChg chg="add">
          <ac:chgData name="Jong CHONG" userId="e6594b4aa7b7af14" providerId="LiveId" clId="{CB305EC7-3122-4492-8709-4610327FBE17}" dt="2024-04-22T16:36:54.808" v="1255" actId="26606"/>
          <ac:spMkLst>
            <pc:docMk/>
            <pc:sldMk cId="728067313" sldId="278"/>
            <ac:spMk id="38" creationId="{7B22176A-41DB-4D9A-9B6F-F2296F1ED173}"/>
          </ac:spMkLst>
        </pc:spChg>
        <pc:spChg chg="add">
          <ac:chgData name="Jong CHONG" userId="e6594b4aa7b7af14" providerId="LiveId" clId="{CB305EC7-3122-4492-8709-4610327FBE17}" dt="2024-04-22T16:36:54.808" v="1255" actId="26606"/>
          <ac:spMkLst>
            <pc:docMk/>
            <pc:sldMk cId="728067313" sldId="278"/>
            <ac:spMk id="39" creationId="{774A8DF5-445E-49C5-B10A-8DF5FEFBCC46}"/>
          </ac:spMkLst>
        </pc:spChg>
        <pc:spChg chg="add">
          <ac:chgData name="Jong CHONG" userId="e6594b4aa7b7af14" providerId="LiveId" clId="{CB305EC7-3122-4492-8709-4610327FBE17}" dt="2024-04-22T16:36:54.808" v="1255" actId="26606"/>
          <ac:spMkLst>
            <pc:docMk/>
            <pc:sldMk cId="728067313" sldId="278"/>
            <ac:spMk id="40" creationId="{9A4E38D9-EFB8-40B5-B42B-514FBF180360}"/>
          </ac:spMkLst>
        </pc:spChg>
        <pc:grpChg chg="add del">
          <ac:chgData name="Jong CHONG" userId="e6594b4aa7b7af14" providerId="LiveId" clId="{CB305EC7-3122-4492-8709-4610327FBE17}" dt="2024-04-22T16:36:52.886" v="1248" actId="26606"/>
          <ac:grpSpMkLst>
            <pc:docMk/>
            <pc:sldMk cId="728067313" sldId="278"/>
            <ac:grpSpMk id="15" creationId="{D87FFE71-34DC-4C53-AE0F-6B141D081D09}"/>
          </ac:grpSpMkLst>
        </pc:grpChg>
        <pc:grpChg chg="add del">
          <ac:chgData name="Jong CHONG" userId="e6594b4aa7b7af14" providerId="LiveId" clId="{CB305EC7-3122-4492-8709-4610327FBE17}" dt="2024-04-22T16:36:53.422" v="1250" actId="26606"/>
          <ac:grpSpMkLst>
            <pc:docMk/>
            <pc:sldMk cId="728067313" sldId="278"/>
            <ac:grpSpMk id="22" creationId="{E30DE9CB-4267-487A-915E-5665607E9F36}"/>
          </ac:grpSpMkLst>
        </pc:grpChg>
        <pc:grpChg chg="add del">
          <ac:chgData name="Jong CHONG" userId="e6594b4aa7b7af14" providerId="LiveId" clId="{CB305EC7-3122-4492-8709-4610327FBE17}" dt="2024-04-22T16:36:54.175" v="1252" actId="26606"/>
          <ac:grpSpMkLst>
            <pc:docMk/>
            <pc:sldMk cId="728067313" sldId="278"/>
            <ac:grpSpMk id="29" creationId="{D87FFE71-34DC-4C53-AE0F-6B141D081D09}"/>
          </ac:grpSpMkLst>
        </pc:grpChg>
        <pc:grpChg chg="add del">
          <ac:chgData name="Jong CHONG" userId="e6594b4aa7b7af14" providerId="LiveId" clId="{CB305EC7-3122-4492-8709-4610327FBE17}" dt="2024-04-22T16:36:54.795" v="1254" actId="26606"/>
          <ac:grpSpMkLst>
            <pc:docMk/>
            <pc:sldMk cId="728067313" sldId="278"/>
            <ac:grpSpMk id="33" creationId="{E30DE9CB-4267-487A-915E-5665607E9F36}"/>
          </ac:grpSpMkLst>
        </pc:grpChg>
        <pc:grpChg chg="add">
          <ac:chgData name="Jong CHONG" userId="e6594b4aa7b7af14" providerId="LiveId" clId="{CB305EC7-3122-4492-8709-4610327FBE17}" dt="2024-04-22T16:36:54.808" v="1255" actId="26606"/>
          <ac:grpSpMkLst>
            <pc:docMk/>
            <pc:sldMk cId="728067313" sldId="278"/>
            <ac:grpSpMk id="41" creationId="{D87FFE71-34DC-4C53-AE0F-6B141D081D09}"/>
          </ac:grpSpMkLst>
        </pc:grpChg>
        <pc:graphicFrameChg chg="add mod ord modGraphic">
          <ac:chgData name="Jong CHONG" userId="e6594b4aa7b7af14" providerId="LiveId" clId="{CB305EC7-3122-4492-8709-4610327FBE17}" dt="2024-04-22T16:36:54.808" v="1255" actId="26606"/>
          <ac:graphicFrameMkLst>
            <pc:docMk/>
            <pc:sldMk cId="728067313" sldId="278"/>
            <ac:graphicFrameMk id="4" creationId="{576C222C-7BDD-7A4D-69C2-21475784F881}"/>
          </ac:graphicFrameMkLst>
        </pc:graphicFrameChg>
      </pc:sldChg>
      <pc:sldChg chg="addSp delSp modSp new mod setBg">
        <pc:chgData name="Jong CHONG" userId="e6594b4aa7b7af14" providerId="LiveId" clId="{CB305EC7-3122-4492-8709-4610327FBE17}" dt="2024-04-22T16:55:13.176" v="1426" actId="26606"/>
        <pc:sldMkLst>
          <pc:docMk/>
          <pc:sldMk cId="4201368081" sldId="279"/>
        </pc:sldMkLst>
        <pc:spChg chg="del">
          <ac:chgData name="Jong CHONG" userId="e6594b4aa7b7af14" providerId="LiveId" clId="{CB305EC7-3122-4492-8709-4610327FBE17}" dt="2024-04-22T16:54:58.628" v="1422" actId="478"/>
          <ac:spMkLst>
            <pc:docMk/>
            <pc:sldMk cId="4201368081" sldId="279"/>
            <ac:spMk id="2" creationId="{4F021395-CDDA-305E-1964-BB5F05E0AFD8}"/>
          </ac:spMkLst>
        </pc:spChg>
        <pc:spChg chg="del">
          <ac:chgData name="Jong CHONG" userId="e6594b4aa7b7af14" providerId="LiveId" clId="{CB305EC7-3122-4492-8709-4610327FBE17}" dt="2024-04-22T16:55:11.295" v="1423"/>
          <ac:spMkLst>
            <pc:docMk/>
            <pc:sldMk cId="4201368081" sldId="279"/>
            <ac:spMk id="3" creationId="{3B1C8630-BCD4-C6A3-CDC2-AF2163536368}"/>
          </ac:spMkLst>
        </pc:spChg>
        <pc:spChg chg="add">
          <ac:chgData name="Jong CHONG" userId="e6594b4aa7b7af14" providerId="LiveId" clId="{CB305EC7-3122-4492-8709-4610327FBE17}" dt="2024-04-22T16:55:13.176" v="1426" actId="26606"/>
          <ac:spMkLst>
            <pc:docMk/>
            <pc:sldMk cId="4201368081" sldId="279"/>
            <ac:spMk id="10" creationId="{9EB54D17-3792-403D-9127-495845021D2B}"/>
          </ac:spMkLst>
        </pc:spChg>
        <pc:spChg chg="add">
          <ac:chgData name="Jong CHONG" userId="e6594b4aa7b7af14" providerId="LiveId" clId="{CB305EC7-3122-4492-8709-4610327FBE17}" dt="2024-04-22T16:55:13.176" v="1426" actId="26606"/>
          <ac:spMkLst>
            <pc:docMk/>
            <pc:sldMk cId="4201368081" sldId="279"/>
            <ac:spMk id="12" creationId="{05FB7726-C6A8-44D0-B179-A65DE454D836}"/>
          </ac:spMkLst>
        </pc:spChg>
        <pc:picChg chg="add mod">
          <ac:chgData name="Jong CHONG" userId="e6594b4aa7b7af14" providerId="LiveId" clId="{CB305EC7-3122-4492-8709-4610327FBE17}" dt="2024-04-22T16:55:13.176" v="1426" actId="26606"/>
          <ac:picMkLst>
            <pc:docMk/>
            <pc:sldMk cId="4201368081" sldId="279"/>
            <ac:picMk id="5" creationId="{44856B6E-BEFD-F83D-43F6-FBF22C57BDAB}"/>
          </ac:picMkLst>
        </pc:picChg>
      </pc:sldChg>
      <pc:sldChg chg="addSp delSp modSp mod setBg">
        <pc:chgData name="Jong CHONG" userId="e6594b4aa7b7af14" providerId="LiveId" clId="{CB305EC7-3122-4492-8709-4610327FBE17}" dt="2024-04-24T19:50:27.982" v="1441" actId="26606"/>
        <pc:sldMkLst>
          <pc:docMk/>
          <pc:sldMk cId="2744834713" sldId="287"/>
        </pc:sldMkLst>
        <pc:spChg chg="mod">
          <ac:chgData name="Jong CHONG" userId="e6594b4aa7b7af14" providerId="LiveId" clId="{CB305EC7-3122-4492-8709-4610327FBE17}" dt="2024-04-24T19:50:27.982" v="1441" actId="26606"/>
          <ac:spMkLst>
            <pc:docMk/>
            <pc:sldMk cId="2744834713" sldId="287"/>
            <ac:spMk id="2" creationId="{6F0C3295-F67B-B784-8ED7-F7508AFE10BB}"/>
          </ac:spMkLst>
        </pc:spChg>
        <pc:spChg chg="add del">
          <ac:chgData name="Jong CHONG" userId="e6594b4aa7b7af14" providerId="LiveId" clId="{CB305EC7-3122-4492-8709-4610327FBE17}" dt="2024-04-24T19:50:27.982" v="1441" actId="26606"/>
          <ac:spMkLst>
            <pc:docMk/>
            <pc:sldMk cId="2744834713" sldId="287"/>
            <ac:spMk id="8" creationId="{9D3B3C7E-BC2D-4436-8B03-AC421FA66787}"/>
          </ac:spMkLst>
        </pc:spChg>
        <pc:spChg chg="add del">
          <ac:chgData name="Jong CHONG" userId="e6594b4aa7b7af14" providerId="LiveId" clId="{CB305EC7-3122-4492-8709-4610327FBE17}" dt="2024-04-24T19:50:27.982" v="1441" actId="26606"/>
          <ac:spMkLst>
            <pc:docMk/>
            <pc:sldMk cId="2744834713" sldId="287"/>
            <ac:spMk id="15" creationId="{DF0CAD46-2E46-44EB-A063-C05881768CE6}"/>
          </ac:spMkLst>
        </pc:spChg>
        <pc:spChg chg="add del">
          <ac:chgData name="Jong CHONG" userId="e6594b4aa7b7af14" providerId="LiveId" clId="{CB305EC7-3122-4492-8709-4610327FBE17}" dt="2024-04-24T19:50:27.982" v="1441" actId="26606"/>
          <ac:spMkLst>
            <pc:docMk/>
            <pc:sldMk cId="2744834713" sldId="287"/>
            <ac:spMk id="17" creationId="{0FDFF237-4369-41A3-9CE4-CD1A68139E16}"/>
          </ac:spMkLst>
        </pc:spChg>
        <pc:grpChg chg="add del">
          <ac:chgData name="Jong CHONG" userId="e6594b4aa7b7af14" providerId="LiveId" clId="{CB305EC7-3122-4492-8709-4610327FBE17}" dt="2024-04-24T19:50:27.982" v="1441" actId="26606"/>
          <ac:grpSpMkLst>
            <pc:docMk/>
            <pc:sldMk cId="2744834713" sldId="287"/>
            <ac:grpSpMk id="10" creationId="{79B5D0C1-066E-4C02-A6B8-59FAE4A19724}"/>
          </ac:grpSpMkLst>
        </pc:grpChg>
        <pc:grpChg chg="add del">
          <ac:chgData name="Jong CHONG" userId="e6594b4aa7b7af14" providerId="LiveId" clId="{CB305EC7-3122-4492-8709-4610327FBE17}" dt="2024-04-24T19:50:27.982" v="1441" actId="26606"/>
          <ac:grpSpMkLst>
            <pc:docMk/>
            <pc:sldMk cId="2744834713" sldId="287"/>
            <ac:grpSpMk id="19" creationId="{C3E45FAB-3768-4529-B0E8-A0E9BE5E382B}"/>
          </ac:grpSpMkLst>
        </pc:grpChg>
        <pc:picChg chg="add del">
          <ac:chgData name="Jong CHONG" userId="e6594b4aa7b7af14" providerId="LiveId" clId="{CB305EC7-3122-4492-8709-4610327FBE17}" dt="2024-04-24T19:50:27.982" v="1441" actId="26606"/>
          <ac:picMkLst>
            <pc:docMk/>
            <pc:sldMk cId="2744834713" sldId="287"/>
            <ac:picMk id="4" creationId="{FCECC0C5-2109-C2A9-6509-8491AB085F32}"/>
          </ac:picMkLst>
        </pc:picChg>
      </pc:sldChg>
      <pc:sldMasterChg chg="add del addSldLayout delSldLayout">
        <pc:chgData name="Jong CHONG" userId="e6594b4aa7b7af14" providerId="LiveId" clId="{CB305EC7-3122-4492-8709-4610327FBE17}" dt="2024-04-22T12:21:10.125" v="61" actId="26606"/>
        <pc:sldMasterMkLst>
          <pc:docMk/>
          <pc:sldMasterMk cId="2993703739" sldId="2147483648"/>
        </pc:sldMasterMkLst>
        <pc:sldLayoutChg chg="add del">
          <pc:chgData name="Jong CHONG" userId="e6594b4aa7b7af14" providerId="LiveId" clId="{CB305EC7-3122-4492-8709-4610327FBE17}" dt="2024-04-22T12:21:10.125" v="61" actId="26606"/>
          <pc:sldLayoutMkLst>
            <pc:docMk/>
            <pc:sldMasterMk cId="2993703739" sldId="2147483648"/>
            <pc:sldLayoutMk cId="1272120035" sldId="2147483649"/>
          </pc:sldLayoutMkLst>
        </pc:sldLayoutChg>
        <pc:sldLayoutChg chg="add del">
          <pc:chgData name="Jong CHONG" userId="e6594b4aa7b7af14" providerId="LiveId" clId="{CB305EC7-3122-4492-8709-4610327FBE17}" dt="2024-04-22T12:21:10.125" v="61" actId="26606"/>
          <pc:sldLayoutMkLst>
            <pc:docMk/>
            <pc:sldMasterMk cId="2993703739" sldId="2147483648"/>
            <pc:sldLayoutMk cId="1580712467" sldId="2147483650"/>
          </pc:sldLayoutMkLst>
        </pc:sldLayoutChg>
        <pc:sldLayoutChg chg="add del">
          <pc:chgData name="Jong CHONG" userId="e6594b4aa7b7af14" providerId="LiveId" clId="{CB305EC7-3122-4492-8709-4610327FBE17}" dt="2024-04-22T12:21:10.125" v="61" actId="26606"/>
          <pc:sldLayoutMkLst>
            <pc:docMk/>
            <pc:sldMasterMk cId="2993703739" sldId="2147483648"/>
            <pc:sldLayoutMk cId="4260179382" sldId="2147483651"/>
          </pc:sldLayoutMkLst>
        </pc:sldLayoutChg>
        <pc:sldLayoutChg chg="add del">
          <pc:chgData name="Jong CHONG" userId="e6594b4aa7b7af14" providerId="LiveId" clId="{CB305EC7-3122-4492-8709-4610327FBE17}" dt="2024-04-22T12:21:10.125" v="61" actId="26606"/>
          <pc:sldLayoutMkLst>
            <pc:docMk/>
            <pc:sldMasterMk cId="2993703739" sldId="2147483648"/>
            <pc:sldLayoutMk cId="264173039" sldId="2147483652"/>
          </pc:sldLayoutMkLst>
        </pc:sldLayoutChg>
        <pc:sldLayoutChg chg="add del">
          <pc:chgData name="Jong CHONG" userId="e6594b4aa7b7af14" providerId="LiveId" clId="{CB305EC7-3122-4492-8709-4610327FBE17}" dt="2024-04-22T12:21:10.125" v="61" actId="26606"/>
          <pc:sldLayoutMkLst>
            <pc:docMk/>
            <pc:sldMasterMk cId="2993703739" sldId="2147483648"/>
            <pc:sldLayoutMk cId="955465150" sldId="2147483653"/>
          </pc:sldLayoutMkLst>
        </pc:sldLayoutChg>
        <pc:sldLayoutChg chg="add del">
          <pc:chgData name="Jong CHONG" userId="e6594b4aa7b7af14" providerId="LiveId" clId="{CB305EC7-3122-4492-8709-4610327FBE17}" dt="2024-04-22T12:21:10.125" v="61" actId="26606"/>
          <pc:sldLayoutMkLst>
            <pc:docMk/>
            <pc:sldMasterMk cId="2993703739" sldId="2147483648"/>
            <pc:sldLayoutMk cId="3404741727" sldId="2147483654"/>
          </pc:sldLayoutMkLst>
        </pc:sldLayoutChg>
        <pc:sldLayoutChg chg="add del">
          <pc:chgData name="Jong CHONG" userId="e6594b4aa7b7af14" providerId="LiveId" clId="{CB305EC7-3122-4492-8709-4610327FBE17}" dt="2024-04-22T12:21:10.125" v="61" actId="26606"/>
          <pc:sldLayoutMkLst>
            <pc:docMk/>
            <pc:sldMasterMk cId="2993703739" sldId="2147483648"/>
            <pc:sldLayoutMk cId="2388757749" sldId="2147483655"/>
          </pc:sldLayoutMkLst>
        </pc:sldLayoutChg>
        <pc:sldLayoutChg chg="add del">
          <pc:chgData name="Jong CHONG" userId="e6594b4aa7b7af14" providerId="LiveId" clId="{CB305EC7-3122-4492-8709-4610327FBE17}" dt="2024-04-22T12:21:10.125" v="61" actId="26606"/>
          <pc:sldLayoutMkLst>
            <pc:docMk/>
            <pc:sldMasterMk cId="2993703739" sldId="2147483648"/>
            <pc:sldLayoutMk cId="2809389824" sldId="2147483656"/>
          </pc:sldLayoutMkLst>
        </pc:sldLayoutChg>
        <pc:sldLayoutChg chg="add del">
          <pc:chgData name="Jong CHONG" userId="e6594b4aa7b7af14" providerId="LiveId" clId="{CB305EC7-3122-4492-8709-4610327FBE17}" dt="2024-04-22T12:21:10.125" v="61" actId="26606"/>
          <pc:sldLayoutMkLst>
            <pc:docMk/>
            <pc:sldMasterMk cId="2993703739" sldId="2147483648"/>
            <pc:sldLayoutMk cId="856271109" sldId="2147483657"/>
          </pc:sldLayoutMkLst>
        </pc:sldLayoutChg>
        <pc:sldLayoutChg chg="add del">
          <pc:chgData name="Jong CHONG" userId="e6594b4aa7b7af14" providerId="LiveId" clId="{CB305EC7-3122-4492-8709-4610327FBE17}" dt="2024-04-22T12:21:10.125" v="61" actId="26606"/>
          <pc:sldLayoutMkLst>
            <pc:docMk/>
            <pc:sldMasterMk cId="2993703739" sldId="2147483648"/>
            <pc:sldLayoutMk cId="2681152792" sldId="2147483658"/>
          </pc:sldLayoutMkLst>
        </pc:sldLayoutChg>
        <pc:sldLayoutChg chg="add del">
          <pc:chgData name="Jong CHONG" userId="e6594b4aa7b7af14" providerId="LiveId" clId="{CB305EC7-3122-4492-8709-4610327FBE17}" dt="2024-04-22T12:21:10.125" v="61" actId="26606"/>
          <pc:sldLayoutMkLst>
            <pc:docMk/>
            <pc:sldMasterMk cId="2993703739" sldId="2147483648"/>
            <pc:sldLayoutMk cId="4079587596" sldId="2147483659"/>
          </pc:sldLayoutMkLst>
        </pc:sldLayoutChg>
      </pc:sldMasterChg>
      <pc:sldMasterChg chg="del delSldLayout">
        <pc:chgData name="Jong CHONG" userId="e6594b4aa7b7af14" providerId="LiveId" clId="{CB305EC7-3122-4492-8709-4610327FBE17}" dt="2024-04-22T12:19:16.967" v="2" actId="26606"/>
        <pc:sldMasterMkLst>
          <pc:docMk/>
          <pc:sldMasterMk cId="67268401" sldId="2147483660"/>
        </pc:sldMasterMkLst>
        <pc:sldLayoutChg chg="del">
          <pc:chgData name="Jong CHONG" userId="e6594b4aa7b7af14" providerId="LiveId" clId="{CB305EC7-3122-4492-8709-4610327FBE17}" dt="2024-04-22T12:19:16.967" v="2" actId="26606"/>
          <pc:sldLayoutMkLst>
            <pc:docMk/>
            <pc:sldMasterMk cId="67268401" sldId="2147483660"/>
            <pc:sldLayoutMk cId="1024361955" sldId="2147483661"/>
          </pc:sldLayoutMkLst>
        </pc:sldLayoutChg>
        <pc:sldLayoutChg chg="del">
          <pc:chgData name="Jong CHONG" userId="e6594b4aa7b7af14" providerId="LiveId" clId="{CB305EC7-3122-4492-8709-4610327FBE17}" dt="2024-04-22T12:19:16.967" v="2" actId="26606"/>
          <pc:sldLayoutMkLst>
            <pc:docMk/>
            <pc:sldMasterMk cId="67268401" sldId="2147483660"/>
            <pc:sldLayoutMk cId="2707622434" sldId="2147483662"/>
          </pc:sldLayoutMkLst>
        </pc:sldLayoutChg>
        <pc:sldLayoutChg chg="del">
          <pc:chgData name="Jong CHONG" userId="e6594b4aa7b7af14" providerId="LiveId" clId="{CB305EC7-3122-4492-8709-4610327FBE17}" dt="2024-04-22T12:19:16.967" v="2" actId="26606"/>
          <pc:sldLayoutMkLst>
            <pc:docMk/>
            <pc:sldMasterMk cId="67268401" sldId="2147483660"/>
            <pc:sldLayoutMk cId="2507805722" sldId="2147483663"/>
          </pc:sldLayoutMkLst>
        </pc:sldLayoutChg>
        <pc:sldLayoutChg chg="del">
          <pc:chgData name="Jong CHONG" userId="e6594b4aa7b7af14" providerId="LiveId" clId="{CB305EC7-3122-4492-8709-4610327FBE17}" dt="2024-04-22T12:19:16.967" v="2" actId="26606"/>
          <pc:sldLayoutMkLst>
            <pc:docMk/>
            <pc:sldMasterMk cId="67268401" sldId="2147483660"/>
            <pc:sldLayoutMk cId="2933001735" sldId="2147483664"/>
          </pc:sldLayoutMkLst>
        </pc:sldLayoutChg>
        <pc:sldLayoutChg chg="del">
          <pc:chgData name="Jong CHONG" userId="e6594b4aa7b7af14" providerId="LiveId" clId="{CB305EC7-3122-4492-8709-4610327FBE17}" dt="2024-04-22T12:19:16.967" v="2" actId="26606"/>
          <pc:sldLayoutMkLst>
            <pc:docMk/>
            <pc:sldMasterMk cId="67268401" sldId="2147483660"/>
            <pc:sldLayoutMk cId="1413135742" sldId="2147483665"/>
          </pc:sldLayoutMkLst>
        </pc:sldLayoutChg>
        <pc:sldLayoutChg chg="del">
          <pc:chgData name="Jong CHONG" userId="e6594b4aa7b7af14" providerId="LiveId" clId="{CB305EC7-3122-4492-8709-4610327FBE17}" dt="2024-04-22T12:19:16.967" v="2" actId="26606"/>
          <pc:sldLayoutMkLst>
            <pc:docMk/>
            <pc:sldMasterMk cId="67268401" sldId="2147483660"/>
            <pc:sldLayoutMk cId="4225237743" sldId="2147483666"/>
          </pc:sldLayoutMkLst>
        </pc:sldLayoutChg>
        <pc:sldLayoutChg chg="del">
          <pc:chgData name="Jong CHONG" userId="e6594b4aa7b7af14" providerId="LiveId" clId="{CB305EC7-3122-4492-8709-4610327FBE17}" dt="2024-04-22T12:19:16.967" v="2" actId="26606"/>
          <pc:sldLayoutMkLst>
            <pc:docMk/>
            <pc:sldMasterMk cId="67268401" sldId="2147483660"/>
            <pc:sldLayoutMk cId="2020503446" sldId="2147483667"/>
          </pc:sldLayoutMkLst>
        </pc:sldLayoutChg>
        <pc:sldLayoutChg chg="del">
          <pc:chgData name="Jong CHONG" userId="e6594b4aa7b7af14" providerId="LiveId" clId="{CB305EC7-3122-4492-8709-4610327FBE17}" dt="2024-04-22T12:19:16.967" v="2" actId="26606"/>
          <pc:sldLayoutMkLst>
            <pc:docMk/>
            <pc:sldMasterMk cId="67268401" sldId="2147483660"/>
            <pc:sldLayoutMk cId="259401920" sldId="2147483668"/>
          </pc:sldLayoutMkLst>
        </pc:sldLayoutChg>
        <pc:sldLayoutChg chg="del">
          <pc:chgData name="Jong CHONG" userId="e6594b4aa7b7af14" providerId="LiveId" clId="{CB305EC7-3122-4492-8709-4610327FBE17}" dt="2024-04-22T12:19:16.967" v="2" actId="26606"/>
          <pc:sldLayoutMkLst>
            <pc:docMk/>
            <pc:sldMasterMk cId="67268401" sldId="2147483660"/>
            <pc:sldLayoutMk cId="824010953" sldId="2147483669"/>
          </pc:sldLayoutMkLst>
        </pc:sldLayoutChg>
        <pc:sldLayoutChg chg="del">
          <pc:chgData name="Jong CHONG" userId="e6594b4aa7b7af14" providerId="LiveId" clId="{CB305EC7-3122-4492-8709-4610327FBE17}" dt="2024-04-22T12:19:16.967" v="2" actId="26606"/>
          <pc:sldLayoutMkLst>
            <pc:docMk/>
            <pc:sldMasterMk cId="67268401" sldId="2147483660"/>
            <pc:sldLayoutMk cId="2502960629" sldId="2147483670"/>
          </pc:sldLayoutMkLst>
        </pc:sldLayoutChg>
        <pc:sldLayoutChg chg="del">
          <pc:chgData name="Jong CHONG" userId="e6594b4aa7b7af14" providerId="LiveId" clId="{CB305EC7-3122-4492-8709-4610327FBE17}" dt="2024-04-22T12:19:16.967" v="2" actId="26606"/>
          <pc:sldLayoutMkLst>
            <pc:docMk/>
            <pc:sldMasterMk cId="67268401" sldId="2147483660"/>
            <pc:sldLayoutMk cId="44539147" sldId="2147483671"/>
          </pc:sldLayoutMkLst>
        </pc:sldLayoutChg>
      </pc:sldMasterChg>
      <pc:sldMasterChg chg="add del replId addSldLayout delSldLayout">
        <pc:chgData name="Jong CHONG" userId="e6594b4aa7b7af14" providerId="LiveId" clId="{CB305EC7-3122-4492-8709-4610327FBE17}" dt="2024-04-22T12:20:42.894" v="51" actId="26606"/>
        <pc:sldMasterMkLst>
          <pc:docMk/>
          <pc:sldMasterMk cId="1468600473" sldId="2147483660"/>
        </pc:sldMasterMkLst>
        <pc:sldLayoutChg chg="add del">
          <pc:chgData name="Jong CHONG" userId="e6594b4aa7b7af14" providerId="LiveId" clId="{CB305EC7-3122-4492-8709-4610327FBE17}" dt="2024-04-22T12:20:42.894" v="51" actId="26606"/>
          <pc:sldLayoutMkLst>
            <pc:docMk/>
            <pc:sldMasterMk cId="1468600473" sldId="2147483660"/>
            <pc:sldLayoutMk cId="1449235065" sldId="2147483661"/>
          </pc:sldLayoutMkLst>
        </pc:sldLayoutChg>
        <pc:sldLayoutChg chg="add del replId">
          <pc:chgData name="Jong CHONG" userId="e6594b4aa7b7af14" providerId="LiveId" clId="{CB305EC7-3122-4492-8709-4610327FBE17}" dt="2024-04-22T12:20:42.894" v="51" actId="26606"/>
          <pc:sldLayoutMkLst>
            <pc:docMk/>
            <pc:sldMasterMk cId="1468600473" sldId="2147483660"/>
            <pc:sldLayoutMk cId="2509471893" sldId="2147483662"/>
          </pc:sldLayoutMkLst>
        </pc:sldLayoutChg>
        <pc:sldLayoutChg chg="add del replId">
          <pc:chgData name="Jong CHONG" userId="e6594b4aa7b7af14" providerId="LiveId" clId="{CB305EC7-3122-4492-8709-4610327FBE17}" dt="2024-04-22T12:20:42.894" v="51" actId="26606"/>
          <pc:sldLayoutMkLst>
            <pc:docMk/>
            <pc:sldMasterMk cId="1468600473" sldId="2147483660"/>
            <pc:sldLayoutMk cId="4111130588" sldId="2147483663"/>
          </pc:sldLayoutMkLst>
        </pc:sldLayoutChg>
        <pc:sldLayoutChg chg="add del replId">
          <pc:chgData name="Jong CHONG" userId="e6594b4aa7b7af14" providerId="LiveId" clId="{CB305EC7-3122-4492-8709-4610327FBE17}" dt="2024-04-22T12:20:42.894" v="51" actId="26606"/>
          <pc:sldLayoutMkLst>
            <pc:docMk/>
            <pc:sldMasterMk cId="1468600473" sldId="2147483660"/>
            <pc:sldLayoutMk cId="1738945392" sldId="2147483664"/>
          </pc:sldLayoutMkLst>
        </pc:sldLayoutChg>
        <pc:sldLayoutChg chg="add del replId">
          <pc:chgData name="Jong CHONG" userId="e6594b4aa7b7af14" providerId="LiveId" clId="{CB305EC7-3122-4492-8709-4610327FBE17}" dt="2024-04-22T12:20:42.894" v="51" actId="26606"/>
          <pc:sldLayoutMkLst>
            <pc:docMk/>
            <pc:sldMasterMk cId="1468600473" sldId="2147483660"/>
            <pc:sldLayoutMk cId="1967490333" sldId="2147483665"/>
          </pc:sldLayoutMkLst>
        </pc:sldLayoutChg>
        <pc:sldLayoutChg chg="add del replId">
          <pc:chgData name="Jong CHONG" userId="e6594b4aa7b7af14" providerId="LiveId" clId="{CB305EC7-3122-4492-8709-4610327FBE17}" dt="2024-04-22T12:20:42.894" v="51" actId="26606"/>
          <pc:sldLayoutMkLst>
            <pc:docMk/>
            <pc:sldMasterMk cId="1468600473" sldId="2147483660"/>
            <pc:sldLayoutMk cId="3545249885" sldId="2147483666"/>
          </pc:sldLayoutMkLst>
        </pc:sldLayoutChg>
        <pc:sldLayoutChg chg="add del replId">
          <pc:chgData name="Jong CHONG" userId="e6594b4aa7b7af14" providerId="LiveId" clId="{CB305EC7-3122-4492-8709-4610327FBE17}" dt="2024-04-22T12:20:42.894" v="51" actId="26606"/>
          <pc:sldLayoutMkLst>
            <pc:docMk/>
            <pc:sldMasterMk cId="1468600473" sldId="2147483660"/>
            <pc:sldLayoutMk cId="144709604" sldId="2147483667"/>
          </pc:sldLayoutMkLst>
        </pc:sldLayoutChg>
        <pc:sldLayoutChg chg="add del replId">
          <pc:chgData name="Jong CHONG" userId="e6594b4aa7b7af14" providerId="LiveId" clId="{CB305EC7-3122-4492-8709-4610327FBE17}" dt="2024-04-22T12:20:42.894" v="51" actId="26606"/>
          <pc:sldLayoutMkLst>
            <pc:docMk/>
            <pc:sldMasterMk cId="1468600473" sldId="2147483660"/>
            <pc:sldLayoutMk cId="261837980" sldId="2147483668"/>
          </pc:sldLayoutMkLst>
        </pc:sldLayoutChg>
        <pc:sldLayoutChg chg="add del replId">
          <pc:chgData name="Jong CHONG" userId="e6594b4aa7b7af14" providerId="LiveId" clId="{CB305EC7-3122-4492-8709-4610327FBE17}" dt="2024-04-22T12:20:42.894" v="51" actId="26606"/>
          <pc:sldLayoutMkLst>
            <pc:docMk/>
            <pc:sldMasterMk cId="1468600473" sldId="2147483660"/>
            <pc:sldLayoutMk cId="2947073317" sldId="2147483669"/>
          </pc:sldLayoutMkLst>
        </pc:sldLayoutChg>
        <pc:sldLayoutChg chg="add del replId">
          <pc:chgData name="Jong CHONG" userId="e6594b4aa7b7af14" providerId="LiveId" clId="{CB305EC7-3122-4492-8709-4610327FBE17}" dt="2024-04-22T12:20:42.894" v="51" actId="26606"/>
          <pc:sldLayoutMkLst>
            <pc:docMk/>
            <pc:sldMasterMk cId="1468600473" sldId="2147483660"/>
            <pc:sldLayoutMk cId="3511721834" sldId="2147483670"/>
          </pc:sldLayoutMkLst>
        </pc:sldLayoutChg>
        <pc:sldLayoutChg chg="add del replId">
          <pc:chgData name="Jong CHONG" userId="e6594b4aa7b7af14" providerId="LiveId" clId="{CB305EC7-3122-4492-8709-4610327FBE17}" dt="2024-04-22T12:20:42.894" v="51" actId="26606"/>
          <pc:sldLayoutMkLst>
            <pc:docMk/>
            <pc:sldMasterMk cId="1468600473" sldId="2147483660"/>
            <pc:sldLayoutMk cId="247126082" sldId="2147483671"/>
          </pc:sldLayoutMkLst>
        </pc:sldLayoutChg>
      </pc:sldMasterChg>
      <pc:sldMasterChg chg="add del addSldLayout delSldLayout">
        <pc:chgData name="Jong CHONG" userId="e6594b4aa7b7af14" providerId="LiveId" clId="{CB305EC7-3122-4492-8709-4610327FBE17}" dt="2024-04-22T12:21:10.085" v="60" actId="26606"/>
        <pc:sldMasterMkLst>
          <pc:docMk/>
          <pc:sldMasterMk cId="2279000277" sldId="2147483673"/>
        </pc:sldMasterMkLst>
        <pc:sldLayoutChg chg="add del">
          <pc:chgData name="Jong CHONG" userId="e6594b4aa7b7af14" providerId="LiveId" clId="{CB305EC7-3122-4492-8709-4610327FBE17}" dt="2024-04-22T12:21:10.085" v="60" actId="26606"/>
          <pc:sldLayoutMkLst>
            <pc:docMk/>
            <pc:sldMasterMk cId="2279000277" sldId="2147483673"/>
            <pc:sldLayoutMk cId="1182343443" sldId="2147483662"/>
          </pc:sldLayoutMkLst>
        </pc:sldLayoutChg>
        <pc:sldLayoutChg chg="add del">
          <pc:chgData name="Jong CHONG" userId="e6594b4aa7b7af14" providerId="LiveId" clId="{CB305EC7-3122-4492-8709-4610327FBE17}" dt="2024-04-22T12:21:10.085" v="60" actId="26606"/>
          <pc:sldLayoutMkLst>
            <pc:docMk/>
            <pc:sldMasterMk cId="2279000277" sldId="2147483673"/>
            <pc:sldLayoutMk cId="2853075120" sldId="2147483663"/>
          </pc:sldLayoutMkLst>
        </pc:sldLayoutChg>
        <pc:sldLayoutChg chg="add del">
          <pc:chgData name="Jong CHONG" userId="e6594b4aa7b7af14" providerId="LiveId" clId="{CB305EC7-3122-4492-8709-4610327FBE17}" dt="2024-04-22T12:21:10.085" v="60" actId="26606"/>
          <pc:sldLayoutMkLst>
            <pc:docMk/>
            <pc:sldMasterMk cId="2279000277" sldId="2147483673"/>
            <pc:sldLayoutMk cId="2093294174" sldId="2147483664"/>
          </pc:sldLayoutMkLst>
        </pc:sldLayoutChg>
        <pc:sldLayoutChg chg="add del">
          <pc:chgData name="Jong CHONG" userId="e6594b4aa7b7af14" providerId="LiveId" clId="{CB305EC7-3122-4492-8709-4610327FBE17}" dt="2024-04-22T12:21:10.085" v="60" actId="26606"/>
          <pc:sldLayoutMkLst>
            <pc:docMk/>
            <pc:sldMasterMk cId="2279000277" sldId="2147483673"/>
            <pc:sldLayoutMk cId="3442709834" sldId="2147483665"/>
          </pc:sldLayoutMkLst>
        </pc:sldLayoutChg>
        <pc:sldLayoutChg chg="add del">
          <pc:chgData name="Jong CHONG" userId="e6594b4aa7b7af14" providerId="LiveId" clId="{CB305EC7-3122-4492-8709-4610327FBE17}" dt="2024-04-22T12:21:10.085" v="60" actId="26606"/>
          <pc:sldLayoutMkLst>
            <pc:docMk/>
            <pc:sldMasterMk cId="2279000277" sldId="2147483673"/>
            <pc:sldLayoutMk cId="271741421" sldId="2147483666"/>
          </pc:sldLayoutMkLst>
        </pc:sldLayoutChg>
        <pc:sldLayoutChg chg="add del">
          <pc:chgData name="Jong CHONG" userId="e6594b4aa7b7af14" providerId="LiveId" clId="{CB305EC7-3122-4492-8709-4610327FBE17}" dt="2024-04-22T12:21:10.085" v="60" actId="26606"/>
          <pc:sldLayoutMkLst>
            <pc:docMk/>
            <pc:sldMasterMk cId="2279000277" sldId="2147483673"/>
            <pc:sldLayoutMk cId="103241243" sldId="2147483667"/>
          </pc:sldLayoutMkLst>
        </pc:sldLayoutChg>
        <pc:sldLayoutChg chg="add del">
          <pc:chgData name="Jong CHONG" userId="e6594b4aa7b7af14" providerId="LiveId" clId="{CB305EC7-3122-4492-8709-4610327FBE17}" dt="2024-04-22T12:21:10.085" v="60" actId="26606"/>
          <pc:sldLayoutMkLst>
            <pc:docMk/>
            <pc:sldMasterMk cId="2279000277" sldId="2147483673"/>
            <pc:sldLayoutMk cId="79080586" sldId="2147483668"/>
          </pc:sldLayoutMkLst>
        </pc:sldLayoutChg>
        <pc:sldLayoutChg chg="add del">
          <pc:chgData name="Jong CHONG" userId="e6594b4aa7b7af14" providerId="LiveId" clId="{CB305EC7-3122-4492-8709-4610327FBE17}" dt="2024-04-22T12:21:10.085" v="60" actId="26606"/>
          <pc:sldLayoutMkLst>
            <pc:docMk/>
            <pc:sldMasterMk cId="2279000277" sldId="2147483673"/>
            <pc:sldLayoutMk cId="2889936291" sldId="2147483669"/>
          </pc:sldLayoutMkLst>
        </pc:sldLayoutChg>
        <pc:sldLayoutChg chg="add del">
          <pc:chgData name="Jong CHONG" userId="e6594b4aa7b7af14" providerId="LiveId" clId="{CB305EC7-3122-4492-8709-4610327FBE17}" dt="2024-04-22T12:21:10.085" v="60" actId="26606"/>
          <pc:sldLayoutMkLst>
            <pc:docMk/>
            <pc:sldMasterMk cId="2279000277" sldId="2147483673"/>
            <pc:sldLayoutMk cId="347600070" sldId="2147483670"/>
          </pc:sldLayoutMkLst>
        </pc:sldLayoutChg>
        <pc:sldLayoutChg chg="add del">
          <pc:chgData name="Jong CHONG" userId="e6594b4aa7b7af14" providerId="LiveId" clId="{CB305EC7-3122-4492-8709-4610327FBE17}" dt="2024-04-22T12:21:10.085" v="60" actId="26606"/>
          <pc:sldLayoutMkLst>
            <pc:docMk/>
            <pc:sldMasterMk cId="2279000277" sldId="2147483673"/>
            <pc:sldLayoutMk cId="1049188488" sldId="2147483671"/>
          </pc:sldLayoutMkLst>
        </pc:sldLayoutChg>
        <pc:sldLayoutChg chg="add del">
          <pc:chgData name="Jong CHONG" userId="e6594b4aa7b7af14" providerId="LiveId" clId="{CB305EC7-3122-4492-8709-4610327FBE17}" dt="2024-04-22T12:21:10.085" v="60" actId="26606"/>
          <pc:sldLayoutMkLst>
            <pc:docMk/>
            <pc:sldMasterMk cId="2279000277" sldId="2147483673"/>
            <pc:sldLayoutMk cId="393579474" sldId="2147483672"/>
          </pc:sldLayoutMkLst>
        </pc:sldLayoutChg>
      </pc:sldMasterChg>
      <pc:sldMasterChg chg="add del addSldLayout delSldLayout">
        <pc:chgData name="Jong CHONG" userId="e6594b4aa7b7af14" providerId="LiveId" clId="{CB305EC7-3122-4492-8709-4610327FBE17}" dt="2024-04-22T12:20:54.923" v="55" actId="26606"/>
        <pc:sldMasterMkLst>
          <pc:docMk/>
          <pc:sldMasterMk cId="23946312" sldId="2147483686"/>
        </pc:sldMasterMkLst>
        <pc:sldLayoutChg chg="add del">
          <pc:chgData name="Jong CHONG" userId="e6594b4aa7b7af14" providerId="LiveId" clId="{CB305EC7-3122-4492-8709-4610327FBE17}" dt="2024-04-22T12:20:54.923" v="55" actId="26606"/>
          <pc:sldLayoutMkLst>
            <pc:docMk/>
            <pc:sldMasterMk cId="23946312" sldId="2147483686"/>
            <pc:sldLayoutMk cId="108652358" sldId="2147483675"/>
          </pc:sldLayoutMkLst>
        </pc:sldLayoutChg>
        <pc:sldLayoutChg chg="add del">
          <pc:chgData name="Jong CHONG" userId="e6594b4aa7b7af14" providerId="LiveId" clId="{CB305EC7-3122-4492-8709-4610327FBE17}" dt="2024-04-22T12:20:54.923" v="55" actId="26606"/>
          <pc:sldLayoutMkLst>
            <pc:docMk/>
            <pc:sldMasterMk cId="23946312" sldId="2147483686"/>
            <pc:sldLayoutMk cId="3845810144" sldId="2147483676"/>
          </pc:sldLayoutMkLst>
        </pc:sldLayoutChg>
        <pc:sldLayoutChg chg="add del">
          <pc:chgData name="Jong CHONG" userId="e6594b4aa7b7af14" providerId="LiveId" clId="{CB305EC7-3122-4492-8709-4610327FBE17}" dt="2024-04-22T12:20:54.923" v="55" actId="26606"/>
          <pc:sldLayoutMkLst>
            <pc:docMk/>
            <pc:sldMasterMk cId="23946312" sldId="2147483686"/>
            <pc:sldLayoutMk cId="3186111318" sldId="2147483677"/>
          </pc:sldLayoutMkLst>
        </pc:sldLayoutChg>
        <pc:sldLayoutChg chg="add del">
          <pc:chgData name="Jong CHONG" userId="e6594b4aa7b7af14" providerId="LiveId" clId="{CB305EC7-3122-4492-8709-4610327FBE17}" dt="2024-04-22T12:20:54.923" v="55" actId="26606"/>
          <pc:sldLayoutMkLst>
            <pc:docMk/>
            <pc:sldMasterMk cId="23946312" sldId="2147483686"/>
            <pc:sldLayoutMk cId="1510750578" sldId="2147483678"/>
          </pc:sldLayoutMkLst>
        </pc:sldLayoutChg>
        <pc:sldLayoutChg chg="add del">
          <pc:chgData name="Jong CHONG" userId="e6594b4aa7b7af14" providerId="LiveId" clId="{CB305EC7-3122-4492-8709-4610327FBE17}" dt="2024-04-22T12:20:54.923" v="55" actId="26606"/>
          <pc:sldLayoutMkLst>
            <pc:docMk/>
            <pc:sldMasterMk cId="23946312" sldId="2147483686"/>
            <pc:sldLayoutMk cId="2549254003" sldId="2147483679"/>
          </pc:sldLayoutMkLst>
        </pc:sldLayoutChg>
        <pc:sldLayoutChg chg="add del">
          <pc:chgData name="Jong CHONG" userId="e6594b4aa7b7af14" providerId="LiveId" clId="{CB305EC7-3122-4492-8709-4610327FBE17}" dt="2024-04-22T12:20:54.923" v="55" actId="26606"/>
          <pc:sldLayoutMkLst>
            <pc:docMk/>
            <pc:sldMasterMk cId="23946312" sldId="2147483686"/>
            <pc:sldLayoutMk cId="773166053" sldId="2147483680"/>
          </pc:sldLayoutMkLst>
        </pc:sldLayoutChg>
        <pc:sldLayoutChg chg="add del">
          <pc:chgData name="Jong CHONG" userId="e6594b4aa7b7af14" providerId="LiveId" clId="{CB305EC7-3122-4492-8709-4610327FBE17}" dt="2024-04-22T12:20:54.923" v="55" actId="26606"/>
          <pc:sldLayoutMkLst>
            <pc:docMk/>
            <pc:sldMasterMk cId="23946312" sldId="2147483686"/>
            <pc:sldLayoutMk cId="945361391" sldId="2147483681"/>
          </pc:sldLayoutMkLst>
        </pc:sldLayoutChg>
        <pc:sldLayoutChg chg="add del">
          <pc:chgData name="Jong CHONG" userId="e6594b4aa7b7af14" providerId="LiveId" clId="{CB305EC7-3122-4492-8709-4610327FBE17}" dt="2024-04-22T12:20:54.923" v="55" actId="26606"/>
          <pc:sldLayoutMkLst>
            <pc:docMk/>
            <pc:sldMasterMk cId="23946312" sldId="2147483686"/>
            <pc:sldLayoutMk cId="121798331" sldId="2147483682"/>
          </pc:sldLayoutMkLst>
        </pc:sldLayoutChg>
        <pc:sldLayoutChg chg="add del">
          <pc:chgData name="Jong CHONG" userId="e6594b4aa7b7af14" providerId="LiveId" clId="{CB305EC7-3122-4492-8709-4610327FBE17}" dt="2024-04-22T12:20:54.923" v="55" actId="26606"/>
          <pc:sldLayoutMkLst>
            <pc:docMk/>
            <pc:sldMasterMk cId="23946312" sldId="2147483686"/>
            <pc:sldLayoutMk cId="1258496520" sldId="2147483683"/>
          </pc:sldLayoutMkLst>
        </pc:sldLayoutChg>
        <pc:sldLayoutChg chg="add del">
          <pc:chgData name="Jong CHONG" userId="e6594b4aa7b7af14" providerId="LiveId" clId="{CB305EC7-3122-4492-8709-4610327FBE17}" dt="2024-04-22T12:20:54.923" v="55" actId="26606"/>
          <pc:sldLayoutMkLst>
            <pc:docMk/>
            <pc:sldMasterMk cId="23946312" sldId="2147483686"/>
            <pc:sldLayoutMk cId="1648466915" sldId="2147483684"/>
          </pc:sldLayoutMkLst>
        </pc:sldLayoutChg>
        <pc:sldLayoutChg chg="add del">
          <pc:chgData name="Jong CHONG" userId="e6594b4aa7b7af14" providerId="LiveId" clId="{CB305EC7-3122-4492-8709-4610327FBE17}" dt="2024-04-22T12:20:54.923" v="55" actId="26606"/>
          <pc:sldLayoutMkLst>
            <pc:docMk/>
            <pc:sldMasterMk cId="23946312" sldId="2147483686"/>
            <pc:sldLayoutMk cId="1357204375" sldId="2147483685"/>
          </pc:sldLayoutMkLst>
        </pc:sldLayoutChg>
      </pc:sldMasterChg>
      <pc:sldMasterChg chg="add del addSldLayout delSldLayout">
        <pc:chgData name="Jong CHONG" userId="e6594b4aa7b7af14" providerId="LiveId" clId="{CB305EC7-3122-4492-8709-4610327FBE17}" dt="2024-04-22T12:21:03.875" v="57" actId="26606"/>
        <pc:sldMasterMkLst>
          <pc:docMk/>
          <pc:sldMasterMk cId="2927190295" sldId="2147483699"/>
        </pc:sldMasterMkLst>
        <pc:sldLayoutChg chg="add del">
          <pc:chgData name="Jong CHONG" userId="e6594b4aa7b7af14" providerId="LiveId" clId="{CB305EC7-3122-4492-8709-4610327FBE17}" dt="2024-04-22T12:21:03.875" v="57" actId="26606"/>
          <pc:sldLayoutMkLst>
            <pc:docMk/>
            <pc:sldMasterMk cId="2927190295" sldId="2147483699"/>
            <pc:sldLayoutMk cId="3336564094" sldId="2147483688"/>
          </pc:sldLayoutMkLst>
        </pc:sldLayoutChg>
        <pc:sldLayoutChg chg="add del">
          <pc:chgData name="Jong CHONG" userId="e6594b4aa7b7af14" providerId="LiveId" clId="{CB305EC7-3122-4492-8709-4610327FBE17}" dt="2024-04-22T12:21:03.875" v="57" actId="26606"/>
          <pc:sldLayoutMkLst>
            <pc:docMk/>
            <pc:sldMasterMk cId="2927190295" sldId="2147483699"/>
            <pc:sldLayoutMk cId="140913660" sldId="2147483689"/>
          </pc:sldLayoutMkLst>
        </pc:sldLayoutChg>
        <pc:sldLayoutChg chg="add del">
          <pc:chgData name="Jong CHONG" userId="e6594b4aa7b7af14" providerId="LiveId" clId="{CB305EC7-3122-4492-8709-4610327FBE17}" dt="2024-04-22T12:21:03.875" v="57" actId="26606"/>
          <pc:sldLayoutMkLst>
            <pc:docMk/>
            <pc:sldMasterMk cId="2927190295" sldId="2147483699"/>
            <pc:sldLayoutMk cId="83106070" sldId="2147483690"/>
          </pc:sldLayoutMkLst>
        </pc:sldLayoutChg>
        <pc:sldLayoutChg chg="add del">
          <pc:chgData name="Jong CHONG" userId="e6594b4aa7b7af14" providerId="LiveId" clId="{CB305EC7-3122-4492-8709-4610327FBE17}" dt="2024-04-22T12:21:03.875" v="57" actId="26606"/>
          <pc:sldLayoutMkLst>
            <pc:docMk/>
            <pc:sldMasterMk cId="2927190295" sldId="2147483699"/>
            <pc:sldLayoutMk cId="945948601" sldId="2147483691"/>
          </pc:sldLayoutMkLst>
        </pc:sldLayoutChg>
        <pc:sldLayoutChg chg="add del">
          <pc:chgData name="Jong CHONG" userId="e6594b4aa7b7af14" providerId="LiveId" clId="{CB305EC7-3122-4492-8709-4610327FBE17}" dt="2024-04-22T12:21:03.875" v="57" actId="26606"/>
          <pc:sldLayoutMkLst>
            <pc:docMk/>
            <pc:sldMasterMk cId="2927190295" sldId="2147483699"/>
            <pc:sldLayoutMk cId="3560748795" sldId="2147483692"/>
          </pc:sldLayoutMkLst>
        </pc:sldLayoutChg>
        <pc:sldLayoutChg chg="add del">
          <pc:chgData name="Jong CHONG" userId="e6594b4aa7b7af14" providerId="LiveId" clId="{CB305EC7-3122-4492-8709-4610327FBE17}" dt="2024-04-22T12:21:03.875" v="57" actId="26606"/>
          <pc:sldLayoutMkLst>
            <pc:docMk/>
            <pc:sldMasterMk cId="2927190295" sldId="2147483699"/>
            <pc:sldLayoutMk cId="2405109862" sldId="2147483693"/>
          </pc:sldLayoutMkLst>
        </pc:sldLayoutChg>
        <pc:sldLayoutChg chg="add del">
          <pc:chgData name="Jong CHONG" userId="e6594b4aa7b7af14" providerId="LiveId" clId="{CB305EC7-3122-4492-8709-4610327FBE17}" dt="2024-04-22T12:21:03.875" v="57" actId="26606"/>
          <pc:sldLayoutMkLst>
            <pc:docMk/>
            <pc:sldMasterMk cId="2927190295" sldId="2147483699"/>
            <pc:sldLayoutMk cId="243784983" sldId="2147483694"/>
          </pc:sldLayoutMkLst>
        </pc:sldLayoutChg>
        <pc:sldLayoutChg chg="add del">
          <pc:chgData name="Jong CHONG" userId="e6594b4aa7b7af14" providerId="LiveId" clId="{CB305EC7-3122-4492-8709-4610327FBE17}" dt="2024-04-22T12:21:03.875" v="57" actId="26606"/>
          <pc:sldLayoutMkLst>
            <pc:docMk/>
            <pc:sldMasterMk cId="2927190295" sldId="2147483699"/>
            <pc:sldLayoutMk cId="480106100" sldId="2147483695"/>
          </pc:sldLayoutMkLst>
        </pc:sldLayoutChg>
        <pc:sldLayoutChg chg="add del">
          <pc:chgData name="Jong CHONG" userId="e6594b4aa7b7af14" providerId="LiveId" clId="{CB305EC7-3122-4492-8709-4610327FBE17}" dt="2024-04-22T12:21:03.875" v="57" actId="26606"/>
          <pc:sldLayoutMkLst>
            <pc:docMk/>
            <pc:sldMasterMk cId="2927190295" sldId="2147483699"/>
            <pc:sldLayoutMk cId="2251702127" sldId="2147483696"/>
          </pc:sldLayoutMkLst>
        </pc:sldLayoutChg>
        <pc:sldLayoutChg chg="add del">
          <pc:chgData name="Jong CHONG" userId="e6594b4aa7b7af14" providerId="LiveId" clId="{CB305EC7-3122-4492-8709-4610327FBE17}" dt="2024-04-22T12:21:03.875" v="57" actId="26606"/>
          <pc:sldLayoutMkLst>
            <pc:docMk/>
            <pc:sldMasterMk cId="2927190295" sldId="2147483699"/>
            <pc:sldLayoutMk cId="3545880910" sldId="2147483697"/>
          </pc:sldLayoutMkLst>
        </pc:sldLayoutChg>
        <pc:sldLayoutChg chg="add del">
          <pc:chgData name="Jong CHONG" userId="e6594b4aa7b7af14" providerId="LiveId" clId="{CB305EC7-3122-4492-8709-4610327FBE17}" dt="2024-04-22T12:21:03.875" v="57" actId="26606"/>
          <pc:sldLayoutMkLst>
            <pc:docMk/>
            <pc:sldMasterMk cId="2927190295" sldId="2147483699"/>
            <pc:sldLayoutMk cId="2840924494" sldId="2147483698"/>
          </pc:sldLayoutMkLst>
        </pc:sldLayoutChg>
      </pc:sldMasterChg>
      <pc:sldMasterChg chg="add del addSldLayout delSldLayout">
        <pc:chgData name="Jong CHONG" userId="e6594b4aa7b7af14" providerId="LiveId" clId="{CB305EC7-3122-4492-8709-4610327FBE17}" dt="2024-04-22T12:20:34.478" v="48" actId="26606"/>
        <pc:sldMasterMkLst>
          <pc:docMk/>
          <pc:sldMasterMk cId="4149971393" sldId="2147483712"/>
        </pc:sldMasterMkLst>
        <pc:sldLayoutChg chg="add del">
          <pc:chgData name="Jong CHONG" userId="e6594b4aa7b7af14" providerId="LiveId" clId="{CB305EC7-3122-4492-8709-4610327FBE17}" dt="2024-04-22T12:20:34.478" v="48" actId="26606"/>
          <pc:sldLayoutMkLst>
            <pc:docMk/>
            <pc:sldMasterMk cId="4149971393" sldId="2147483712"/>
            <pc:sldLayoutMk cId="3787152142" sldId="2147483701"/>
          </pc:sldLayoutMkLst>
        </pc:sldLayoutChg>
        <pc:sldLayoutChg chg="add del">
          <pc:chgData name="Jong CHONG" userId="e6594b4aa7b7af14" providerId="LiveId" clId="{CB305EC7-3122-4492-8709-4610327FBE17}" dt="2024-04-22T12:20:34.478" v="48" actId="26606"/>
          <pc:sldLayoutMkLst>
            <pc:docMk/>
            <pc:sldMasterMk cId="4149971393" sldId="2147483712"/>
            <pc:sldLayoutMk cId="800259434" sldId="2147483702"/>
          </pc:sldLayoutMkLst>
        </pc:sldLayoutChg>
        <pc:sldLayoutChg chg="add del">
          <pc:chgData name="Jong CHONG" userId="e6594b4aa7b7af14" providerId="LiveId" clId="{CB305EC7-3122-4492-8709-4610327FBE17}" dt="2024-04-22T12:20:34.478" v="48" actId="26606"/>
          <pc:sldLayoutMkLst>
            <pc:docMk/>
            <pc:sldMasterMk cId="4149971393" sldId="2147483712"/>
            <pc:sldLayoutMk cId="355111283" sldId="2147483703"/>
          </pc:sldLayoutMkLst>
        </pc:sldLayoutChg>
        <pc:sldLayoutChg chg="add del">
          <pc:chgData name="Jong CHONG" userId="e6594b4aa7b7af14" providerId="LiveId" clId="{CB305EC7-3122-4492-8709-4610327FBE17}" dt="2024-04-22T12:20:34.478" v="48" actId="26606"/>
          <pc:sldLayoutMkLst>
            <pc:docMk/>
            <pc:sldMasterMk cId="4149971393" sldId="2147483712"/>
            <pc:sldLayoutMk cId="1234871110" sldId="2147483704"/>
          </pc:sldLayoutMkLst>
        </pc:sldLayoutChg>
        <pc:sldLayoutChg chg="add del">
          <pc:chgData name="Jong CHONG" userId="e6594b4aa7b7af14" providerId="LiveId" clId="{CB305EC7-3122-4492-8709-4610327FBE17}" dt="2024-04-22T12:20:34.478" v="48" actId="26606"/>
          <pc:sldLayoutMkLst>
            <pc:docMk/>
            <pc:sldMasterMk cId="4149971393" sldId="2147483712"/>
            <pc:sldLayoutMk cId="3365683394" sldId="2147483705"/>
          </pc:sldLayoutMkLst>
        </pc:sldLayoutChg>
        <pc:sldLayoutChg chg="add del">
          <pc:chgData name="Jong CHONG" userId="e6594b4aa7b7af14" providerId="LiveId" clId="{CB305EC7-3122-4492-8709-4610327FBE17}" dt="2024-04-22T12:20:34.478" v="48" actId="26606"/>
          <pc:sldLayoutMkLst>
            <pc:docMk/>
            <pc:sldMasterMk cId="4149971393" sldId="2147483712"/>
            <pc:sldLayoutMk cId="3195035032" sldId="2147483706"/>
          </pc:sldLayoutMkLst>
        </pc:sldLayoutChg>
        <pc:sldLayoutChg chg="add del">
          <pc:chgData name="Jong CHONG" userId="e6594b4aa7b7af14" providerId="LiveId" clId="{CB305EC7-3122-4492-8709-4610327FBE17}" dt="2024-04-22T12:20:34.478" v="48" actId="26606"/>
          <pc:sldLayoutMkLst>
            <pc:docMk/>
            <pc:sldMasterMk cId="4149971393" sldId="2147483712"/>
            <pc:sldLayoutMk cId="453084417" sldId="2147483707"/>
          </pc:sldLayoutMkLst>
        </pc:sldLayoutChg>
        <pc:sldLayoutChg chg="add del">
          <pc:chgData name="Jong CHONG" userId="e6594b4aa7b7af14" providerId="LiveId" clId="{CB305EC7-3122-4492-8709-4610327FBE17}" dt="2024-04-22T12:20:34.478" v="48" actId="26606"/>
          <pc:sldLayoutMkLst>
            <pc:docMk/>
            <pc:sldMasterMk cId="4149971393" sldId="2147483712"/>
            <pc:sldLayoutMk cId="2532378898" sldId="2147483708"/>
          </pc:sldLayoutMkLst>
        </pc:sldLayoutChg>
        <pc:sldLayoutChg chg="add del">
          <pc:chgData name="Jong CHONG" userId="e6594b4aa7b7af14" providerId="LiveId" clId="{CB305EC7-3122-4492-8709-4610327FBE17}" dt="2024-04-22T12:20:34.478" v="48" actId="26606"/>
          <pc:sldLayoutMkLst>
            <pc:docMk/>
            <pc:sldMasterMk cId="4149971393" sldId="2147483712"/>
            <pc:sldLayoutMk cId="2368202440" sldId="2147483709"/>
          </pc:sldLayoutMkLst>
        </pc:sldLayoutChg>
        <pc:sldLayoutChg chg="add del">
          <pc:chgData name="Jong CHONG" userId="e6594b4aa7b7af14" providerId="LiveId" clId="{CB305EC7-3122-4492-8709-4610327FBE17}" dt="2024-04-22T12:20:34.478" v="48" actId="26606"/>
          <pc:sldLayoutMkLst>
            <pc:docMk/>
            <pc:sldMasterMk cId="4149971393" sldId="2147483712"/>
            <pc:sldLayoutMk cId="3462572637" sldId="2147483710"/>
          </pc:sldLayoutMkLst>
        </pc:sldLayoutChg>
        <pc:sldLayoutChg chg="add del">
          <pc:chgData name="Jong CHONG" userId="e6594b4aa7b7af14" providerId="LiveId" clId="{CB305EC7-3122-4492-8709-4610327FBE17}" dt="2024-04-22T12:20:34.478" v="48" actId="26606"/>
          <pc:sldLayoutMkLst>
            <pc:docMk/>
            <pc:sldMasterMk cId="4149971393" sldId="2147483712"/>
            <pc:sldLayoutMk cId="2659755869" sldId="2147483711"/>
          </pc:sldLayoutMkLst>
        </pc:sldLayoutChg>
      </pc:sldMasterChg>
      <pc:sldMasterChg chg="add del addSldLayout delSldLayout">
        <pc:chgData name="Jong CHONG" userId="e6594b4aa7b7af14" providerId="LiveId" clId="{CB305EC7-3122-4492-8709-4610327FBE17}" dt="2024-04-22T12:21:10.125" v="61" actId="26606"/>
        <pc:sldMasterMkLst>
          <pc:docMk/>
          <pc:sldMasterMk cId="3481931083" sldId="2147483725"/>
        </pc:sldMasterMkLst>
        <pc:sldLayoutChg chg="add del">
          <pc:chgData name="Jong CHONG" userId="e6594b4aa7b7af14" providerId="LiveId" clId="{CB305EC7-3122-4492-8709-4610327FBE17}" dt="2024-04-22T12:21:10.125" v="61" actId="26606"/>
          <pc:sldLayoutMkLst>
            <pc:docMk/>
            <pc:sldMasterMk cId="3481931083" sldId="2147483725"/>
            <pc:sldLayoutMk cId="3554723738" sldId="2147483714"/>
          </pc:sldLayoutMkLst>
        </pc:sldLayoutChg>
        <pc:sldLayoutChg chg="add del">
          <pc:chgData name="Jong CHONG" userId="e6594b4aa7b7af14" providerId="LiveId" clId="{CB305EC7-3122-4492-8709-4610327FBE17}" dt="2024-04-22T12:21:10.125" v="61" actId="26606"/>
          <pc:sldLayoutMkLst>
            <pc:docMk/>
            <pc:sldMasterMk cId="3481931083" sldId="2147483725"/>
            <pc:sldLayoutMk cId="3694415416" sldId="2147483715"/>
          </pc:sldLayoutMkLst>
        </pc:sldLayoutChg>
        <pc:sldLayoutChg chg="add del">
          <pc:chgData name="Jong CHONG" userId="e6594b4aa7b7af14" providerId="LiveId" clId="{CB305EC7-3122-4492-8709-4610327FBE17}" dt="2024-04-22T12:21:10.125" v="61" actId="26606"/>
          <pc:sldLayoutMkLst>
            <pc:docMk/>
            <pc:sldMasterMk cId="3481931083" sldId="2147483725"/>
            <pc:sldLayoutMk cId="432067115" sldId="2147483716"/>
          </pc:sldLayoutMkLst>
        </pc:sldLayoutChg>
        <pc:sldLayoutChg chg="add del">
          <pc:chgData name="Jong CHONG" userId="e6594b4aa7b7af14" providerId="LiveId" clId="{CB305EC7-3122-4492-8709-4610327FBE17}" dt="2024-04-22T12:21:10.125" v="61" actId="26606"/>
          <pc:sldLayoutMkLst>
            <pc:docMk/>
            <pc:sldMasterMk cId="3481931083" sldId="2147483725"/>
            <pc:sldLayoutMk cId="3754978355" sldId="2147483717"/>
          </pc:sldLayoutMkLst>
        </pc:sldLayoutChg>
        <pc:sldLayoutChg chg="add del">
          <pc:chgData name="Jong CHONG" userId="e6594b4aa7b7af14" providerId="LiveId" clId="{CB305EC7-3122-4492-8709-4610327FBE17}" dt="2024-04-22T12:21:10.125" v="61" actId="26606"/>
          <pc:sldLayoutMkLst>
            <pc:docMk/>
            <pc:sldMasterMk cId="3481931083" sldId="2147483725"/>
            <pc:sldLayoutMk cId="914683355" sldId="2147483718"/>
          </pc:sldLayoutMkLst>
        </pc:sldLayoutChg>
        <pc:sldLayoutChg chg="add del">
          <pc:chgData name="Jong CHONG" userId="e6594b4aa7b7af14" providerId="LiveId" clId="{CB305EC7-3122-4492-8709-4610327FBE17}" dt="2024-04-22T12:21:10.125" v="61" actId="26606"/>
          <pc:sldLayoutMkLst>
            <pc:docMk/>
            <pc:sldMasterMk cId="3481931083" sldId="2147483725"/>
            <pc:sldLayoutMk cId="3993196317" sldId="2147483719"/>
          </pc:sldLayoutMkLst>
        </pc:sldLayoutChg>
        <pc:sldLayoutChg chg="add del">
          <pc:chgData name="Jong CHONG" userId="e6594b4aa7b7af14" providerId="LiveId" clId="{CB305EC7-3122-4492-8709-4610327FBE17}" dt="2024-04-22T12:21:10.125" v="61" actId="26606"/>
          <pc:sldLayoutMkLst>
            <pc:docMk/>
            <pc:sldMasterMk cId="3481931083" sldId="2147483725"/>
            <pc:sldLayoutMk cId="518073013" sldId="2147483720"/>
          </pc:sldLayoutMkLst>
        </pc:sldLayoutChg>
        <pc:sldLayoutChg chg="add del">
          <pc:chgData name="Jong CHONG" userId="e6594b4aa7b7af14" providerId="LiveId" clId="{CB305EC7-3122-4492-8709-4610327FBE17}" dt="2024-04-22T12:21:10.125" v="61" actId="26606"/>
          <pc:sldLayoutMkLst>
            <pc:docMk/>
            <pc:sldMasterMk cId="3481931083" sldId="2147483725"/>
            <pc:sldLayoutMk cId="2458398706" sldId="2147483721"/>
          </pc:sldLayoutMkLst>
        </pc:sldLayoutChg>
        <pc:sldLayoutChg chg="add del">
          <pc:chgData name="Jong CHONG" userId="e6594b4aa7b7af14" providerId="LiveId" clId="{CB305EC7-3122-4492-8709-4610327FBE17}" dt="2024-04-22T12:21:10.125" v="61" actId="26606"/>
          <pc:sldLayoutMkLst>
            <pc:docMk/>
            <pc:sldMasterMk cId="3481931083" sldId="2147483725"/>
            <pc:sldLayoutMk cId="2230922714" sldId="2147483722"/>
          </pc:sldLayoutMkLst>
        </pc:sldLayoutChg>
        <pc:sldLayoutChg chg="add del">
          <pc:chgData name="Jong CHONG" userId="e6594b4aa7b7af14" providerId="LiveId" clId="{CB305EC7-3122-4492-8709-4610327FBE17}" dt="2024-04-22T12:21:10.125" v="61" actId="26606"/>
          <pc:sldLayoutMkLst>
            <pc:docMk/>
            <pc:sldMasterMk cId="3481931083" sldId="2147483725"/>
            <pc:sldLayoutMk cId="3152842117" sldId="2147483723"/>
          </pc:sldLayoutMkLst>
        </pc:sldLayoutChg>
        <pc:sldLayoutChg chg="add del">
          <pc:chgData name="Jong CHONG" userId="e6594b4aa7b7af14" providerId="LiveId" clId="{CB305EC7-3122-4492-8709-4610327FBE17}" dt="2024-04-22T12:21:10.125" v="61" actId="26606"/>
          <pc:sldLayoutMkLst>
            <pc:docMk/>
            <pc:sldMasterMk cId="3481931083" sldId="2147483725"/>
            <pc:sldLayoutMk cId="2324061050" sldId="2147483724"/>
          </pc:sldLayoutMkLst>
        </pc:sldLayoutChg>
      </pc:sldMasterChg>
      <pc:sldMasterChg chg="add del addSldLayout delSldLayout">
        <pc:chgData name="Jong CHONG" userId="e6594b4aa7b7af14" providerId="LiveId" clId="{CB305EC7-3122-4492-8709-4610327FBE17}" dt="2024-04-22T12:20:53.512" v="53" actId="26606"/>
        <pc:sldMasterMkLst>
          <pc:docMk/>
          <pc:sldMasterMk cId="2492697208" sldId="2147483751"/>
        </pc:sldMasterMkLst>
        <pc:sldLayoutChg chg="add del">
          <pc:chgData name="Jong CHONG" userId="e6594b4aa7b7af14" providerId="LiveId" clId="{CB305EC7-3122-4492-8709-4610327FBE17}" dt="2024-04-22T12:20:53.512" v="53" actId="26606"/>
          <pc:sldLayoutMkLst>
            <pc:docMk/>
            <pc:sldMasterMk cId="2492697208" sldId="2147483751"/>
            <pc:sldLayoutMk cId="2856001021" sldId="2147483740"/>
          </pc:sldLayoutMkLst>
        </pc:sldLayoutChg>
        <pc:sldLayoutChg chg="add del">
          <pc:chgData name="Jong CHONG" userId="e6594b4aa7b7af14" providerId="LiveId" clId="{CB305EC7-3122-4492-8709-4610327FBE17}" dt="2024-04-22T12:20:53.512" v="53" actId="26606"/>
          <pc:sldLayoutMkLst>
            <pc:docMk/>
            <pc:sldMasterMk cId="2492697208" sldId="2147483751"/>
            <pc:sldLayoutMk cId="576919112" sldId="2147483741"/>
          </pc:sldLayoutMkLst>
        </pc:sldLayoutChg>
        <pc:sldLayoutChg chg="add del">
          <pc:chgData name="Jong CHONG" userId="e6594b4aa7b7af14" providerId="LiveId" clId="{CB305EC7-3122-4492-8709-4610327FBE17}" dt="2024-04-22T12:20:53.512" v="53" actId="26606"/>
          <pc:sldLayoutMkLst>
            <pc:docMk/>
            <pc:sldMasterMk cId="2492697208" sldId="2147483751"/>
            <pc:sldLayoutMk cId="1674375931" sldId="2147483742"/>
          </pc:sldLayoutMkLst>
        </pc:sldLayoutChg>
        <pc:sldLayoutChg chg="add del">
          <pc:chgData name="Jong CHONG" userId="e6594b4aa7b7af14" providerId="LiveId" clId="{CB305EC7-3122-4492-8709-4610327FBE17}" dt="2024-04-22T12:20:53.512" v="53" actId="26606"/>
          <pc:sldLayoutMkLst>
            <pc:docMk/>
            <pc:sldMasterMk cId="2492697208" sldId="2147483751"/>
            <pc:sldLayoutMk cId="2178571470" sldId="2147483743"/>
          </pc:sldLayoutMkLst>
        </pc:sldLayoutChg>
        <pc:sldLayoutChg chg="add del">
          <pc:chgData name="Jong CHONG" userId="e6594b4aa7b7af14" providerId="LiveId" clId="{CB305EC7-3122-4492-8709-4610327FBE17}" dt="2024-04-22T12:20:53.512" v="53" actId="26606"/>
          <pc:sldLayoutMkLst>
            <pc:docMk/>
            <pc:sldMasterMk cId="2492697208" sldId="2147483751"/>
            <pc:sldLayoutMk cId="1309962006" sldId="2147483744"/>
          </pc:sldLayoutMkLst>
        </pc:sldLayoutChg>
        <pc:sldLayoutChg chg="add del">
          <pc:chgData name="Jong CHONG" userId="e6594b4aa7b7af14" providerId="LiveId" clId="{CB305EC7-3122-4492-8709-4610327FBE17}" dt="2024-04-22T12:20:53.512" v="53" actId="26606"/>
          <pc:sldLayoutMkLst>
            <pc:docMk/>
            <pc:sldMasterMk cId="2492697208" sldId="2147483751"/>
            <pc:sldLayoutMk cId="3805883317" sldId="2147483745"/>
          </pc:sldLayoutMkLst>
        </pc:sldLayoutChg>
        <pc:sldLayoutChg chg="add del">
          <pc:chgData name="Jong CHONG" userId="e6594b4aa7b7af14" providerId="LiveId" clId="{CB305EC7-3122-4492-8709-4610327FBE17}" dt="2024-04-22T12:20:53.512" v="53" actId="26606"/>
          <pc:sldLayoutMkLst>
            <pc:docMk/>
            <pc:sldMasterMk cId="2492697208" sldId="2147483751"/>
            <pc:sldLayoutMk cId="889272930" sldId="2147483746"/>
          </pc:sldLayoutMkLst>
        </pc:sldLayoutChg>
        <pc:sldLayoutChg chg="add del">
          <pc:chgData name="Jong CHONG" userId="e6594b4aa7b7af14" providerId="LiveId" clId="{CB305EC7-3122-4492-8709-4610327FBE17}" dt="2024-04-22T12:20:53.512" v="53" actId="26606"/>
          <pc:sldLayoutMkLst>
            <pc:docMk/>
            <pc:sldMasterMk cId="2492697208" sldId="2147483751"/>
            <pc:sldLayoutMk cId="1602799262" sldId="2147483747"/>
          </pc:sldLayoutMkLst>
        </pc:sldLayoutChg>
        <pc:sldLayoutChg chg="add del">
          <pc:chgData name="Jong CHONG" userId="e6594b4aa7b7af14" providerId="LiveId" clId="{CB305EC7-3122-4492-8709-4610327FBE17}" dt="2024-04-22T12:20:53.512" v="53" actId="26606"/>
          <pc:sldLayoutMkLst>
            <pc:docMk/>
            <pc:sldMasterMk cId="2492697208" sldId="2147483751"/>
            <pc:sldLayoutMk cId="1594749429" sldId="2147483748"/>
          </pc:sldLayoutMkLst>
        </pc:sldLayoutChg>
        <pc:sldLayoutChg chg="add del">
          <pc:chgData name="Jong CHONG" userId="e6594b4aa7b7af14" providerId="LiveId" clId="{CB305EC7-3122-4492-8709-4610327FBE17}" dt="2024-04-22T12:20:53.512" v="53" actId="26606"/>
          <pc:sldLayoutMkLst>
            <pc:docMk/>
            <pc:sldMasterMk cId="2492697208" sldId="2147483751"/>
            <pc:sldLayoutMk cId="4142558819" sldId="2147483749"/>
          </pc:sldLayoutMkLst>
        </pc:sldLayoutChg>
        <pc:sldLayoutChg chg="add del">
          <pc:chgData name="Jong CHONG" userId="e6594b4aa7b7af14" providerId="LiveId" clId="{CB305EC7-3122-4492-8709-4610327FBE17}" dt="2024-04-22T12:20:53.512" v="53" actId="26606"/>
          <pc:sldLayoutMkLst>
            <pc:docMk/>
            <pc:sldMasterMk cId="2492697208" sldId="2147483751"/>
            <pc:sldLayoutMk cId="4014768125" sldId="2147483750"/>
          </pc:sldLayoutMkLst>
        </pc:sldLayoutChg>
      </pc:sldMasterChg>
    </pc:docChg>
  </pc:docChgLst>
  <pc:docChgLst>
    <pc:chgData name="Utilisateur invité" providerId="Windows Live" clId="Web-{2DFA9042-854A-4141-808B-9A95ED17514C}"/>
    <pc:docChg chg="modSld">
      <pc:chgData name="Utilisateur invité" userId="" providerId="Windows Live" clId="Web-{2DFA9042-854A-4141-808B-9A95ED17514C}" dt="2024-04-22T15:34:28.388" v="10" actId="20577"/>
      <pc:docMkLst>
        <pc:docMk/>
      </pc:docMkLst>
      <pc:sldChg chg="modSp">
        <pc:chgData name="Utilisateur invité" userId="" providerId="Windows Live" clId="Web-{2DFA9042-854A-4141-808B-9A95ED17514C}" dt="2024-04-22T15:34:28.388" v="10" actId="20577"/>
        <pc:sldMkLst>
          <pc:docMk/>
          <pc:sldMk cId="242491993" sldId="266"/>
        </pc:sldMkLst>
        <pc:spChg chg="mod">
          <ac:chgData name="Utilisateur invité" userId="" providerId="Windows Live" clId="Web-{2DFA9042-854A-4141-808B-9A95ED17514C}" dt="2024-04-22T15:34:28.388" v="10" actId="20577"/>
          <ac:spMkLst>
            <pc:docMk/>
            <pc:sldMk cId="242491993" sldId="266"/>
            <ac:spMk id="2" creationId="{30135A9D-404E-902F-41F5-090B6E919DC0}"/>
          </ac:spMkLst>
        </pc:spChg>
        <pc:picChg chg="mod">
          <ac:chgData name="Utilisateur invité" userId="" providerId="Windows Live" clId="Web-{2DFA9042-854A-4141-808B-9A95ED17514C}" dt="2024-04-22T15:34:02.809" v="3" actId="14100"/>
          <ac:picMkLst>
            <pc:docMk/>
            <pc:sldMk cId="242491993" sldId="266"/>
            <ac:picMk id="10" creationId="{C18E3457-83B5-71ED-91C0-42B96E38AB69}"/>
          </ac:picMkLst>
        </pc:picChg>
      </pc:sldChg>
      <pc:sldChg chg="modSp">
        <pc:chgData name="Utilisateur invité" userId="" providerId="Windows Live" clId="Web-{2DFA9042-854A-4141-808B-9A95ED17514C}" dt="2024-04-22T15:31:47.931" v="1" actId="20577"/>
        <pc:sldMkLst>
          <pc:docMk/>
          <pc:sldMk cId="2576628095" sldId="276"/>
        </pc:sldMkLst>
        <pc:spChg chg="mod">
          <ac:chgData name="Utilisateur invité" userId="" providerId="Windows Live" clId="Web-{2DFA9042-854A-4141-808B-9A95ED17514C}" dt="2024-04-22T15:31:47.931" v="1" actId="20577"/>
          <ac:spMkLst>
            <pc:docMk/>
            <pc:sldMk cId="2576628095" sldId="276"/>
            <ac:spMk id="3" creationId="{72ACAC6F-0348-83FB-C8DD-1B6E7F53146E}"/>
          </ac:spMkLst>
        </pc:spChg>
      </pc:sldChg>
    </pc:docChg>
  </pc:docChgLst>
  <pc:docChgLst>
    <pc:chgData name="Utilisateur invité" providerId="Windows Live" clId="Web-{EF94561C-FA50-4C7A-8897-C33995E96C21}"/>
    <pc:docChg chg="modSld">
      <pc:chgData name="Utilisateur invité" userId="" providerId="Windows Live" clId="Web-{EF94561C-FA50-4C7A-8897-C33995E96C21}" dt="2024-04-25T08:17:07.771" v="1832"/>
      <pc:docMkLst>
        <pc:docMk/>
      </pc:docMkLst>
      <pc:sldChg chg="modSp modNotes">
        <pc:chgData name="Utilisateur invité" userId="" providerId="Windows Live" clId="Web-{EF94561C-FA50-4C7A-8897-C33995E96C21}" dt="2024-04-25T07:34:04.263" v="1505" actId="20577"/>
        <pc:sldMkLst>
          <pc:docMk/>
          <pc:sldMk cId="242491993" sldId="266"/>
        </pc:sldMkLst>
        <pc:spChg chg="mod">
          <ac:chgData name="Utilisateur invité" userId="" providerId="Windows Live" clId="Web-{EF94561C-FA50-4C7A-8897-C33995E96C21}" dt="2024-04-25T07:10:25.279" v="301" actId="20577"/>
          <ac:spMkLst>
            <pc:docMk/>
            <pc:sldMk cId="242491993" sldId="266"/>
            <ac:spMk id="2" creationId="{30135A9D-404E-902F-41F5-090B6E919DC0}"/>
          </ac:spMkLst>
        </pc:spChg>
        <pc:spChg chg="mod">
          <ac:chgData name="Utilisateur invité" userId="" providerId="Windows Live" clId="Web-{EF94561C-FA50-4C7A-8897-C33995E96C21}" dt="2024-04-25T07:34:04.263" v="1505" actId="20577"/>
          <ac:spMkLst>
            <pc:docMk/>
            <pc:sldMk cId="242491993" sldId="266"/>
            <ac:spMk id="9" creationId="{496D004D-B26B-044C-6191-13F4C7AB64A2}"/>
          </ac:spMkLst>
        </pc:spChg>
      </pc:sldChg>
      <pc:sldChg chg="modSp modNotes">
        <pc:chgData name="Utilisateur invité" userId="" providerId="Windows Live" clId="Web-{EF94561C-FA50-4C7A-8897-C33995E96C21}" dt="2024-04-25T07:43:47.032" v="1525"/>
        <pc:sldMkLst>
          <pc:docMk/>
          <pc:sldMk cId="2267604260" sldId="267"/>
        </pc:sldMkLst>
        <pc:spChg chg="mod">
          <ac:chgData name="Utilisateur invité" userId="" providerId="Windows Live" clId="Web-{EF94561C-FA50-4C7A-8897-C33995E96C21}" dt="2024-04-25T07:36:47.394" v="1516" actId="20577"/>
          <ac:spMkLst>
            <pc:docMk/>
            <pc:sldMk cId="2267604260" sldId="267"/>
            <ac:spMk id="6" creationId="{E2342990-6BF7-8747-D876-65C4A3C4CAC2}"/>
          </ac:spMkLst>
        </pc:spChg>
      </pc:sldChg>
      <pc:sldChg chg="modSp modNotes">
        <pc:chgData name="Utilisateur invité" userId="" providerId="Windows Live" clId="Web-{EF94561C-FA50-4C7A-8897-C33995E96C21}" dt="2024-04-25T07:45:17.035" v="1545"/>
        <pc:sldMkLst>
          <pc:docMk/>
          <pc:sldMk cId="1391880784" sldId="268"/>
        </pc:sldMkLst>
        <pc:spChg chg="mod">
          <ac:chgData name="Utilisateur invité" userId="" providerId="Windows Live" clId="Web-{EF94561C-FA50-4C7A-8897-C33995E96C21}" dt="2024-04-25T07:03:44.984" v="80" actId="20577"/>
          <ac:spMkLst>
            <pc:docMk/>
            <pc:sldMk cId="1391880784" sldId="268"/>
            <ac:spMk id="6" creationId="{EA4C4168-FBA1-1016-57FE-D99E976A2360}"/>
          </ac:spMkLst>
        </pc:spChg>
      </pc:sldChg>
      <pc:sldChg chg="modSp modNotes">
        <pc:chgData name="Utilisateur invité" userId="" providerId="Windows Live" clId="Web-{EF94561C-FA50-4C7A-8897-C33995E96C21}" dt="2024-04-25T07:46:58.773" v="1569"/>
        <pc:sldMkLst>
          <pc:docMk/>
          <pc:sldMk cId="1938405258" sldId="269"/>
        </pc:sldMkLst>
        <pc:spChg chg="mod">
          <ac:chgData name="Utilisateur invité" userId="" providerId="Windows Live" clId="Web-{EF94561C-FA50-4C7A-8897-C33995E96C21}" dt="2024-04-25T07:46:08.303" v="1548" actId="20577"/>
          <ac:spMkLst>
            <pc:docMk/>
            <pc:sldMk cId="1938405258" sldId="269"/>
            <ac:spMk id="6" creationId="{EA4C4168-FBA1-1016-57FE-D99E976A2360}"/>
          </ac:spMkLst>
        </pc:spChg>
      </pc:sldChg>
      <pc:sldChg chg="modSp modNotes">
        <pc:chgData name="Utilisateur invité" userId="" providerId="Windows Live" clId="Web-{EF94561C-FA50-4C7A-8897-C33995E96C21}" dt="2024-04-25T07:50:58.453" v="1591"/>
        <pc:sldMkLst>
          <pc:docMk/>
          <pc:sldMk cId="1834816235" sldId="270"/>
        </pc:sldMkLst>
        <pc:spChg chg="mod">
          <ac:chgData name="Utilisateur invité" userId="" providerId="Windows Live" clId="Web-{EF94561C-FA50-4C7A-8897-C33995E96C21}" dt="2024-04-25T07:49:09.246" v="1571" actId="20577"/>
          <ac:spMkLst>
            <pc:docMk/>
            <pc:sldMk cId="1834816235" sldId="270"/>
            <ac:spMk id="6" creationId="{EA4C4168-FBA1-1016-57FE-D99E976A2360}"/>
          </ac:spMkLst>
        </pc:spChg>
      </pc:sldChg>
      <pc:sldChg chg="modSp modNotes">
        <pc:chgData name="Utilisateur invité" userId="" providerId="Windows Live" clId="Web-{EF94561C-FA50-4C7A-8897-C33995E96C21}" dt="2024-04-25T07:55:09.430" v="1617"/>
        <pc:sldMkLst>
          <pc:docMk/>
          <pc:sldMk cId="832340689" sldId="271"/>
        </pc:sldMkLst>
        <pc:spChg chg="mod">
          <ac:chgData name="Utilisateur invité" userId="" providerId="Windows Live" clId="Web-{EF94561C-FA50-4C7A-8897-C33995E96C21}" dt="2024-04-25T07:05:10.424" v="121" actId="20577"/>
          <ac:spMkLst>
            <pc:docMk/>
            <pc:sldMk cId="832340689" sldId="271"/>
            <ac:spMk id="3" creationId="{F723DCE3-67A6-73C9-77D5-CA042CEB3685}"/>
          </ac:spMkLst>
        </pc:spChg>
      </pc:sldChg>
      <pc:sldChg chg="modSp modNotes">
        <pc:chgData name="Utilisateur invité" userId="" providerId="Windows Live" clId="Web-{EF94561C-FA50-4C7A-8897-C33995E96C21}" dt="2024-04-25T07:19:00.499" v="1048"/>
        <pc:sldMkLst>
          <pc:docMk/>
          <pc:sldMk cId="2093038642" sldId="272"/>
        </pc:sldMkLst>
        <pc:spChg chg="mod">
          <ac:chgData name="Utilisateur invité" userId="" providerId="Windows Live" clId="Web-{EF94561C-FA50-4C7A-8897-C33995E96C21}" dt="2024-04-25T07:05:43.347" v="164" actId="20577"/>
          <ac:spMkLst>
            <pc:docMk/>
            <pc:sldMk cId="2093038642" sldId="272"/>
            <ac:spMk id="3" creationId="{F723DCE3-67A6-73C9-77D5-CA042CEB3685}"/>
          </ac:spMkLst>
        </pc:spChg>
      </pc:sldChg>
      <pc:sldChg chg="modSp modNotes">
        <pc:chgData name="Utilisateur invité" userId="" providerId="Windows Live" clId="Web-{EF94561C-FA50-4C7A-8897-C33995E96C21}" dt="2024-04-25T07:18:08.513" v="982"/>
        <pc:sldMkLst>
          <pc:docMk/>
          <pc:sldMk cId="2481954114" sldId="273"/>
        </pc:sldMkLst>
        <pc:spChg chg="mod">
          <ac:chgData name="Utilisateur invité" userId="" providerId="Windows Live" clId="Web-{EF94561C-FA50-4C7A-8897-C33995E96C21}" dt="2024-04-25T07:06:56.647" v="238" actId="20577"/>
          <ac:spMkLst>
            <pc:docMk/>
            <pc:sldMk cId="2481954114" sldId="273"/>
            <ac:spMk id="3" creationId="{F723DCE3-67A6-73C9-77D5-CA042CEB3685}"/>
          </ac:spMkLst>
        </pc:spChg>
      </pc:sldChg>
      <pc:sldChg chg="modSp modNotes">
        <pc:chgData name="Utilisateur invité" userId="" providerId="Windows Live" clId="Web-{EF94561C-FA50-4C7A-8897-C33995E96C21}" dt="2024-04-25T08:03:08.477" v="1649"/>
        <pc:sldMkLst>
          <pc:docMk/>
          <pc:sldMk cId="2957075359" sldId="274"/>
        </pc:sldMkLst>
        <pc:spChg chg="mod">
          <ac:chgData name="Utilisateur invité" userId="" providerId="Windows Live" clId="Web-{EF94561C-FA50-4C7A-8897-C33995E96C21}" dt="2024-04-25T08:01:29.755" v="1643" actId="20577"/>
          <ac:spMkLst>
            <pc:docMk/>
            <pc:sldMk cId="2957075359" sldId="274"/>
            <ac:spMk id="3" creationId="{4D20ABA0-D372-F7CF-0894-F85807E09791}"/>
          </ac:spMkLst>
        </pc:spChg>
      </pc:sldChg>
      <pc:sldChg chg="modSp modNotes">
        <pc:chgData name="Utilisateur invité" userId="" providerId="Windows Live" clId="Web-{EF94561C-FA50-4C7A-8897-C33995E96C21}" dt="2024-04-25T07:12:16.845" v="497"/>
        <pc:sldMkLst>
          <pc:docMk/>
          <pc:sldMk cId="3640834444" sldId="275"/>
        </pc:sldMkLst>
        <pc:spChg chg="mod">
          <ac:chgData name="Utilisateur invité" userId="" providerId="Windows Live" clId="Web-{EF94561C-FA50-4C7A-8897-C33995E96C21}" dt="2024-04-25T07:07:20.226" v="256" actId="20577"/>
          <ac:spMkLst>
            <pc:docMk/>
            <pc:sldMk cId="3640834444" sldId="275"/>
            <ac:spMk id="3" creationId="{72ACAC6F-0348-83FB-C8DD-1B6E7F53146E}"/>
          </ac:spMkLst>
        </pc:spChg>
      </pc:sldChg>
      <pc:sldChg chg="modSp modNotes">
        <pc:chgData name="Utilisateur invité" userId="" providerId="Windows Live" clId="Web-{EF94561C-FA50-4C7A-8897-C33995E96C21}" dt="2024-04-25T08:17:07.771" v="1832"/>
        <pc:sldMkLst>
          <pc:docMk/>
          <pc:sldMk cId="2576628095" sldId="276"/>
        </pc:sldMkLst>
        <pc:spChg chg="mod">
          <ac:chgData name="Utilisateur invité" userId="" providerId="Windows Live" clId="Web-{EF94561C-FA50-4C7A-8897-C33995E96C21}" dt="2024-04-25T07:11:21.280" v="393" actId="20577"/>
          <ac:spMkLst>
            <pc:docMk/>
            <pc:sldMk cId="2576628095" sldId="276"/>
            <ac:spMk id="3" creationId="{72ACAC6F-0348-83FB-C8DD-1B6E7F53146E}"/>
          </ac:spMkLst>
        </pc:spChg>
      </pc:sldChg>
    </pc:docChg>
  </pc:docChgLst>
  <pc:docChgLst>
    <pc:chgData name="Utilisateur invité" providerId="Windows Live" clId="Web-{4B6C5907-BC0B-4D74-BD37-955F37741DBE}"/>
    <pc:docChg chg="modSld">
      <pc:chgData name="Utilisateur invité" userId="" providerId="Windows Live" clId="Web-{4B6C5907-BC0B-4D74-BD37-955F37741DBE}" dt="2024-04-24T08:18:59.173" v="3"/>
      <pc:docMkLst>
        <pc:docMk/>
      </pc:docMkLst>
      <pc:sldChg chg="addSp delSp modSp mod setClrOvrMap">
        <pc:chgData name="Utilisateur invité" userId="" providerId="Windows Live" clId="Web-{4B6C5907-BC0B-4D74-BD37-955F37741DBE}" dt="2024-04-24T08:18:59.173" v="3"/>
        <pc:sldMkLst>
          <pc:docMk/>
          <pc:sldMk cId="2906627275" sldId="280"/>
        </pc:sldMkLst>
        <pc:spChg chg="mod">
          <ac:chgData name="Utilisateur invité" userId="" providerId="Windows Live" clId="Web-{4B6C5907-BC0B-4D74-BD37-955F37741DBE}" dt="2024-04-24T08:18:44.438" v="2"/>
          <ac:spMkLst>
            <pc:docMk/>
            <pc:sldMk cId="2906627275" sldId="280"/>
            <ac:spMk id="2" creationId="{4B5C059B-EB4B-2CF2-9298-9808CE7553D0}"/>
          </ac:spMkLst>
        </pc:spChg>
        <pc:spChg chg="mod">
          <ac:chgData name="Utilisateur invité" userId="" providerId="Windows Live" clId="Web-{4B6C5907-BC0B-4D74-BD37-955F37741DBE}" dt="2024-04-24T08:18:59.173" v="3"/>
          <ac:spMkLst>
            <pc:docMk/>
            <pc:sldMk cId="2906627275" sldId="280"/>
            <ac:spMk id="5" creationId="{12DB3579-336D-30AB-3D22-9B679A1A3CD9}"/>
          </ac:spMkLst>
        </pc:spChg>
        <pc:spChg chg="add del">
          <ac:chgData name="Utilisateur invité" userId="" providerId="Windows Live" clId="Web-{4B6C5907-BC0B-4D74-BD37-955F37741DBE}" dt="2024-04-24T08:18:44.438" v="2"/>
          <ac:spMkLst>
            <pc:docMk/>
            <pc:sldMk cId="2906627275" sldId="280"/>
            <ac:spMk id="38" creationId="{7B22176A-41DB-4D9A-9B6F-F2296F1ED173}"/>
          </ac:spMkLst>
        </pc:spChg>
        <pc:spChg chg="add del">
          <ac:chgData name="Utilisateur invité" userId="" providerId="Windows Live" clId="Web-{4B6C5907-BC0B-4D74-BD37-955F37741DBE}" dt="2024-04-24T08:18:44.438" v="2"/>
          <ac:spMkLst>
            <pc:docMk/>
            <pc:sldMk cId="2906627275" sldId="280"/>
            <ac:spMk id="39" creationId="{774A8DF5-445E-49C5-B10A-8DF5FEFBCC46}"/>
          </ac:spMkLst>
        </pc:spChg>
        <pc:spChg chg="add del">
          <ac:chgData name="Utilisateur invité" userId="" providerId="Windows Live" clId="Web-{4B6C5907-BC0B-4D74-BD37-955F37741DBE}" dt="2024-04-24T08:18:44.438" v="2"/>
          <ac:spMkLst>
            <pc:docMk/>
            <pc:sldMk cId="2906627275" sldId="280"/>
            <ac:spMk id="40" creationId="{9A4E38D9-EFB8-40B5-B42B-514FBF180360}"/>
          </ac:spMkLst>
        </pc:spChg>
        <pc:spChg chg="add">
          <ac:chgData name="Utilisateur invité" userId="" providerId="Windows Live" clId="Web-{4B6C5907-BC0B-4D74-BD37-955F37741DBE}" dt="2024-04-24T08:18:44.438" v="2"/>
          <ac:spMkLst>
            <pc:docMk/>
            <pc:sldMk cId="2906627275" sldId="280"/>
            <ac:spMk id="47" creationId="{7B22176A-41DB-4D9A-9B6F-F2296F1ED173}"/>
          </ac:spMkLst>
        </pc:spChg>
        <pc:spChg chg="add del">
          <ac:chgData name="Utilisateur invité" userId="" providerId="Windows Live" clId="Web-{4B6C5907-BC0B-4D74-BD37-955F37741DBE}" dt="2024-04-24T08:18:44.423" v="1"/>
          <ac:spMkLst>
            <pc:docMk/>
            <pc:sldMk cId="2906627275" sldId="280"/>
            <ac:spMk id="48" creationId="{C07271E9-21F4-400B-84B6-052EAFCFE540}"/>
          </ac:spMkLst>
        </pc:spChg>
        <pc:spChg chg="add">
          <ac:chgData name="Utilisateur invité" userId="" providerId="Windows Live" clId="Web-{4B6C5907-BC0B-4D74-BD37-955F37741DBE}" dt="2024-04-24T08:18:44.438" v="2"/>
          <ac:spMkLst>
            <pc:docMk/>
            <pc:sldMk cId="2906627275" sldId="280"/>
            <ac:spMk id="49" creationId="{774A8DF5-445E-49C5-B10A-8DF5FEFBCC46}"/>
          </ac:spMkLst>
        </pc:spChg>
        <pc:spChg chg="add del">
          <ac:chgData name="Utilisateur invité" userId="" providerId="Windows Live" clId="Web-{4B6C5907-BC0B-4D74-BD37-955F37741DBE}" dt="2024-04-24T08:18:44.423" v="1"/>
          <ac:spMkLst>
            <pc:docMk/>
            <pc:sldMk cId="2906627275" sldId="280"/>
            <ac:spMk id="50" creationId="{3E3D78ED-34B7-4F8E-8377-994DCAD3C852}"/>
          </ac:spMkLst>
        </pc:spChg>
        <pc:spChg chg="add">
          <ac:chgData name="Utilisateur invité" userId="" providerId="Windows Live" clId="Web-{4B6C5907-BC0B-4D74-BD37-955F37741DBE}" dt="2024-04-24T08:18:44.438" v="2"/>
          <ac:spMkLst>
            <pc:docMk/>
            <pc:sldMk cId="2906627275" sldId="280"/>
            <ac:spMk id="51" creationId="{9A4E38D9-EFB8-40B5-B42B-514FBF180360}"/>
          </ac:spMkLst>
        </pc:spChg>
        <pc:grpChg chg="add del">
          <ac:chgData name="Utilisateur invité" userId="" providerId="Windows Live" clId="Web-{4B6C5907-BC0B-4D74-BD37-955F37741DBE}" dt="2024-04-24T08:18:44.438" v="2"/>
          <ac:grpSpMkLst>
            <pc:docMk/>
            <pc:sldMk cId="2906627275" sldId="280"/>
            <ac:grpSpMk id="41" creationId="{D87FFE71-34DC-4C53-AE0F-6B141D081D09}"/>
          </ac:grpSpMkLst>
        </pc:grpChg>
        <pc:grpChg chg="add del">
          <ac:chgData name="Utilisateur invité" userId="" providerId="Windows Live" clId="Web-{4B6C5907-BC0B-4D74-BD37-955F37741DBE}" dt="2024-04-24T08:18:44.423" v="1"/>
          <ac:grpSpMkLst>
            <pc:docMk/>
            <pc:sldMk cId="2906627275" sldId="280"/>
            <ac:grpSpMk id="52" creationId="{A1527245-C5C2-4BD3-8317-C4D6D7A10213}"/>
          </ac:grpSpMkLst>
        </pc:grpChg>
        <pc:grpChg chg="add">
          <ac:chgData name="Utilisateur invité" userId="" providerId="Windows Live" clId="Web-{4B6C5907-BC0B-4D74-BD37-955F37741DBE}" dt="2024-04-24T08:18:44.438" v="2"/>
          <ac:grpSpMkLst>
            <pc:docMk/>
            <pc:sldMk cId="2906627275" sldId="280"/>
            <ac:grpSpMk id="53" creationId="{1148C992-36DE-4449-B92D-49AE04B5DE20}"/>
          </ac:grpSpMkLst>
        </pc:grpChg>
        <pc:picChg chg="add del">
          <ac:chgData name="Utilisateur invité" userId="" providerId="Windows Live" clId="Web-{4B6C5907-BC0B-4D74-BD37-955F37741DBE}" dt="2024-04-24T08:18:44.423" v="1"/>
          <ac:picMkLst>
            <pc:docMk/>
            <pc:sldMk cId="2906627275" sldId="280"/>
            <ac:picMk id="44" creationId="{888D7134-A556-B875-B0B4-4298A30F2DB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A79FF5-7859-4E49-9F28-7929D341EF83}" type="datetimeFigureOut">
              <a:rPr lang="fr-FR" smtClean="0"/>
              <a:t>25/04/2024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9C0C43-574E-4DA0-ADDF-56311054BD9D}" type="slidenum">
              <a:rPr lang="fr-FR" smtClean="0"/>
              <a:t>‹N°›</a:t>
            </a:fld>
            <a:endParaRPr lang="fr-FR"/>
          </a:p>
        </p:txBody>
      </p:sp>
    </p:spTree>
    <p:extLst>
      <p:ext uri="{BB962C8B-B14F-4D97-AF65-F5344CB8AC3E}">
        <p14:creationId xmlns:p14="http://schemas.microsoft.com/office/powerpoint/2010/main" val="4115739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89C0C43-574E-4DA0-ADDF-56311054BD9D}" type="slidenum">
              <a:rPr lang="fr-FR" smtClean="0"/>
              <a:t>1</a:t>
            </a:fld>
            <a:endParaRPr lang="fr-FR"/>
          </a:p>
        </p:txBody>
      </p:sp>
    </p:spTree>
    <p:extLst>
      <p:ext uri="{BB962C8B-B14F-4D97-AF65-F5344CB8AC3E}">
        <p14:creationId xmlns:p14="http://schemas.microsoft.com/office/powerpoint/2010/main" val="3760856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Il faut par la suite </a:t>
            </a:r>
            <a:r>
              <a:rPr lang="en-US" err="1"/>
              <a:t>sélectionner</a:t>
            </a:r>
            <a:r>
              <a:rPr lang="en-US"/>
              <a:t> le </a:t>
            </a:r>
            <a:r>
              <a:rPr lang="en-US" err="1"/>
              <a:t>langage</a:t>
            </a:r>
            <a:r>
              <a:rPr lang="en-US"/>
              <a:t> </a:t>
            </a:r>
            <a:r>
              <a:rPr lang="en-US" err="1"/>
              <a:t>sql</a:t>
            </a:r>
            <a:r>
              <a:rPr lang="en-US"/>
              <a:t> de son choix. </a:t>
            </a:r>
            <a:endParaRPr lang="fr-FR"/>
          </a:p>
          <a:p>
            <a:r>
              <a:rPr lang="en-US"/>
              <a:t>Il </a:t>
            </a:r>
            <a:r>
              <a:rPr lang="en-US" err="1"/>
              <a:t>est</a:t>
            </a:r>
            <a:r>
              <a:rPr lang="en-US"/>
              <a:t> </a:t>
            </a:r>
            <a:r>
              <a:rPr lang="en-US" err="1"/>
              <a:t>préférable</a:t>
            </a:r>
            <a:r>
              <a:rPr lang="en-US"/>
              <a:t> de </a:t>
            </a:r>
            <a:r>
              <a:rPr lang="en-US" err="1"/>
              <a:t>choisir</a:t>
            </a:r>
            <a:r>
              <a:rPr lang="en-US"/>
              <a:t> la version standard pour </a:t>
            </a:r>
            <a:r>
              <a:rPr lang="en-US" err="1"/>
              <a:t>pouvoir</a:t>
            </a:r>
            <a:r>
              <a:rPr lang="en-US"/>
              <a:t> </a:t>
            </a:r>
            <a:r>
              <a:rPr lang="en-US" err="1"/>
              <a:t>personnaliser</a:t>
            </a:r>
            <a:r>
              <a:rPr lang="en-US"/>
              <a:t> au </a:t>
            </a:r>
            <a:r>
              <a:rPr lang="en-US" err="1"/>
              <a:t>mieux</a:t>
            </a:r>
            <a:r>
              <a:rPr lang="en-US"/>
              <a:t> </a:t>
            </a:r>
            <a:r>
              <a:rPr lang="en-US" err="1"/>
              <a:t>sa</a:t>
            </a:r>
            <a:r>
              <a:rPr lang="en-US"/>
              <a:t> base de donnée. </a:t>
            </a:r>
            <a:endParaRPr lang="fr-FR" err="1"/>
          </a:p>
          <a:p>
            <a:r>
              <a:rPr lang="en-US"/>
              <a:t>La </a:t>
            </a:r>
            <a:r>
              <a:rPr lang="en-US" err="1"/>
              <a:t>personnalisation</a:t>
            </a:r>
            <a:r>
              <a:rPr lang="en-US"/>
              <a:t> </a:t>
            </a:r>
            <a:r>
              <a:rPr lang="en-US" err="1"/>
              <a:t>permet</a:t>
            </a:r>
            <a:r>
              <a:rPr lang="en-US"/>
              <a:t> de </a:t>
            </a:r>
            <a:r>
              <a:rPr lang="en-US" err="1"/>
              <a:t>pouvoir</a:t>
            </a:r>
            <a:r>
              <a:rPr lang="en-US"/>
              <a:t> </a:t>
            </a:r>
            <a:r>
              <a:rPr lang="en-US" err="1"/>
              <a:t>répondre</a:t>
            </a:r>
            <a:r>
              <a:rPr lang="en-US"/>
              <a:t> aux exigences que </a:t>
            </a:r>
            <a:r>
              <a:rPr lang="en-US" err="1"/>
              <a:t>l'on</a:t>
            </a:r>
            <a:r>
              <a:rPr lang="en-US"/>
              <a:t> </a:t>
            </a:r>
            <a:r>
              <a:rPr lang="en-US" err="1"/>
              <a:t>s'est</a:t>
            </a:r>
            <a:r>
              <a:rPr lang="en-US"/>
              <a:t> </a:t>
            </a:r>
            <a:r>
              <a:rPr lang="en-US" err="1"/>
              <a:t>fixé</a:t>
            </a:r>
            <a:r>
              <a:rPr lang="en-US"/>
              <a:t> pour son </a:t>
            </a:r>
            <a:r>
              <a:rPr lang="en-US" err="1"/>
              <a:t>utilisation</a:t>
            </a:r>
            <a:r>
              <a:rPr lang="en-US"/>
              <a:t>. La version de la base de donnée et le </a:t>
            </a:r>
            <a:r>
              <a:rPr lang="en-US" err="1"/>
              <a:t>modèle</a:t>
            </a:r>
            <a:r>
              <a:rPr lang="en-US"/>
              <a:t> </a:t>
            </a:r>
            <a:r>
              <a:rPr lang="en-US" err="1"/>
              <a:t>sont</a:t>
            </a:r>
            <a:r>
              <a:rPr lang="en-US"/>
              <a:t> </a:t>
            </a:r>
            <a:r>
              <a:rPr lang="en-US" err="1"/>
              <a:t>customisables</a:t>
            </a:r>
            <a:endParaRPr lang="fr-FR"/>
          </a:p>
        </p:txBody>
      </p:sp>
      <p:sp>
        <p:nvSpPr>
          <p:cNvPr id="4" name="Espace réservé du numéro de diapositive 3"/>
          <p:cNvSpPr>
            <a:spLocks noGrp="1"/>
          </p:cNvSpPr>
          <p:nvPr>
            <p:ph type="sldNum" sz="quarter" idx="5"/>
          </p:nvPr>
        </p:nvSpPr>
        <p:spPr/>
        <p:txBody>
          <a:bodyPr/>
          <a:lstStyle/>
          <a:p>
            <a:fld id="{989C0C43-574E-4DA0-ADDF-56311054BD9D}" type="slidenum">
              <a:rPr lang="fr-FR" smtClean="0"/>
              <a:t>12</a:t>
            </a:fld>
            <a:endParaRPr lang="fr-FR"/>
          </a:p>
        </p:txBody>
      </p:sp>
    </p:spTree>
    <p:extLst>
      <p:ext uri="{BB962C8B-B14F-4D97-AF65-F5344CB8AC3E}">
        <p14:creationId xmlns:p14="http://schemas.microsoft.com/office/powerpoint/2010/main" val="2047804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La </a:t>
            </a:r>
            <a:r>
              <a:rPr lang="en-US" err="1"/>
              <a:t>sécurisation</a:t>
            </a:r>
            <a:r>
              <a:rPr lang="en-US"/>
              <a:t> de </a:t>
            </a:r>
            <a:r>
              <a:rPr lang="en-US" err="1"/>
              <a:t>l'accès</a:t>
            </a:r>
            <a:r>
              <a:rPr lang="en-US"/>
              <a:t> à la base de donnée </a:t>
            </a:r>
            <a:r>
              <a:rPr lang="en-US" err="1"/>
              <a:t>est</a:t>
            </a:r>
            <a:r>
              <a:rPr lang="en-US"/>
              <a:t> </a:t>
            </a:r>
            <a:r>
              <a:rPr lang="en-US" err="1"/>
              <a:t>essentiel</a:t>
            </a:r>
            <a:r>
              <a:rPr lang="en-US"/>
              <a:t> pour limiter le </a:t>
            </a:r>
            <a:r>
              <a:rPr lang="en-US" err="1"/>
              <a:t>hackage</a:t>
            </a:r>
          </a:p>
        </p:txBody>
      </p:sp>
      <p:sp>
        <p:nvSpPr>
          <p:cNvPr id="4" name="Espace réservé du numéro de diapositive 3"/>
          <p:cNvSpPr>
            <a:spLocks noGrp="1"/>
          </p:cNvSpPr>
          <p:nvPr>
            <p:ph type="sldNum" sz="quarter" idx="5"/>
          </p:nvPr>
        </p:nvSpPr>
        <p:spPr/>
        <p:txBody>
          <a:bodyPr/>
          <a:lstStyle/>
          <a:p>
            <a:fld id="{989C0C43-574E-4DA0-ADDF-56311054BD9D}" type="slidenum">
              <a:rPr lang="fr-FR" smtClean="0"/>
              <a:t>13</a:t>
            </a:fld>
            <a:endParaRPr lang="fr-FR"/>
          </a:p>
        </p:txBody>
      </p:sp>
    </p:spTree>
    <p:extLst>
      <p:ext uri="{BB962C8B-B14F-4D97-AF65-F5344CB8AC3E}">
        <p14:creationId xmlns:p14="http://schemas.microsoft.com/office/powerpoint/2010/main" val="1902256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Elle </a:t>
            </a:r>
            <a:r>
              <a:rPr lang="en-US" err="1"/>
              <a:t>est</a:t>
            </a:r>
            <a:r>
              <a:rPr lang="en-US"/>
              <a:t> </a:t>
            </a:r>
            <a:r>
              <a:rPr lang="en-US" err="1"/>
              <a:t>customisable</a:t>
            </a:r>
            <a:r>
              <a:rPr lang="en-US"/>
              <a:t> </a:t>
            </a:r>
            <a:r>
              <a:rPr lang="en-US" err="1"/>
              <a:t>en</a:t>
            </a:r>
            <a:r>
              <a:rPr lang="en-US"/>
              <a:t> </a:t>
            </a:r>
            <a:r>
              <a:rPr lang="en-US" err="1"/>
              <a:t>fonction</a:t>
            </a:r>
            <a:r>
              <a:rPr lang="en-US"/>
              <a:t> des </a:t>
            </a:r>
            <a:r>
              <a:rPr lang="en-US" err="1"/>
              <a:t>besoins</a:t>
            </a:r>
            <a:r>
              <a:rPr lang="en-US"/>
              <a:t> de </a:t>
            </a:r>
            <a:r>
              <a:rPr lang="en-US" err="1"/>
              <a:t>l'application</a:t>
            </a:r>
            <a:r>
              <a:rPr lang="en-US"/>
              <a:t> </a:t>
            </a:r>
            <a:r>
              <a:rPr lang="en-US" err="1"/>
              <a:t>en</a:t>
            </a:r>
            <a:r>
              <a:rPr lang="en-US"/>
              <a:t> </a:t>
            </a:r>
            <a:r>
              <a:rPr lang="en-US" err="1"/>
              <a:t>terme</a:t>
            </a:r>
            <a:r>
              <a:rPr lang="en-US"/>
              <a:t> de stockages et de </a:t>
            </a:r>
            <a:r>
              <a:rPr lang="en-US" err="1"/>
              <a:t>traitements</a:t>
            </a:r>
            <a:r>
              <a:rPr lang="en-US"/>
              <a:t> des données.</a:t>
            </a:r>
            <a:endParaRPr lang="fr-FR"/>
          </a:p>
        </p:txBody>
      </p:sp>
      <p:sp>
        <p:nvSpPr>
          <p:cNvPr id="4" name="Espace réservé du numéro de diapositive 3"/>
          <p:cNvSpPr>
            <a:spLocks noGrp="1"/>
          </p:cNvSpPr>
          <p:nvPr>
            <p:ph type="sldNum" sz="quarter" idx="5"/>
          </p:nvPr>
        </p:nvSpPr>
        <p:spPr/>
        <p:txBody>
          <a:bodyPr/>
          <a:lstStyle/>
          <a:p>
            <a:fld id="{989C0C43-574E-4DA0-ADDF-56311054BD9D}" type="slidenum">
              <a:rPr lang="fr-FR" smtClean="0"/>
              <a:t>14</a:t>
            </a:fld>
            <a:endParaRPr lang="fr-FR"/>
          </a:p>
        </p:txBody>
      </p:sp>
    </p:spTree>
    <p:extLst>
      <p:ext uri="{BB962C8B-B14F-4D97-AF65-F5344CB8AC3E}">
        <p14:creationId xmlns:p14="http://schemas.microsoft.com/office/powerpoint/2010/main" val="3686861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latin typeface="Calibri"/>
                <a:cs typeface="Calibri"/>
              </a:rPr>
              <a:t>Le choix du stockage </a:t>
            </a:r>
            <a:r>
              <a:rPr lang="en-US" err="1">
                <a:latin typeface="Calibri"/>
                <a:cs typeface="Calibri"/>
              </a:rPr>
              <a:t>dépend</a:t>
            </a:r>
            <a:r>
              <a:rPr lang="en-US">
                <a:latin typeface="Calibri"/>
                <a:cs typeface="Calibri"/>
              </a:rPr>
              <a:t> des </a:t>
            </a:r>
            <a:r>
              <a:rPr lang="en-US" err="1">
                <a:latin typeface="Calibri"/>
                <a:cs typeface="Calibri"/>
              </a:rPr>
              <a:t>besoins</a:t>
            </a:r>
            <a:r>
              <a:rPr lang="en-US">
                <a:latin typeface="Calibri"/>
                <a:cs typeface="Calibri"/>
              </a:rPr>
              <a:t> de </a:t>
            </a:r>
            <a:r>
              <a:rPr lang="en-US" err="1">
                <a:latin typeface="Calibri"/>
                <a:cs typeface="Calibri"/>
              </a:rPr>
              <a:t>l'application</a:t>
            </a:r>
            <a:r>
              <a:rPr lang="en-US">
                <a:latin typeface="Calibri"/>
                <a:cs typeface="Calibri"/>
              </a:rPr>
              <a:t>.</a:t>
            </a:r>
          </a:p>
          <a:p>
            <a:r>
              <a:rPr lang="en-US">
                <a:latin typeface="Calibri"/>
                <a:cs typeface="Calibri"/>
              </a:rPr>
              <a:t>Le stockage </a:t>
            </a:r>
            <a:r>
              <a:rPr lang="en-US" err="1">
                <a:latin typeface="Calibri"/>
                <a:cs typeface="Calibri"/>
              </a:rPr>
              <a:t>est</a:t>
            </a:r>
            <a:r>
              <a:rPr lang="en-US">
                <a:latin typeface="Calibri"/>
                <a:cs typeface="Calibri"/>
              </a:rPr>
              <a:t> </a:t>
            </a:r>
            <a:r>
              <a:rPr lang="en-US" err="1">
                <a:latin typeface="Calibri"/>
                <a:cs typeface="Calibri"/>
              </a:rPr>
              <a:t>souvent</a:t>
            </a:r>
            <a:r>
              <a:rPr lang="en-US">
                <a:latin typeface="Calibri"/>
                <a:cs typeface="Calibri"/>
              </a:rPr>
              <a:t> </a:t>
            </a:r>
            <a:r>
              <a:rPr lang="en-US" err="1">
                <a:latin typeface="Calibri"/>
                <a:cs typeface="Calibri"/>
              </a:rPr>
              <a:t>en</a:t>
            </a:r>
            <a:r>
              <a:rPr lang="en-US">
                <a:latin typeface="Calibri"/>
                <a:cs typeface="Calibri"/>
              </a:rPr>
              <a:t> SSD (</a:t>
            </a:r>
            <a:r>
              <a:rPr lang="en-US"/>
              <a:t>Solid State Drive</a:t>
            </a:r>
            <a:r>
              <a:rPr lang="en-US">
                <a:latin typeface="Calibri"/>
                <a:cs typeface="Calibri"/>
              </a:rPr>
              <a:t>) se qui rend le stockage plus </a:t>
            </a:r>
            <a:r>
              <a:rPr lang="en-US" err="1">
                <a:latin typeface="Calibri"/>
                <a:cs typeface="Calibri"/>
              </a:rPr>
              <a:t>rapide</a:t>
            </a:r>
            <a:r>
              <a:rPr lang="en-US">
                <a:latin typeface="Calibri"/>
                <a:cs typeface="Calibri"/>
              </a:rPr>
              <a:t>.</a:t>
            </a:r>
          </a:p>
          <a:p>
            <a:r>
              <a:rPr lang="en-US">
                <a:latin typeface="Calibri"/>
                <a:cs typeface="Calibri"/>
              </a:rPr>
              <a:t>Le stockage sera plus important </a:t>
            </a:r>
            <a:r>
              <a:rPr lang="en-US" err="1">
                <a:latin typeface="Calibri"/>
                <a:cs typeface="Calibri"/>
              </a:rPr>
              <a:t>si</a:t>
            </a:r>
            <a:r>
              <a:rPr lang="en-US">
                <a:latin typeface="Calibri"/>
                <a:cs typeface="Calibri"/>
              </a:rPr>
              <a:t> il </a:t>
            </a:r>
            <a:r>
              <a:rPr lang="en-US" err="1">
                <a:latin typeface="Calibri"/>
                <a:cs typeface="Calibri"/>
              </a:rPr>
              <a:t>s'agit</a:t>
            </a:r>
            <a:r>
              <a:rPr lang="en-US">
                <a:latin typeface="Calibri"/>
                <a:cs typeface="Calibri"/>
              </a:rPr>
              <a:t> d'un site e-commerce qui </a:t>
            </a:r>
            <a:r>
              <a:rPr lang="en-US" err="1">
                <a:latin typeface="Calibri"/>
                <a:cs typeface="Calibri"/>
              </a:rPr>
              <a:t>possède</a:t>
            </a:r>
            <a:r>
              <a:rPr lang="en-US">
                <a:latin typeface="Calibri"/>
                <a:cs typeface="Calibri"/>
              </a:rPr>
              <a:t> un fort </a:t>
            </a:r>
            <a:r>
              <a:rPr lang="en-US" err="1">
                <a:latin typeface="Calibri"/>
                <a:cs typeface="Calibri"/>
              </a:rPr>
              <a:t>trafic</a:t>
            </a:r>
            <a:r>
              <a:rPr lang="en-US">
                <a:latin typeface="Calibri"/>
                <a:cs typeface="Calibri"/>
              </a:rPr>
              <a:t> par example.</a:t>
            </a:r>
          </a:p>
        </p:txBody>
      </p:sp>
      <p:sp>
        <p:nvSpPr>
          <p:cNvPr id="4" name="Espace réservé du numéro de diapositive 3"/>
          <p:cNvSpPr>
            <a:spLocks noGrp="1"/>
          </p:cNvSpPr>
          <p:nvPr>
            <p:ph type="sldNum" sz="quarter" idx="5"/>
          </p:nvPr>
        </p:nvSpPr>
        <p:spPr/>
        <p:txBody>
          <a:bodyPr/>
          <a:lstStyle/>
          <a:p>
            <a:fld id="{989C0C43-574E-4DA0-ADDF-56311054BD9D}" type="slidenum">
              <a:rPr lang="fr-FR" smtClean="0"/>
              <a:t>15</a:t>
            </a:fld>
            <a:endParaRPr lang="fr-FR"/>
          </a:p>
        </p:txBody>
      </p:sp>
    </p:spTree>
    <p:extLst>
      <p:ext uri="{BB962C8B-B14F-4D97-AF65-F5344CB8AC3E}">
        <p14:creationId xmlns:p14="http://schemas.microsoft.com/office/powerpoint/2010/main" val="3109927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latin typeface="Calibri"/>
                <a:cs typeface="Calibri"/>
              </a:rPr>
              <a:t>Le choix du </a:t>
            </a:r>
            <a:r>
              <a:rPr lang="en-US" err="1">
                <a:latin typeface="Calibri"/>
                <a:cs typeface="Calibri"/>
              </a:rPr>
              <a:t>déploiement</a:t>
            </a:r>
            <a:r>
              <a:rPr lang="en-US">
                <a:latin typeface="Calibri"/>
                <a:cs typeface="Calibri"/>
              </a:rPr>
              <a:t> multi-AZ </a:t>
            </a:r>
            <a:r>
              <a:rPr lang="en-US" err="1">
                <a:latin typeface="Calibri"/>
                <a:cs typeface="Calibri"/>
              </a:rPr>
              <a:t>permet</a:t>
            </a:r>
            <a:r>
              <a:rPr lang="en-US">
                <a:latin typeface="Calibri"/>
                <a:cs typeface="Calibri"/>
              </a:rPr>
              <a:t> la </a:t>
            </a:r>
            <a:r>
              <a:rPr lang="en-US" err="1">
                <a:latin typeface="Calibri"/>
                <a:cs typeface="Calibri"/>
              </a:rPr>
              <a:t>redondance</a:t>
            </a:r>
            <a:r>
              <a:rPr lang="en-US">
                <a:latin typeface="Calibri"/>
                <a:cs typeface="Calibri"/>
              </a:rPr>
              <a:t> des données </a:t>
            </a:r>
            <a:r>
              <a:rPr lang="en-US" err="1">
                <a:latin typeface="Calibri"/>
                <a:cs typeface="Calibri"/>
              </a:rPr>
              <a:t>en</a:t>
            </a:r>
            <a:r>
              <a:rPr lang="en-US">
                <a:latin typeface="Calibri"/>
                <a:cs typeface="Calibri"/>
              </a:rPr>
              <a:t> </a:t>
            </a:r>
            <a:r>
              <a:rPr lang="en-US" err="1">
                <a:latin typeface="Calibri"/>
                <a:cs typeface="Calibri"/>
              </a:rPr>
              <a:t>cas</a:t>
            </a:r>
            <a:r>
              <a:rPr lang="en-US">
                <a:latin typeface="Calibri"/>
                <a:cs typeface="Calibri"/>
              </a:rPr>
              <a:t> de panne </a:t>
            </a:r>
            <a:r>
              <a:rPr lang="en-US" err="1">
                <a:latin typeface="Calibri"/>
                <a:cs typeface="Calibri"/>
              </a:rPr>
              <a:t>ou</a:t>
            </a:r>
            <a:r>
              <a:rPr lang="en-US">
                <a:latin typeface="Calibri"/>
                <a:cs typeface="Calibri"/>
              </a:rPr>
              <a:t> de non </a:t>
            </a:r>
            <a:r>
              <a:rPr lang="en-US" err="1">
                <a:latin typeface="Calibri"/>
                <a:cs typeface="Calibri"/>
              </a:rPr>
              <a:t>accès</a:t>
            </a:r>
            <a:r>
              <a:rPr lang="en-US">
                <a:latin typeface="Calibri"/>
                <a:cs typeface="Calibri"/>
              </a:rPr>
              <a:t> de la base de donnée principal. La bascule entre les deux </a:t>
            </a:r>
            <a:r>
              <a:rPr lang="en-US" err="1">
                <a:latin typeface="Calibri"/>
                <a:cs typeface="Calibri"/>
              </a:rPr>
              <a:t>serveurs</a:t>
            </a:r>
            <a:r>
              <a:rPr lang="en-US">
                <a:latin typeface="Calibri"/>
                <a:cs typeface="Calibri"/>
              </a:rPr>
              <a:t> se fait </a:t>
            </a:r>
            <a:r>
              <a:rPr lang="en-US" err="1">
                <a:latin typeface="Calibri"/>
                <a:cs typeface="Calibri"/>
              </a:rPr>
              <a:t>automatiquement</a:t>
            </a:r>
            <a:r>
              <a:rPr lang="en-US">
                <a:latin typeface="Calibri"/>
                <a:cs typeface="Calibri"/>
              </a:rPr>
              <a:t> et </a:t>
            </a:r>
            <a:r>
              <a:rPr lang="en-US" err="1">
                <a:latin typeface="Calibri"/>
                <a:cs typeface="Calibri"/>
              </a:rPr>
              <a:t>est</a:t>
            </a:r>
            <a:r>
              <a:rPr lang="en-US">
                <a:latin typeface="Calibri"/>
                <a:cs typeface="Calibri"/>
              </a:rPr>
              <a:t> </a:t>
            </a:r>
            <a:r>
              <a:rPr lang="en-US" err="1">
                <a:latin typeface="Calibri"/>
                <a:cs typeface="Calibri"/>
              </a:rPr>
              <a:t>géré</a:t>
            </a:r>
            <a:r>
              <a:rPr lang="en-US">
                <a:latin typeface="Calibri"/>
                <a:cs typeface="Calibri"/>
              </a:rPr>
              <a:t> par AWS.</a:t>
            </a:r>
          </a:p>
        </p:txBody>
      </p:sp>
      <p:sp>
        <p:nvSpPr>
          <p:cNvPr id="4" name="Espace réservé du numéro de diapositive 3"/>
          <p:cNvSpPr>
            <a:spLocks noGrp="1"/>
          </p:cNvSpPr>
          <p:nvPr>
            <p:ph type="sldNum" sz="quarter" idx="5"/>
          </p:nvPr>
        </p:nvSpPr>
        <p:spPr/>
        <p:txBody>
          <a:bodyPr/>
          <a:lstStyle/>
          <a:p>
            <a:fld id="{989C0C43-574E-4DA0-ADDF-56311054BD9D}" type="slidenum">
              <a:rPr lang="fr-FR" smtClean="0"/>
              <a:t>16</a:t>
            </a:fld>
            <a:endParaRPr lang="fr-FR"/>
          </a:p>
        </p:txBody>
      </p:sp>
    </p:spTree>
    <p:extLst>
      <p:ext uri="{BB962C8B-B14F-4D97-AF65-F5344CB8AC3E}">
        <p14:creationId xmlns:p14="http://schemas.microsoft.com/office/powerpoint/2010/main" val="2538703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latin typeface="Calibri"/>
                <a:cs typeface="Calibri"/>
              </a:rPr>
              <a:t>La base de donnée ne doit pas </a:t>
            </a:r>
            <a:r>
              <a:rPr lang="en-US" err="1">
                <a:latin typeface="Calibri"/>
                <a:cs typeface="Calibri"/>
              </a:rPr>
              <a:t>être</a:t>
            </a:r>
            <a:r>
              <a:rPr lang="en-US">
                <a:latin typeface="Calibri"/>
                <a:cs typeface="Calibri"/>
              </a:rPr>
              <a:t> accessible </a:t>
            </a:r>
            <a:r>
              <a:rPr lang="en-US" err="1">
                <a:latin typeface="Calibri"/>
                <a:cs typeface="Calibri"/>
              </a:rPr>
              <a:t>publiquement</a:t>
            </a:r>
            <a:r>
              <a:rPr lang="en-US">
                <a:latin typeface="Calibri"/>
                <a:cs typeface="Calibri"/>
              </a:rPr>
              <a:t>  sous </a:t>
            </a:r>
            <a:r>
              <a:rPr lang="en-US" err="1">
                <a:latin typeface="Calibri"/>
                <a:cs typeface="Calibri"/>
              </a:rPr>
              <a:t>peine</a:t>
            </a:r>
            <a:r>
              <a:rPr lang="en-US">
                <a:latin typeface="Calibri"/>
                <a:cs typeface="Calibri"/>
              </a:rPr>
              <a:t> de hackage.</a:t>
            </a:r>
          </a:p>
        </p:txBody>
      </p:sp>
      <p:sp>
        <p:nvSpPr>
          <p:cNvPr id="4" name="Espace réservé du numéro de diapositive 3"/>
          <p:cNvSpPr>
            <a:spLocks noGrp="1"/>
          </p:cNvSpPr>
          <p:nvPr>
            <p:ph type="sldNum" sz="quarter" idx="5"/>
          </p:nvPr>
        </p:nvSpPr>
        <p:spPr/>
        <p:txBody>
          <a:bodyPr/>
          <a:lstStyle/>
          <a:p>
            <a:fld id="{989C0C43-574E-4DA0-ADDF-56311054BD9D}" type="slidenum">
              <a:rPr lang="fr-FR" smtClean="0"/>
              <a:t>17</a:t>
            </a:fld>
            <a:endParaRPr lang="fr-FR"/>
          </a:p>
        </p:txBody>
      </p:sp>
    </p:spTree>
    <p:extLst>
      <p:ext uri="{BB962C8B-B14F-4D97-AF65-F5344CB8AC3E}">
        <p14:creationId xmlns:p14="http://schemas.microsoft.com/office/powerpoint/2010/main" val="2281985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latin typeface="Calibri"/>
                <a:cs typeface="Calibri"/>
              </a:rPr>
              <a:t>Le back-up </a:t>
            </a:r>
            <a:r>
              <a:rPr lang="en-US" err="1">
                <a:latin typeface="Calibri"/>
                <a:cs typeface="Calibri"/>
              </a:rPr>
              <a:t>est</a:t>
            </a:r>
            <a:r>
              <a:rPr lang="en-US">
                <a:latin typeface="Calibri"/>
                <a:cs typeface="Calibri"/>
              </a:rPr>
              <a:t> important pour </a:t>
            </a:r>
            <a:r>
              <a:rPr lang="en-US" err="1">
                <a:latin typeface="Calibri"/>
                <a:cs typeface="Calibri"/>
              </a:rPr>
              <a:t>sauvegarder</a:t>
            </a:r>
            <a:r>
              <a:rPr lang="en-US">
                <a:latin typeface="Calibri"/>
                <a:cs typeface="Calibri"/>
              </a:rPr>
              <a:t> les données </a:t>
            </a:r>
            <a:r>
              <a:rPr lang="en-US" err="1">
                <a:latin typeface="Calibri"/>
                <a:cs typeface="Calibri"/>
              </a:rPr>
              <a:t>en</a:t>
            </a:r>
            <a:r>
              <a:rPr lang="en-US">
                <a:latin typeface="Calibri"/>
                <a:cs typeface="Calibri"/>
              </a:rPr>
              <a:t> </a:t>
            </a:r>
            <a:r>
              <a:rPr lang="en-US" err="1">
                <a:latin typeface="Calibri"/>
                <a:cs typeface="Calibri"/>
              </a:rPr>
              <a:t>cas</a:t>
            </a:r>
            <a:r>
              <a:rPr lang="en-US">
                <a:latin typeface="Calibri"/>
                <a:cs typeface="Calibri"/>
              </a:rPr>
              <a:t> de </a:t>
            </a:r>
            <a:r>
              <a:rPr lang="en-US" err="1">
                <a:latin typeface="Calibri"/>
                <a:cs typeface="Calibri"/>
              </a:rPr>
              <a:t>perte</a:t>
            </a:r>
            <a:r>
              <a:rPr lang="en-US">
                <a:latin typeface="Calibri"/>
                <a:cs typeface="Calibri"/>
              </a:rPr>
              <a:t> de données. On </a:t>
            </a:r>
            <a:r>
              <a:rPr lang="en-US" err="1">
                <a:latin typeface="Calibri"/>
                <a:cs typeface="Calibri"/>
              </a:rPr>
              <a:t>peut</a:t>
            </a:r>
            <a:r>
              <a:rPr lang="en-US">
                <a:latin typeface="Calibri"/>
                <a:cs typeface="Calibri"/>
              </a:rPr>
              <a:t> </a:t>
            </a:r>
            <a:r>
              <a:rPr lang="en-US" err="1">
                <a:latin typeface="Calibri"/>
                <a:cs typeface="Calibri"/>
              </a:rPr>
              <a:t>customiser</a:t>
            </a:r>
            <a:r>
              <a:rPr lang="en-US">
                <a:latin typeface="Calibri"/>
                <a:cs typeface="Calibri"/>
              </a:rPr>
              <a:t> la </a:t>
            </a:r>
            <a:r>
              <a:rPr lang="en-US" err="1">
                <a:latin typeface="Calibri"/>
                <a:cs typeface="Calibri"/>
              </a:rPr>
              <a:t>période</a:t>
            </a:r>
            <a:r>
              <a:rPr lang="en-US">
                <a:latin typeface="Calibri"/>
                <a:cs typeface="Calibri"/>
              </a:rPr>
              <a:t> de back-up </a:t>
            </a:r>
            <a:r>
              <a:rPr lang="en-US" err="1">
                <a:latin typeface="Calibri"/>
                <a:cs typeface="Calibri"/>
              </a:rPr>
              <a:t>en</a:t>
            </a:r>
            <a:r>
              <a:rPr lang="en-US">
                <a:latin typeface="Calibri"/>
                <a:cs typeface="Calibri"/>
              </a:rPr>
              <a:t> </a:t>
            </a:r>
            <a:r>
              <a:rPr lang="en-US" err="1">
                <a:latin typeface="Calibri"/>
                <a:cs typeface="Calibri"/>
              </a:rPr>
              <a:t>fonction</a:t>
            </a:r>
            <a:r>
              <a:rPr lang="en-US">
                <a:latin typeface="Calibri"/>
                <a:cs typeface="Calibri"/>
              </a:rPr>
              <a:t> des </a:t>
            </a:r>
            <a:r>
              <a:rPr lang="en-US" err="1">
                <a:latin typeface="Calibri"/>
                <a:cs typeface="Calibri"/>
              </a:rPr>
              <a:t>besoins</a:t>
            </a:r>
            <a:r>
              <a:rPr lang="en-US">
                <a:latin typeface="Calibri"/>
                <a:cs typeface="Calibri"/>
              </a:rPr>
              <a:t> de l'application.</a:t>
            </a:r>
          </a:p>
        </p:txBody>
      </p:sp>
      <p:sp>
        <p:nvSpPr>
          <p:cNvPr id="4" name="Espace réservé du numéro de diapositive 3"/>
          <p:cNvSpPr>
            <a:spLocks noGrp="1"/>
          </p:cNvSpPr>
          <p:nvPr>
            <p:ph type="sldNum" sz="quarter" idx="5"/>
          </p:nvPr>
        </p:nvSpPr>
        <p:spPr/>
        <p:txBody>
          <a:bodyPr/>
          <a:lstStyle/>
          <a:p>
            <a:fld id="{989C0C43-574E-4DA0-ADDF-56311054BD9D}" type="slidenum">
              <a:rPr lang="fr-FR" smtClean="0"/>
              <a:t>18</a:t>
            </a:fld>
            <a:endParaRPr lang="fr-FR"/>
          </a:p>
        </p:txBody>
      </p:sp>
    </p:spTree>
    <p:extLst>
      <p:ext uri="{BB962C8B-B14F-4D97-AF65-F5344CB8AC3E}">
        <p14:creationId xmlns:p14="http://schemas.microsoft.com/office/powerpoint/2010/main" val="3208977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latin typeface="Calibri"/>
                <a:cs typeface="Calibri"/>
              </a:rPr>
              <a:t>La maintenance doit se faire </a:t>
            </a:r>
            <a:r>
              <a:rPr lang="en-US" err="1">
                <a:latin typeface="Calibri"/>
                <a:cs typeface="Calibri"/>
              </a:rPr>
              <a:t>quand</a:t>
            </a:r>
            <a:r>
              <a:rPr lang="en-US">
                <a:latin typeface="Calibri"/>
                <a:cs typeface="Calibri"/>
              </a:rPr>
              <a:t> </a:t>
            </a:r>
            <a:r>
              <a:rPr lang="en-US" err="1">
                <a:latin typeface="Calibri"/>
                <a:cs typeface="Calibri"/>
              </a:rPr>
              <a:t>l'activité</a:t>
            </a:r>
            <a:r>
              <a:rPr lang="en-US">
                <a:latin typeface="Calibri"/>
                <a:cs typeface="Calibri"/>
              </a:rPr>
              <a:t> de </a:t>
            </a:r>
            <a:r>
              <a:rPr lang="en-US" err="1">
                <a:latin typeface="Calibri"/>
                <a:cs typeface="Calibri"/>
              </a:rPr>
              <a:t>l'application</a:t>
            </a:r>
            <a:r>
              <a:rPr lang="en-US">
                <a:latin typeface="Calibri"/>
                <a:cs typeface="Calibri"/>
              </a:rPr>
              <a:t> </a:t>
            </a:r>
            <a:r>
              <a:rPr lang="en-US" err="1">
                <a:latin typeface="Calibri"/>
                <a:cs typeface="Calibri"/>
              </a:rPr>
              <a:t>est</a:t>
            </a:r>
            <a:r>
              <a:rPr lang="en-US">
                <a:latin typeface="Calibri"/>
                <a:cs typeface="Calibri"/>
              </a:rPr>
              <a:t> </a:t>
            </a:r>
            <a:r>
              <a:rPr lang="en-US" err="1">
                <a:latin typeface="Calibri"/>
                <a:cs typeface="Calibri"/>
              </a:rPr>
              <a:t>moindre</a:t>
            </a:r>
            <a:r>
              <a:rPr lang="en-US">
                <a:latin typeface="Calibri"/>
                <a:cs typeface="Calibri"/>
              </a:rPr>
              <a:t> pour </a:t>
            </a:r>
            <a:r>
              <a:rPr lang="en-US" err="1">
                <a:latin typeface="Calibri"/>
                <a:cs typeface="Calibri"/>
              </a:rPr>
              <a:t>éviter</a:t>
            </a:r>
            <a:r>
              <a:rPr lang="en-US">
                <a:latin typeface="Calibri"/>
                <a:cs typeface="Calibri"/>
              </a:rPr>
              <a:t> de trop </a:t>
            </a:r>
            <a:r>
              <a:rPr lang="en-US" err="1">
                <a:latin typeface="Calibri"/>
                <a:cs typeface="Calibri"/>
              </a:rPr>
              <a:t>impacter</a:t>
            </a:r>
            <a:r>
              <a:rPr lang="en-US">
                <a:latin typeface="Calibri"/>
                <a:cs typeface="Calibri"/>
              </a:rPr>
              <a:t> les </a:t>
            </a:r>
            <a:r>
              <a:rPr lang="en-US" err="1">
                <a:latin typeface="Calibri"/>
                <a:cs typeface="Calibri"/>
              </a:rPr>
              <a:t>utilisateurs</a:t>
            </a:r>
            <a:r>
              <a:rPr lang="en-US">
                <a:latin typeface="Calibri"/>
                <a:cs typeface="Calibri"/>
              </a:rPr>
              <a:t>. Il </a:t>
            </a:r>
            <a:r>
              <a:rPr lang="en-US" err="1">
                <a:latin typeface="Calibri"/>
                <a:cs typeface="Calibri"/>
              </a:rPr>
              <a:t>est</a:t>
            </a:r>
            <a:r>
              <a:rPr lang="en-US">
                <a:latin typeface="Calibri"/>
                <a:cs typeface="Calibri"/>
              </a:rPr>
              <a:t> </a:t>
            </a:r>
            <a:r>
              <a:rPr lang="en-US" err="1">
                <a:latin typeface="Calibri"/>
                <a:cs typeface="Calibri"/>
              </a:rPr>
              <a:t>préférable</a:t>
            </a:r>
            <a:r>
              <a:rPr lang="en-US">
                <a:latin typeface="Calibri"/>
                <a:cs typeface="Calibri"/>
              </a:rPr>
              <a:t> de </a:t>
            </a:r>
            <a:r>
              <a:rPr lang="en-US" err="1">
                <a:latin typeface="Calibri"/>
                <a:cs typeface="Calibri"/>
              </a:rPr>
              <a:t>protéger</a:t>
            </a:r>
            <a:r>
              <a:rPr lang="en-US">
                <a:latin typeface="Calibri"/>
                <a:cs typeface="Calibri"/>
              </a:rPr>
              <a:t> </a:t>
            </a:r>
            <a:r>
              <a:rPr lang="en-US" err="1">
                <a:latin typeface="Calibri"/>
                <a:cs typeface="Calibri"/>
              </a:rPr>
              <a:t>contre</a:t>
            </a:r>
            <a:r>
              <a:rPr lang="en-US">
                <a:latin typeface="Calibri"/>
                <a:cs typeface="Calibri"/>
              </a:rPr>
              <a:t> la suppression </a:t>
            </a:r>
            <a:r>
              <a:rPr lang="en-US" err="1">
                <a:latin typeface="Calibri"/>
                <a:cs typeface="Calibri"/>
              </a:rPr>
              <a:t>accidentelle</a:t>
            </a:r>
            <a:r>
              <a:rPr lang="en-US">
                <a:latin typeface="Calibri"/>
                <a:cs typeface="Calibri"/>
              </a:rPr>
              <a:t> pour </a:t>
            </a:r>
            <a:r>
              <a:rPr lang="en-US" err="1">
                <a:latin typeface="Calibri"/>
                <a:cs typeface="Calibri"/>
              </a:rPr>
              <a:t>éviter</a:t>
            </a:r>
            <a:r>
              <a:rPr lang="en-US">
                <a:latin typeface="Calibri"/>
                <a:cs typeface="Calibri"/>
              </a:rPr>
              <a:t> de </a:t>
            </a:r>
            <a:r>
              <a:rPr lang="en-US" err="1">
                <a:latin typeface="Calibri"/>
                <a:cs typeface="Calibri"/>
              </a:rPr>
              <a:t>perdre</a:t>
            </a:r>
            <a:r>
              <a:rPr lang="en-US">
                <a:latin typeface="Calibri"/>
                <a:cs typeface="Calibri"/>
              </a:rPr>
              <a:t> les données et </a:t>
            </a:r>
            <a:r>
              <a:rPr lang="en-US" err="1">
                <a:latin typeface="Calibri"/>
                <a:cs typeface="Calibri"/>
              </a:rPr>
              <a:t>d'impacter</a:t>
            </a:r>
            <a:r>
              <a:rPr lang="en-US">
                <a:latin typeface="Calibri"/>
                <a:cs typeface="Calibri"/>
              </a:rPr>
              <a:t> </a:t>
            </a:r>
            <a:r>
              <a:rPr lang="en-US" err="1">
                <a:latin typeface="Calibri"/>
                <a:cs typeface="Calibri"/>
              </a:rPr>
              <a:t>l'utilisation</a:t>
            </a:r>
            <a:r>
              <a:rPr lang="en-US">
                <a:latin typeface="Calibri"/>
                <a:cs typeface="Calibri"/>
              </a:rPr>
              <a:t> de </a:t>
            </a:r>
            <a:r>
              <a:rPr lang="en-US" err="1">
                <a:latin typeface="Calibri"/>
                <a:cs typeface="Calibri"/>
              </a:rPr>
              <a:t>l'application</a:t>
            </a:r>
            <a:r>
              <a:rPr lang="en-US">
                <a:latin typeface="Calibri"/>
                <a:cs typeface="Calibri"/>
              </a:rPr>
              <a:t>.</a:t>
            </a:r>
          </a:p>
        </p:txBody>
      </p:sp>
      <p:sp>
        <p:nvSpPr>
          <p:cNvPr id="4" name="Espace réservé du numéro de diapositive 3"/>
          <p:cNvSpPr>
            <a:spLocks noGrp="1"/>
          </p:cNvSpPr>
          <p:nvPr>
            <p:ph type="sldNum" sz="quarter" idx="5"/>
          </p:nvPr>
        </p:nvSpPr>
        <p:spPr/>
        <p:txBody>
          <a:bodyPr/>
          <a:lstStyle/>
          <a:p>
            <a:fld id="{989C0C43-574E-4DA0-ADDF-56311054BD9D}" type="slidenum">
              <a:rPr lang="fr-FR" smtClean="0"/>
              <a:t>19</a:t>
            </a:fld>
            <a:endParaRPr lang="fr-FR"/>
          </a:p>
        </p:txBody>
      </p:sp>
    </p:spTree>
    <p:extLst>
      <p:ext uri="{BB962C8B-B14F-4D97-AF65-F5344CB8AC3E}">
        <p14:creationId xmlns:p14="http://schemas.microsoft.com/office/powerpoint/2010/main" val="2464103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latin typeface="Calibri"/>
                <a:cs typeface="Calibri"/>
              </a:rPr>
              <a:t>Fin du </a:t>
            </a:r>
            <a:r>
              <a:rPr lang="en-US" err="1">
                <a:latin typeface="Calibri"/>
                <a:cs typeface="Calibri"/>
              </a:rPr>
              <a:t>formulaire</a:t>
            </a:r>
            <a:r>
              <a:rPr lang="en-US">
                <a:latin typeface="Calibri"/>
                <a:cs typeface="Calibri"/>
              </a:rPr>
              <a:t> pour la </a:t>
            </a:r>
            <a:r>
              <a:rPr lang="en-US" err="1">
                <a:latin typeface="Calibri"/>
                <a:cs typeface="Calibri"/>
              </a:rPr>
              <a:t>création</a:t>
            </a:r>
            <a:r>
              <a:rPr lang="en-US">
                <a:latin typeface="Calibri"/>
                <a:cs typeface="Calibri"/>
              </a:rPr>
              <a:t> de la base de donnée. On </a:t>
            </a:r>
            <a:r>
              <a:rPr lang="en-US" err="1">
                <a:latin typeface="Calibri"/>
                <a:cs typeface="Calibri"/>
              </a:rPr>
              <a:t>peut</a:t>
            </a:r>
            <a:r>
              <a:rPr lang="en-US">
                <a:latin typeface="Calibri"/>
                <a:cs typeface="Calibri"/>
              </a:rPr>
              <a:t> </a:t>
            </a:r>
            <a:r>
              <a:rPr lang="en-US" err="1">
                <a:latin typeface="Calibri"/>
                <a:cs typeface="Calibri"/>
              </a:rPr>
              <a:t>voir</a:t>
            </a:r>
            <a:r>
              <a:rPr lang="en-US">
                <a:latin typeface="Calibri"/>
                <a:cs typeface="Calibri"/>
              </a:rPr>
              <a:t> le </a:t>
            </a:r>
            <a:r>
              <a:rPr lang="en-US" err="1">
                <a:latin typeface="Calibri"/>
                <a:cs typeface="Calibri"/>
              </a:rPr>
              <a:t>coût</a:t>
            </a:r>
            <a:r>
              <a:rPr lang="en-US">
                <a:latin typeface="Calibri"/>
                <a:cs typeface="Calibri"/>
              </a:rPr>
              <a:t> </a:t>
            </a:r>
            <a:r>
              <a:rPr lang="en-US" err="1">
                <a:latin typeface="Calibri"/>
                <a:cs typeface="Calibri"/>
              </a:rPr>
              <a:t>mensuel</a:t>
            </a:r>
            <a:r>
              <a:rPr lang="en-US">
                <a:latin typeface="Calibri"/>
                <a:cs typeface="Calibri"/>
              </a:rPr>
              <a:t> </a:t>
            </a:r>
            <a:r>
              <a:rPr lang="en-US" err="1">
                <a:latin typeface="Calibri"/>
                <a:cs typeface="Calibri"/>
              </a:rPr>
              <a:t>estimés</a:t>
            </a:r>
            <a:r>
              <a:rPr lang="en-US">
                <a:latin typeface="Calibri"/>
                <a:cs typeface="Calibri"/>
              </a:rPr>
              <a:t> pour la mise </a:t>
            </a:r>
            <a:r>
              <a:rPr lang="en-US" err="1">
                <a:latin typeface="Calibri"/>
                <a:cs typeface="Calibri"/>
              </a:rPr>
              <a:t>en</a:t>
            </a:r>
            <a:r>
              <a:rPr lang="en-US">
                <a:latin typeface="Calibri"/>
                <a:cs typeface="Calibri"/>
              </a:rPr>
              <a:t> place de la base de données</a:t>
            </a:r>
          </a:p>
        </p:txBody>
      </p:sp>
      <p:sp>
        <p:nvSpPr>
          <p:cNvPr id="4" name="Espace réservé du numéro de diapositive 3"/>
          <p:cNvSpPr>
            <a:spLocks noGrp="1"/>
          </p:cNvSpPr>
          <p:nvPr>
            <p:ph type="sldNum" sz="quarter" idx="5"/>
          </p:nvPr>
        </p:nvSpPr>
        <p:spPr/>
        <p:txBody>
          <a:bodyPr/>
          <a:lstStyle/>
          <a:p>
            <a:fld id="{989C0C43-574E-4DA0-ADDF-56311054BD9D}" type="slidenum">
              <a:rPr lang="fr-FR" smtClean="0"/>
              <a:t>20</a:t>
            </a:fld>
            <a:endParaRPr lang="fr-FR"/>
          </a:p>
        </p:txBody>
      </p:sp>
    </p:spTree>
    <p:extLst>
      <p:ext uri="{BB962C8B-B14F-4D97-AF65-F5344CB8AC3E}">
        <p14:creationId xmlns:p14="http://schemas.microsoft.com/office/powerpoint/2010/main" val="1830442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La création de la base de donnée ne prend que quelques minutes, le temps qu'AWS mettent en place les ressources nécessaires au bon fonctionnement de la base de données. La base de données est prête à être utilisée. Il faudra juste la connecter au serveur de l'application.</a:t>
            </a:r>
            <a:endParaRPr lang="en-US"/>
          </a:p>
          <a:p>
            <a:endParaRPr lang="en-US">
              <a:latin typeface="Calibri"/>
              <a:cs typeface="Calibri"/>
            </a:endParaRPr>
          </a:p>
        </p:txBody>
      </p:sp>
      <p:sp>
        <p:nvSpPr>
          <p:cNvPr id="4" name="Espace réservé du numéro de diapositive 3"/>
          <p:cNvSpPr>
            <a:spLocks noGrp="1"/>
          </p:cNvSpPr>
          <p:nvPr>
            <p:ph type="sldNum" sz="quarter" idx="5"/>
          </p:nvPr>
        </p:nvSpPr>
        <p:spPr/>
        <p:txBody>
          <a:bodyPr/>
          <a:lstStyle/>
          <a:p>
            <a:fld id="{989C0C43-574E-4DA0-ADDF-56311054BD9D}" type="slidenum">
              <a:rPr lang="fr-FR" smtClean="0"/>
              <a:t>21</a:t>
            </a:fld>
            <a:endParaRPr lang="fr-FR"/>
          </a:p>
        </p:txBody>
      </p:sp>
    </p:spTree>
    <p:extLst>
      <p:ext uri="{BB962C8B-B14F-4D97-AF65-F5344CB8AC3E}">
        <p14:creationId xmlns:p14="http://schemas.microsoft.com/office/powerpoint/2010/main" val="2260236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89C0C43-574E-4DA0-ADDF-56311054BD9D}" type="slidenum">
              <a:rPr lang="fr-FR" smtClean="0"/>
              <a:t>2</a:t>
            </a:fld>
            <a:endParaRPr lang="fr-FR"/>
          </a:p>
        </p:txBody>
      </p:sp>
    </p:spTree>
    <p:extLst>
      <p:ext uri="{BB962C8B-B14F-4D97-AF65-F5344CB8AC3E}">
        <p14:creationId xmlns:p14="http://schemas.microsoft.com/office/powerpoint/2010/main" val="2528977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a:buChar char="•"/>
            </a:pPr>
            <a:endParaRPr lang="fr-FR" dirty="0"/>
          </a:p>
          <a:p>
            <a:pPr marL="628650" lvl="1" indent="-171450">
              <a:buFont typeface="Arial"/>
              <a:buChar char="•"/>
            </a:pPr>
            <a:r>
              <a:rPr lang="en-US" dirty="0" err="1"/>
              <a:t>Basée</a:t>
            </a:r>
            <a:r>
              <a:rPr lang="en-US" dirty="0"/>
              <a:t> sur la </a:t>
            </a:r>
            <a:r>
              <a:rPr lang="en-US" dirty="0" err="1"/>
              <a:t>consommation</a:t>
            </a:r>
            <a:r>
              <a:rPr lang="en-US" dirty="0"/>
              <a:t> des </a:t>
            </a:r>
            <a:r>
              <a:rPr lang="en-US" dirty="0" err="1"/>
              <a:t>ressources</a:t>
            </a:r>
            <a:r>
              <a:rPr lang="en-US" dirty="0"/>
              <a:t>, y </a:t>
            </a:r>
            <a:r>
              <a:rPr lang="en-US" dirty="0" err="1"/>
              <a:t>compris</a:t>
            </a:r>
            <a:r>
              <a:rPr lang="en-US" dirty="0"/>
              <a:t> le stockage, les transactions et les </a:t>
            </a:r>
            <a:r>
              <a:rPr lang="en-US" dirty="0" err="1"/>
              <a:t>requêtes</a:t>
            </a:r>
            <a:endParaRPr lang="en-US" dirty="0"/>
          </a:p>
          <a:p>
            <a:br>
              <a:rPr lang="en-US" dirty="0"/>
            </a:br>
            <a:endParaRPr lang="en-US" dirty="0"/>
          </a:p>
        </p:txBody>
      </p:sp>
      <p:sp>
        <p:nvSpPr>
          <p:cNvPr id="4" name="Espace réservé du numéro de diapositive 3"/>
          <p:cNvSpPr>
            <a:spLocks noGrp="1"/>
          </p:cNvSpPr>
          <p:nvPr>
            <p:ph type="sldNum" sz="quarter" idx="5"/>
          </p:nvPr>
        </p:nvSpPr>
        <p:spPr/>
        <p:txBody>
          <a:bodyPr/>
          <a:lstStyle/>
          <a:p>
            <a:fld id="{989C0C43-574E-4DA0-ADDF-56311054BD9D}" type="slidenum">
              <a:rPr lang="fr-FR" smtClean="0"/>
              <a:t>23</a:t>
            </a:fld>
            <a:endParaRPr lang="fr-FR"/>
          </a:p>
        </p:txBody>
      </p:sp>
    </p:spTree>
    <p:extLst>
      <p:ext uri="{BB962C8B-B14F-4D97-AF65-F5344CB8AC3E}">
        <p14:creationId xmlns:p14="http://schemas.microsoft.com/office/powerpoint/2010/main" val="1572166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1" i="0" dirty="0" err="1">
                <a:solidFill>
                  <a:srgbClr val="ECECEC"/>
                </a:solidFill>
                <a:effectLst/>
                <a:highlight>
                  <a:srgbClr val="212121"/>
                </a:highlight>
                <a:latin typeface="Söhne"/>
              </a:rPr>
              <a:t>DynamoDB</a:t>
            </a:r>
            <a:r>
              <a:rPr lang="fr-FR" b="1" i="0" dirty="0">
                <a:solidFill>
                  <a:srgbClr val="ECECEC"/>
                </a:solidFill>
                <a:effectLst/>
                <a:highlight>
                  <a:srgbClr val="212121"/>
                </a:highlight>
                <a:latin typeface="Söhne"/>
              </a:rPr>
              <a:t> :</a:t>
            </a:r>
            <a:endParaRPr lang="fr-FR" b="0" i="0" dirty="0">
              <a:solidFill>
                <a:srgbClr val="ECECEC"/>
              </a:solidFill>
              <a:effectLst/>
              <a:highlight>
                <a:srgbClr val="212121"/>
              </a:highlight>
              <a:latin typeface="Söhne"/>
            </a:endParaRPr>
          </a:p>
          <a:p>
            <a:pPr algn="l">
              <a:buFont typeface="+mj-lt"/>
              <a:buAutoNum type="arabicPeriod"/>
            </a:pPr>
            <a:r>
              <a:rPr lang="fr-FR" b="1" i="0" dirty="0">
                <a:solidFill>
                  <a:srgbClr val="ECECEC"/>
                </a:solidFill>
                <a:effectLst/>
                <a:highlight>
                  <a:srgbClr val="212121"/>
                </a:highlight>
                <a:latin typeface="Söhne"/>
              </a:rPr>
              <a:t>Application de jeu mobile :</a:t>
            </a:r>
            <a:r>
              <a:rPr lang="fr-FR" b="0" i="0" dirty="0">
                <a:solidFill>
                  <a:srgbClr val="ECECEC"/>
                </a:solidFill>
                <a:effectLst/>
                <a:highlight>
                  <a:srgbClr val="212121"/>
                </a:highlight>
                <a:latin typeface="Söhne"/>
              </a:rPr>
              <a:t> </a:t>
            </a:r>
            <a:r>
              <a:rPr lang="fr-FR" b="1" i="0" dirty="0">
                <a:solidFill>
                  <a:srgbClr val="ECECEC"/>
                </a:solidFill>
                <a:effectLst/>
                <a:highlight>
                  <a:srgbClr val="212121"/>
                </a:highlight>
                <a:latin typeface="Söhne"/>
              </a:rPr>
              <a:t>pour stocker les données des joueurs, telles que les scores, les succès et les préférences de jeu</a:t>
            </a:r>
            <a:r>
              <a:rPr lang="fr-FR" b="0" i="0" dirty="0">
                <a:solidFill>
                  <a:srgbClr val="ECECEC"/>
                </a:solidFill>
                <a:effectLst/>
                <a:highlight>
                  <a:srgbClr val="212121"/>
                </a:highlight>
                <a:latin typeface="Söhne"/>
              </a:rPr>
              <a:t>. </a:t>
            </a:r>
          </a:p>
          <a:p>
            <a:pPr algn="l">
              <a:buFont typeface="+mj-lt"/>
              <a:buAutoNum type="arabicPeriod"/>
            </a:pPr>
            <a:r>
              <a:rPr lang="fr-FR" b="1" i="0" dirty="0">
                <a:solidFill>
                  <a:srgbClr val="ECECEC"/>
                </a:solidFill>
                <a:effectLst/>
                <a:highlight>
                  <a:srgbClr val="212121"/>
                </a:highlight>
                <a:latin typeface="Söhne"/>
              </a:rPr>
              <a:t>Plateforme IoT :</a:t>
            </a:r>
            <a:r>
              <a:rPr lang="fr-FR" b="0" i="0" dirty="0">
                <a:solidFill>
                  <a:srgbClr val="ECECEC"/>
                </a:solidFill>
                <a:effectLst/>
                <a:highlight>
                  <a:srgbClr val="212121"/>
                </a:highlight>
                <a:latin typeface="Söhne"/>
              </a:rPr>
              <a:t> telles que les températures, les niveaux d'humidité et les mouvements. gérer efficacement </a:t>
            </a:r>
            <a:r>
              <a:rPr lang="fr-FR" b="1" i="0" dirty="0">
                <a:solidFill>
                  <a:srgbClr val="ECECEC"/>
                </a:solidFill>
                <a:effectLst/>
                <a:highlight>
                  <a:srgbClr val="212121"/>
                </a:highlight>
                <a:latin typeface="Söhne"/>
              </a:rPr>
              <a:t>les flux de données en temps réel</a:t>
            </a:r>
            <a:r>
              <a:rPr lang="fr-FR" b="0" i="0" dirty="0">
                <a:solidFill>
                  <a:srgbClr val="ECECEC"/>
                </a:solidFill>
                <a:effectLst/>
                <a:highlight>
                  <a:srgbClr val="212121"/>
                </a:highlight>
                <a:latin typeface="Söhne"/>
              </a:rPr>
              <a:t> et s'adapter à l'augmentation du nombre de périphériques connectés.</a:t>
            </a:r>
          </a:p>
          <a:p>
            <a:pPr algn="l">
              <a:buFont typeface="+mj-lt"/>
              <a:buAutoNum type="arabicPeriod"/>
            </a:pPr>
            <a:r>
              <a:rPr lang="fr-FR" b="1" i="0" dirty="0">
                <a:solidFill>
                  <a:srgbClr val="ECECEC"/>
                </a:solidFill>
                <a:effectLst/>
                <a:highlight>
                  <a:srgbClr val="212121"/>
                </a:highlight>
                <a:latin typeface="Söhne"/>
              </a:rPr>
              <a:t>Application de suivi des stocks :</a:t>
            </a:r>
            <a:r>
              <a:rPr lang="fr-FR" b="0" i="0" dirty="0">
                <a:solidFill>
                  <a:srgbClr val="ECECEC"/>
                </a:solidFill>
                <a:effectLst/>
                <a:highlight>
                  <a:srgbClr val="212121"/>
                </a:highlight>
                <a:latin typeface="Söhne"/>
              </a:rPr>
              <a:t> Une entreprise de logistique utilise </a:t>
            </a:r>
            <a:r>
              <a:rPr lang="fr-FR" b="0" i="0" dirty="0" err="1">
                <a:solidFill>
                  <a:srgbClr val="ECECEC"/>
                </a:solidFill>
                <a:effectLst/>
                <a:highlight>
                  <a:srgbClr val="212121"/>
                </a:highlight>
                <a:latin typeface="Söhne"/>
              </a:rPr>
              <a:t>DynamoDB</a:t>
            </a:r>
            <a:r>
              <a:rPr lang="fr-FR" b="0" i="0" dirty="0">
                <a:solidFill>
                  <a:srgbClr val="ECECEC"/>
                </a:solidFill>
                <a:effectLst/>
                <a:highlight>
                  <a:srgbClr val="212121"/>
                </a:highlight>
                <a:latin typeface="Söhne"/>
              </a:rPr>
              <a:t> pour stocker les données de suivi des stocks, y compris les niveaux d'inventaire, les mouvements de marchandises et les prévisions de demande. </a:t>
            </a:r>
            <a:r>
              <a:rPr lang="fr-FR" b="0" i="0" dirty="0" err="1">
                <a:solidFill>
                  <a:srgbClr val="ECECEC"/>
                </a:solidFill>
                <a:effectLst/>
                <a:highlight>
                  <a:srgbClr val="212121"/>
                </a:highlight>
                <a:latin typeface="Söhne"/>
              </a:rPr>
              <a:t>DynamoDB</a:t>
            </a:r>
            <a:r>
              <a:rPr lang="fr-FR" b="0" i="0" dirty="0">
                <a:solidFill>
                  <a:srgbClr val="ECECEC"/>
                </a:solidFill>
                <a:effectLst/>
                <a:highlight>
                  <a:srgbClr val="212121"/>
                </a:highlight>
                <a:latin typeface="Söhne"/>
              </a:rPr>
              <a:t> offre une évolutivité horizontale pour gérer les fluctuations saisonnières de l'activité et les pics de demande.</a:t>
            </a:r>
          </a:p>
          <a:p>
            <a:endParaRPr lang="fr-FR" dirty="0"/>
          </a:p>
        </p:txBody>
      </p:sp>
      <p:sp>
        <p:nvSpPr>
          <p:cNvPr id="4" name="Espace réservé du numéro de diapositive 3"/>
          <p:cNvSpPr>
            <a:spLocks noGrp="1"/>
          </p:cNvSpPr>
          <p:nvPr>
            <p:ph type="sldNum" sz="quarter" idx="5"/>
          </p:nvPr>
        </p:nvSpPr>
        <p:spPr/>
        <p:txBody>
          <a:bodyPr/>
          <a:lstStyle/>
          <a:p>
            <a:fld id="{989C0C43-574E-4DA0-ADDF-56311054BD9D}" type="slidenum">
              <a:rPr lang="fr-FR" smtClean="0"/>
              <a:t>4</a:t>
            </a:fld>
            <a:endParaRPr lang="fr-FR"/>
          </a:p>
        </p:txBody>
      </p:sp>
    </p:spTree>
    <p:extLst>
      <p:ext uri="{BB962C8B-B14F-4D97-AF65-F5344CB8AC3E}">
        <p14:creationId xmlns:p14="http://schemas.microsoft.com/office/powerpoint/2010/main" val="3567795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1" i="0" dirty="0">
                <a:solidFill>
                  <a:srgbClr val="ECECEC"/>
                </a:solidFill>
                <a:effectLst/>
                <a:highlight>
                  <a:srgbClr val="212121"/>
                </a:highlight>
                <a:latin typeface="Söhne"/>
              </a:rPr>
              <a:t>Amazon RDS :</a:t>
            </a:r>
            <a:endParaRPr lang="fr-FR" b="0" i="0" dirty="0">
              <a:solidFill>
                <a:srgbClr val="ECECEC"/>
              </a:solidFill>
              <a:effectLst/>
              <a:highlight>
                <a:srgbClr val="212121"/>
              </a:highlight>
              <a:latin typeface="Söhne"/>
            </a:endParaRPr>
          </a:p>
          <a:p>
            <a:pPr algn="l">
              <a:buFont typeface="+mj-lt"/>
              <a:buAutoNum type="arabicPeriod"/>
            </a:pPr>
            <a:r>
              <a:rPr lang="fr-FR" b="1" i="0" dirty="0">
                <a:solidFill>
                  <a:srgbClr val="ECECEC"/>
                </a:solidFill>
                <a:effectLst/>
                <a:highlight>
                  <a:srgbClr val="212121"/>
                </a:highlight>
                <a:latin typeface="Söhne"/>
              </a:rPr>
              <a:t>Application e-commerce :</a:t>
            </a:r>
            <a:r>
              <a:rPr lang="fr-FR" b="0" i="0" dirty="0">
                <a:solidFill>
                  <a:srgbClr val="ECECEC"/>
                </a:solidFill>
                <a:effectLst/>
                <a:highlight>
                  <a:srgbClr val="212121"/>
                </a:highlight>
                <a:latin typeface="Söhne"/>
              </a:rPr>
              <a:t> </a:t>
            </a:r>
            <a:r>
              <a:rPr lang="fr-FR" b="1" i="0" dirty="0">
                <a:solidFill>
                  <a:srgbClr val="ECECEC"/>
                </a:solidFill>
                <a:effectLst/>
                <a:highlight>
                  <a:srgbClr val="212121"/>
                </a:highlight>
                <a:latin typeface="Söhne"/>
              </a:rPr>
              <a:t>pour stocker les données de ses clients, de ses produits et de ses commandes.</a:t>
            </a:r>
            <a:r>
              <a:rPr lang="fr-FR" b="0" i="0" dirty="0">
                <a:solidFill>
                  <a:srgbClr val="ECECEC"/>
                </a:solidFill>
                <a:effectLst/>
                <a:highlight>
                  <a:srgbClr val="212121"/>
                </a:highlight>
                <a:latin typeface="Söhne"/>
              </a:rPr>
              <a:t> </a:t>
            </a:r>
            <a:r>
              <a:rPr lang="fr-FR" b="1" i="0" dirty="0">
                <a:solidFill>
                  <a:srgbClr val="ECECEC"/>
                </a:solidFill>
                <a:effectLst/>
                <a:highlight>
                  <a:srgbClr val="212121"/>
                </a:highlight>
                <a:latin typeface="Söhne"/>
              </a:rPr>
              <a:t>gérer efficacement les transactions </a:t>
            </a:r>
            <a:r>
              <a:rPr lang="fr-FR" b="0" i="0" dirty="0">
                <a:solidFill>
                  <a:srgbClr val="ECECEC"/>
                </a:solidFill>
                <a:effectLst/>
                <a:highlight>
                  <a:srgbClr val="212121"/>
                </a:highlight>
                <a:latin typeface="Söhne"/>
              </a:rPr>
              <a:t>et d'assurer la cohérence des données dans son application e-commerce.</a:t>
            </a:r>
          </a:p>
          <a:p>
            <a:pPr algn="l">
              <a:buFont typeface="+mj-lt"/>
              <a:buAutoNum type="arabicPeriod"/>
            </a:pPr>
            <a:r>
              <a:rPr lang="fr-FR" b="1" i="0" dirty="0">
                <a:solidFill>
                  <a:srgbClr val="ECECEC"/>
                </a:solidFill>
                <a:effectLst/>
                <a:highlight>
                  <a:srgbClr val="212121"/>
                </a:highlight>
                <a:latin typeface="Söhne"/>
              </a:rPr>
              <a:t>Système de gestion de contenu (CMS) :</a:t>
            </a:r>
            <a:r>
              <a:rPr lang="fr-FR" b="0" i="0" dirty="0">
                <a:solidFill>
                  <a:srgbClr val="ECECEC"/>
                </a:solidFill>
                <a:effectLst/>
                <a:highlight>
                  <a:srgbClr val="212121"/>
                </a:highlight>
                <a:latin typeface="Söhne"/>
              </a:rPr>
              <a:t> </a:t>
            </a:r>
            <a:r>
              <a:rPr lang="fr-FR" b="1" i="0" dirty="0">
                <a:solidFill>
                  <a:srgbClr val="ECECEC"/>
                </a:solidFill>
                <a:effectLst/>
                <a:highlight>
                  <a:srgbClr val="212121"/>
                </a:highlight>
                <a:latin typeface="Söhne"/>
              </a:rPr>
              <a:t>pour stocker et gérer le contenu de son site web, y compris les articles, les images et les vidéos</a:t>
            </a:r>
            <a:r>
              <a:rPr lang="fr-FR" b="0" i="0" dirty="0">
                <a:solidFill>
                  <a:srgbClr val="ECECEC"/>
                </a:solidFill>
                <a:effectLst/>
                <a:highlight>
                  <a:srgbClr val="212121"/>
                </a:highlight>
                <a:latin typeface="Söhne"/>
              </a:rPr>
              <a:t>. </a:t>
            </a:r>
            <a:r>
              <a:rPr lang="fr-FR" b="1" i="0" dirty="0">
                <a:solidFill>
                  <a:srgbClr val="ECECEC"/>
                </a:solidFill>
                <a:effectLst/>
                <a:highlight>
                  <a:srgbClr val="212121"/>
                </a:highlight>
                <a:latin typeface="Söhne"/>
              </a:rPr>
              <a:t>gérer le volume croissant de contenu </a:t>
            </a:r>
            <a:r>
              <a:rPr lang="fr-FR" b="0" i="0" dirty="0">
                <a:solidFill>
                  <a:srgbClr val="ECECEC"/>
                </a:solidFill>
                <a:effectLst/>
                <a:highlight>
                  <a:srgbClr val="212121"/>
                </a:highlight>
                <a:latin typeface="Söhne"/>
              </a:rPr>
              <a:t>et assurer des performances optimales du site.</a:t>
            </a:r>
          </a:p>
          <a:p>
            <a:pPr algn="l">
              <a:buFont typeface="+mj-lt"/>
              <a:buAutoNum type="arabicPeriod"/>
            </a:pPr>
            <a:r>
              <a:rPr lang="fr-FR" b="1" i="0" dirty="0">
                <a:solidFill>
                  <a:srgbClr val="ECECEC"/>
                </a:solidFill>
                <a:effectLst/>
                <a:highlight>
                  <a:srgbClr val="212121"/>
                </a:highlight>
                <a:latin typeface="Söhne"/>
              </a:rPr>
              <a:t>Application financière :</a:t>
            </a:r>
            <a:r>
              <a:rPr lang="fr-FR" b="0" i="0" dirty="0">
                <a:solidFill>
                  <a:srgbClr val="ECECEC"/>
                </a:solidFill>
                <a:effectLst/>
                <a:highlight>
                  <a:srgbClr val="212121"/>
                </a:highlight>
                <a:latin typeface="Söhne"/>
              </a:rPr>
              <a:t> Une société de services financiers utilise Amazon RDS pour stocker les données clients, les transactions et les rapports financiers. RDS offre les fonctionnalités de sécurité et de conformité nécessaires pour protéger les informations sensibles des clients et assurer la conformité réglementaire.</a:t>
            </a:r>
          </a:p>
          <a:p>
            <a:endParaRPr lang="fr-FR" dirty="0"/>
          </a:p>
        </p:txBody>
      </p:sp>
      <p:sp>
        <p:nvSpPr>
          <p:cNvPr id="4" name="Espace réservé du numéro de diapositive 3"/>
          <p:cNvSpPr>
            <a:spLocks noGrp="1"/>
          </p:cNvSpPr>
          <p:nvPr>
            <p:ph type="sldNum" sz="quarter" idx="5"/>
          </p:nvPr>
        </p:nvSpPr>
        <p:spPr/>
        <p:txBody>
          <a:bodyPr/>
          <a:lstStyle/>
          <a:p>
            <a:fld id="{989C0C43-574E-4DA0-ADDF-56311054BD9D}" type="slidenum">
              <a:rPr lang="fr-FR" smtClean="0"/>
              <a:t>5</a:t>
            </a:fld>
            <a:endParaRPr lang="fr-FR"/>
          </a:p>
        </p:txBody>
      </p:sp>
    </p:spTree>
    <p:extLst>
      <p:ext uri="{BB962C8B-B14F-4D97-AF65-F5344CB8AC3E}">
        <p14:creationId xmlns:p14="http://schemas.microsoft.com/office/powerpoint/2010/main" val="4160421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i="0">
                <a:solidFill>
                  <a:srgbClr val="DBDEE1"/>
                </a:solidFill>
                <a:effectLst/>
                <a:highlight>
                  <a:srgbClr val="313338"/>
                </a:highlight>
                <a:latin typeface="gg sans"/>
              </a:rPr>
              <a:t>Performances d'</a:t>
            </a:r>
            <a:r>
              <a:rPr lang="fr-FR" b="1" i="0">
                <a:solidFill>
                  <a:srgbClr val="DBDEE1"/>
                </a:solidFill>
                <a:effectLst/>
                <a:highlight>
                  <a:srgbClr val="313338"/>
                </a:highlight>
                <a:latin typeface="inherit"/>
              </a:rPr>
              <a:t>Amazon RDS</a:t>
            </a:r>
            <a:r>
              <a:rPr lang="fr-FR" b="0" i="0">
                <a:solidFill>
                  <a:srgbClr val="DBDEE1"/>
                </a:solidFill>
                <a:effectLst/>
                <a:highlight>
                  <a:srgbClr val="313338"/>
                </a:highlight>
                <a:latin typeface="gg sans"/>
              </a:rPr>
              <a:t> : Quand la charge de l’application augmente, RDS ajoute des ressources. Lorsque la charge diminue, RDS supprimera les ressources en conséquence.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a:solidFill>
                  <a:srgbClr val="DBDEE1"/>
                </a:solidFill>
                <a:effectLst/>
                <a:highlight>
                  <a:srgbClr val="313338"/>
                </a:highlight>
                <a:latin typeface="gg sans"/>
              </a:rPr>
              <a:t>Cela vous permet de vous concentrer sur le développement de votre application plutôt que sur la gestion de l'infrastructure. </a:t>
            </a:r>
            <a:r>
              <a:rPr lang="fr-FR" b="0" i="0">
                <a:solidFill>
                  <a:srgbClr val="DBDEE1"/>
                </a:solidFill>
                <a:effectLst/>
                <a:latin typeface="gg sans"/>
              </a:rPr>
              <a:t>Elasticité</a:t>
            </a:r>
            <a:endParaRPr lang="fr-FR" b="0" i="0">
              <a:solidFill>
                <a:srgbClr val="DBDEE1"/>
              </a:solidFill>
              <a:effectLst/>
              <a:highlight>
                <a:srgbClr val="313338"/>
              </a:highlight>
              <a:latin typeface="gg sans"/>
            </a:endParaRPr>
          </a:p>
          <a:p>
            <a:endParaRPr lang="fr-F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a:solidFill>
                  <a:srgbClr val="DBDEE1"/>
                </a:solidFill>
                <a:effectLst/>
                <a:latin typeface="gg sans"/>
              </a:rPr>
              <a:t>Performances </a:t>
            </a:r>
            <a:r>
              <a:rPr lang="fr-FR" b="1" i="0" err="1">
                <a:solidFill>
                  <a:srgbClr val="DBDEE1"/>
                </a:solidFill>
                <a:effectLst/>
                <a:latin typeface="inherit"/>
              </a:rPr>
              <a:t>DynamoDB</a:t>
            </a:r>
            <a:r>
              <a:rPr lang="fr-FR" b="0" i="0">
                <a:solidFill>
                  <a:srgbClr val="DBDEE1"/>
                </a:solidFill>
                <a:effectLst/>
                <a:latin typeface="gg sans"/>
              </a:rPr>
              <a:t> : À mesure que le nombre de requêtes augmente, </a:t>
            </a:r>
            <a:r>
              <a:rPr lang="fr-FR" b="0" i="0" err="1">
                <a:solidFill>
                  <a:srgbClr val="DBDEE1"/>
                </a:solidFill>
                <a:effectLst/>
                <a:latin typeface="gg sans"/>
              </a:rPr>
              <a:t>DynamoDB</a:t>
            </a:r>
            <a:r>
              <a:rPr lang="fr-FR" b="0" i="0">
                <a:solidFill>
                  <a:srgbClr val="DBDEE1"/>
                </a:solidFill>
                <a:effectLst/>
                <a:latin typeface="gg sans"/>
              </a:rPr>
              <a:t> augmente le nombre d'unités de capacité allouées à votre table.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a:solidFill>
                  <a:srgbClr val="DBDEE1"/>
                </a:solidFill>
                <a:effectLst/>
                <a:latin typeface="gg sans"/>
              </a:rPr>
              <a:t>Cela permet à </a:t>
            </a:r>
            <a:r>
              <a:rPr lang="fr-FR" b="0" i="0" err="1">
                <a:solidFill>
                  <a:srgbClr val="DBDEE1"/>
                </a:solidFill>
                <a:effectLst/>
                <a:latin typeface="gg sans"/>
              </a:rPr>
              <a:t>DynamoDB</a:t>
            </a:r>
            <a:r>
              <a:rPr lang="fr-FR" b="0" i="0">
                <a:solidFill>
                  <a:srgbClr val="DBDEE1"/>
                </a:solidFill>
                <a:effectLst/>
                <a:latin typeface="gg sans"/>
              </a:rPr>
              <a:t> de maintenir des performances constantes à mesure que la taille de vos données augmente. </a:t>
            </a:r>
            <a:r>
              <a:rPr lang="fr-FR" b="0" i="0" err="1">
                <a:solidFill>
                  <a:srgbClr val="DBDEE1"/>
                </a:solidFill>
                <a:effectLst/>
                <a:highlight>
                  <a:srgbClr val="313338"/>
                </a:highlight>
                <a:latin typeface="gg sans"/>
              </a:rPr>
              <a:t>Scalability</a:t>
            </a:r>
            <a:endParaRPr lang="fr-FR"/>
          </a:p>
          <a:p>
            <a:endParaRPr lang="fr-FR"/>
          </a:p>
          <a:p>
            <a:r>
              <a:rPr lang="fr-FR"/>
              <a:t>Sécurité : DDB : </a:t>
            </a:r>
            <a:r>
              <a:rPr lang="fr-FR" b="0" i="0">
                <a:solidFill>
                  <a:srgbClr val="ECECEC"/>
                </a:solidFill>
                <a:effectLst/>
                <a:highlight>
                  <a:srgbClr val="212121"/>
                </a:highlight>
                <a:latin typeface="Söhne"/>
              </a:rPr>
              <a:t>Les instances de base de données sont protégées par des correctifs de sécurité les plus récents pour garantir la protection contre les vulnérabilités connues..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a:solidFill>
                  <a:srgbClr val="ECECEC"/>
                </a:solidFill>
                <a:effectLst/>
                <a:highlight>
                  <a:srgbClr val="212121"/>
                </a:highlight>
                <a:latin typeface="Söhne"/>
              </a:rPr>
              <a:t>RDS : Les données sont hautement résilientes, ce qui signifie qu'elles sont protégées contre la perte ou la corruption, même en cas de défaillance matérielle.</a:t>
            </a:r>
          </a:p>
          <a:p>
            <a:endParaRPr lang="fr-FR"/>
          </a:p>
        </p:txBody>
      </p:sp>
      <p:sp>
        <p:nvSpPr>
          <p:cNvPr id="4" name="Espace réservé du numéro de diapositive 3"/>
          <p:cNvSpPr>
            <a:spLocks noGrp="1"/>
          </p:cNvSpPr>
          <p:nvPr>
            <p:ph type="sldNum" sz="quarter" idx="5"/>
          </p:nvPr>
        </p:nvSpPr>
        <p:spPr/>
        <p:txBody>
          <a:bodyPr/>
          <a:lstStyle/>
          <a:p>
            <a:fld id="{989C0C43-574E-4DA0-ADDF-56311054BD9D}" type="slidenum">
              <a:rPr lang="fr-FR" smtClean="0"/>
              <a:t>7</a:t>
            </a:fld>
            <a:endParaRPr lang="fr-FR"/>
          </a:p>
        </p:txBody>
      </p:sp>
    </p:spTree>
    <p:extLst>
      <p:ext uri="{BB962C8B-B14F-4D97-AF65-F5344CB8AC3E}">
        <p14:creationId xmlns:p14="http://schemas.microsoft.com/office/powerpoint/2010/main" val="1106801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989C0C43-574E-4DA0-ADDF-56311054BD9D}" type="slidenum">
              <a:rPr lang="fr-FR" smtClean="0"/>
              <a:t>8</a:t>
            </a:fld>
            <a:endParaRPr lang="fr-FR"/>
          </a:p>
        </p:txBody>
      </p:sp>
    </p:spTree>
    <p:extLst>
      <p:ext uri="{BB962C8B-B14F-4D97-AF65-F5344CB8AC3E}">
        <p14:creationId xmlns:p14="http://schemas.microsoft.com/office/powerpoint/2010/main" val="2805692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989C0C43-574E-4DA0-ADDF-56311054BD9D}" type="slidenum">
              <a:rPr lang="fr-FR" smtClean="0"/>
              <a:t>9</a:t>
            </a:fld>
            <a:endParaRPr lang="fr-FR"/>
          </a:p>
        </p:txBody>
      </p:sp>
    </p:spTree>
    <p:extLst>
      <p:ext uri="{BB962C8B-B14F-4D97-AF65-F5344CB8AC3E}">
        <p14:creationId xmlns:p14="http://schemas.microsoft.com/office/powerpoint/2010/main" val="1200389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989C0C43-574E-4DA0-ADDF-56311054BD9D}" type="slidenum">
              <a:rPr lang="fr-FR" smtClean="0"/>
              <a:t>10</a:t>
            </a:fld>
            <a:endParaRPr lang="fr-FR"/>
          </a:p>
        </p:txBody>
      </p:sp>
    </p:spTree>
    <p:extLst>
      <p:ext uri="{BB962C8B-B14F-4D97-AF65-F5344CB8AC3E}">
        <p14:creationId xmlns:p14="http://schemas.microsoft.com/office/powerpoint/2010/main" val="2661277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La </a:t>
            </a:r>
            <a:r>
              <a:rPr lang="en-US" err="1"/>
              <a:t>création</a:t>
            </a:r>
            <a:r>
              <a:rPr lang="en-US"/>
              <a:t> </a:t>
            </a:r>
            <a:r>
              <a:rPr lang="en-US" err="1"/>
              <a:t>d'une</a:t>
            </a:r>
            <a:r>
              <a:rPr lang="en-US"/>
              <a:t> base de données se </a:t>
            </a:r>
            <a:r>
              <a:rPr lang="en-US" err="1"/>
              <a:t>réalise</a:t>
            </a:r>
            <a:r>
              <a:rPr lang="en-US"/>
              <a:t> via la console Amazon RDS sur le site AWS.</a:t>
            </a:r>
            <a:endParaRPr lang="fr-FR"/>
          </a:p>
        </p:txBody>
      </p:sp>
      <p:sp>
        <p:nvSpPr>
          <p:cNvPr id="4" name="Espace réservé du numéro de diapositive 3"/>
          <p:cNvSpPr>
            <a:spLocks noGrp="1"/>
          </p:cNvSpPr>
          <p:nvPr>
            <p:ph type="sldNum" sz="quarter" idx="5"/>
          </p:nvPr>
        </p:nvSpPr>
        <p:spPr/>
        <p:txBody>
          <a:bodyPr/>
          <a:lstStyle/>
          <a:p>
            <a:fld id="{989C0C43-574E-4DA0-ADDF-56311054BD9D}" type="slidenum">
              <a:rPr lang="fr-FR" smtClean="0"/>
              <a:t>11</a:t>
            </a:fld>
            <a:endParaRPr lang="fr-FR"/>
          </a:p>
        </p:txBody>
      </p:sp>
    </p:spTree>
    <p:extLst>
      <p:ext uri="{BB962C8B-B14F-4D97-AF65-F5344CB8AC3E}">
        <p14:creationId xmlns:p14="http://schemas.microsoft.com/office/powerpoint/2010/main" val="3584411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4/25/24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‹N°›</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18073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4/25/24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375497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4/25/24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3993196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4/25/24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2458398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4/25/24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‹N°›</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30922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4/25/24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315284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4/25/24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2324061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4/25/24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914683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4/25/24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3554723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4/25/24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3694415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4/25/24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43206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‹N°›</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4/25/24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193108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Rectangle 90">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3" descr="Une image contenant léger, lampe&#10;&#10;Description générée automatiquement">
            <a:extLst>
              <a:ext uri="{FF2B5EF4-FFF2-40B4-BE49-F238E27FC236}">
                <a16:creationId xmlns:a16="http://schemas.microsoft.com/office/drawing/2014/main" id="{717FE9EB-0A30-F117-DD24-C054DF4D9532}"/>
              </a:ext>
            </a:extLst>
          </p:cNvPr>
          <p:cNvPicPr>
            <a:picLocks noChangeAspect="1"/>
          </p:cNvPicPr>
          <p:nvPr/>
        </p:nvPicPr>
        <p:blipFill rotWithShape="1">
          <a:blip r:embed="rId3"/>
          <a:srcRect t="5902" b="4098"/>
          <a:stretch/>
        </p:blipFill>
        <p:spPr>
          <a:xfrm>
            <a:off x="20" y="10"/>
            <a:ext cx="12191980" cy="6857989"/>
          </a:xfrm>
          <a:prstGeom prst="rect">
            <a:avLst/>
          </a:prstGeom>
        </p:spPr>
      </p:pic>
      <p:sp>
        <p:nvSpPr>
          <p:cNvPr id="92" name="Rectangle 91">
            <a:extLst>
              <a:ext uri="{FF2B5EF4-FFF2-40B4-BE49-F238E27FC236}">
                <a16:creationId xmlns:a16="http://schemas.microsoft.com/office/drawing/2014/main" id="{0FDFF237-4369-41A3-9CE4-CD1A6813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49553"/>
            <a:ext cx="12191999" cy="5320052"/>
          </a:xfrm>
          <a:prstGeom prst="rect">
            <a:avLst/>
          </a:prstGeom>
          <a:gradFill flip="none" rotWithShape="1">
            <a:gsLst>
              <a:gs pos="0">
                <a:srgbClr val="000000">
                  <a:alpha val="0"/>
                </a:srgbClr>
              </a:gs>
              <a:gs pos="47000">
                <a:srgbClr val="000000">
                  <a:alpha val="41000"/>
                </a:srgbClr>
              </a:gs>
              <a:gs pos="81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C99CD43-295D-9E52-DB85-EBCB2E3B33AD}"/>
              </a:ext>
            </a:extLst>
          </p:cNvPr>
          <p:cNvSpPr>
            <a:spLocks noGrp="1"/>
          </p:cNvSpPr>
          <p:nvPr>
            <p:ph type="ctrTitle"/>
          </p:nvPr>
        </p:nvSpPr>
        <p:spPr>
          <a:xfrm>
            <a:off x="2076091" y="2633933"/>
            <a:ext cx="8039818" cy="1643572"/>
          </a:xfrm>
        </p:spPr>
        <p:txBody>
          <a:bodyPr>
            <a:noAutofit/>
          </a:bodyPr>
          <a:lstStyle/>
          <a:p>
            <a:r>
              <a:rPr lang="fr-FR" sz="4800" spc="0" dirty="0">
                <a:solidFill>
                  <a:srgbClr val="FFFFFF"/>
                </a:solidFill>
                <a:ea typeface="+mj-lt"/>
                <a:cs typeface="+mj-lt"/>
              </a:rPr>
              <a:t>Amazon Web Services</a:t>
            </a:r>
            <a:br>
              <a:rPr lang="fr-FR" sz="4800" spc="0" dirty="0">
                <a:ea typeface="+mj-lt"/>
                <a:cs typeface="+mj-lt"/>
              </a:rPr>
            </a:br>
            <a:r>
              <a:rPr lang="fr-FR" sz="4800" spc="0" dirty="0">
                <a:solidFill>
                  <a:srgbClr val="FFFFFF"/>
                </a:solidFill>
                <a:ea typeface="+mj-lt"/>
                <a:cs typeface="+mj-lt"/>
              </a:rPr>
              <a:t>RDS ET </a:t>
            </a:r>
            <a:r>
              <a:rPr lang="fr-FR" sz="4800" spc="0" dirty="0" err="1">
                <a:solidFill>
                  <a:srgbClr val="FFFFFF"/>
                </a:solidFill>
                <a:ea typeface="+mj-lt"/>
                <a:cs typeface="+mj-lt"/>
              </a:rPr>
              <a:t>DynamoDB</a:t>
            </a:r>
            <a:endParaRPr lang="fr-FR" sz="4800" spc="0" dirty="0">
              <a:solidFill>
                <a:srgbClr val="FFFFFF"/>
              </a:solidFill>
              <a:ea typeface="+mj-lt"/>
              <a:cs typeface="+mj-lt"/>
            </a:endParaRPr>
          </a:p>
        </p:txBody>
      </p:sp>
      <p:sp>
        <p:nvSpPr>
          <p:cNvPr id="3" name="Sous-titre 2">
            <a:extLst>
              <a:ext uri="{FF2B5EF4-FFF2-40B4-BE49-F238E27FC236}">
                <a16:creationId xmlns:a16="http://schemas.microsoft.com/office/drawing/2014/main" id="{E1CCE2EA-7F21-2E40-F73D-954B42715CE5}"/>
              </a:ext>
            </a:extLst>
          </p:cNvPr>
          <p:cNvSpPr>
            <a:spLocks noGrp="1"/>
          </p:cNvSpPr>
          <p:nvPr>
            <p:ph type="subTitle" idx="1"/>
          </p:nvPr>
        </p:nvSpPr>
        <p:spPr>
          <a:xfrm>
            <a:off x="1857556" y="5272809"/>
            <a:ext cx="8442384" cy="725018"/>
          </a:xfrm>
        </p:spPr>
        <p:txBody>
          <a:bodyPr>
            <a:normAutofit/>
          </a:bodyPr>
          <a:lstStyle/>
          <a:p>
            <a:r>
              <a:rPr lang="fr-FR">
                <a:solidFill>
                  <a:srgbClr val="FFFFFF"/>
                </a:solidFill>
              </a:rPr>
              <a:t>Présenté par Tom, Maylis, </a:t>
            </a:r>
            <a:r>
              <a:rPr lang="fr-FR" err="1">
                <a:solidFill>
                  <a:srgbClr val="FFFFFF"/>
                </a:solidFill>
              </a:rPr>
              <a:t>Enolha</a:t>
            </a:r>
            <a:r>
              <a:rPr lang="fr-FR">
                <a:solidFill>
                  <a:srgbClr val="FFFFFF"/>
                </a:solidFill>
              </a:rPr>
              <a:t>, Jong</a:t>
            </a:r>
          </a:p>
        </p:txBody>
      </p:sp>
      <p:grpSp>
        <p:nvGrpSpPr>
          <p:cNvPr id="93" name="Group 70">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739509"/>
            <a:ext cx="867485" cy="115439"/>
            <a:chOff x="8910933" y="1861308"/>
            <a:chExt cx="867485" cy="115439"/>
          </a:xfrm>
        </p:grpSpPr>
        <p:sp>
          <p:nvSpPr>
            <p:cNvPr id="94" name="Rectangle 93">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73" name="Straight Connector 72">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124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B5C059B-EB4B-2CF2-9298-9808CE7553D0}"/>
              </a:ext>
            </a:extLst>
          </p:cNvPr>
          <p:cNvSpPr>
            <a:spLocks noGrp="1"/>
          </p:cNvSpPr>
          <p:nvPr>
            <p:ph type="title"/>
          </p:nvPr>
        </p:nvSpPr>
        <p:spPr>
          <a:xfrm>
            <a:off x="1028701" y="963919"/>
            <a:ext cx="10134600" cy="1036994"/>
          </a:xfrm>
        </p:spPr>
        <p:txBody>
          <a:bodyPr anchor="b">
            <a:normAutofit/>
          </a:bodyPr>
          <a:lstStyle/>
          <a:p>
            <a:pPr algn="ctr"/>
            <a:r>
              <a:rPr lang="fr-FR"/>
              <a:t>RDS – Modèles de tarification</a:t>
            </a:r>
          </a:p>
        </p:txBody>
      </p:sp>
      <p:grpSp>
        <p:nvGrpSpPr>
          <p:cNvPr id="41" name="Group 14">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42" name="Rectangle 41">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 name="Espace réservé du contenu 4">
            <a:extLst>
              <a:ext uri="{FF2B5EF4-FFF2-40B4-BE49-F238E27FC236}">
                <a16:creationId xmlns:a16="http://schemas.microsoft.com/office/drawing/2014/main" id="{12DB3579-336D-30AB-3D22-9B679A1A3CD9}"/>
              </a:ext>
            </a:extLst>
          </p:cNvPr>
          <p:cNvSpPr>
            <a:spLocks noGrp="1"/>
          </p:cNvSpPr>
          <p:nvPr>
            <p:ph idx="1"/>
          </p:nvPr>
        </p:nvSpPr>
        <p:spPr>
          <a:xfrm>
            <a:off x="605367" y="2452189"/>
            <a:ext cx="11102218" cy="3969342"/>
          </a:xfrm>
        </p:spPr>
        <p:txBody>
          <a:bodyPr vert="horz" lIns="91440" tIns="45720" rIns="91440" bIns="45720" rtlCol="0" anchor="t">
            <a:normAutofit/>
          </a:bodyPr>
          <a:lstStyle/>
          <a:p>
            <a:pPr marL="342900" indent="-342900" algn="ctr">
              <a:buFont typeface="Wingdings"/>
              <a:buChar char="§"/>
            </a:pPr>
            <a:r>
              <a:rPr lang="fr-FR"/>
              <a:t>La tarification d'Amazon RDS </a:t>
            </a:r>
            <a:r>
              <a:rPr lang="fr-FR" err="1"/>
              <a:t>respose</a:t>
            </a:r>
            <a:r>
              <a:rPr lang="fr-FR"/>
              <a:t> sur deux modèles principaux : </a:t>
            </a:r>
          </a:p>
          <a:p>
            <a:pPr algn="ctr"/>
            <a:endParaRPr lang="fr-FR"/>
          </a:p>
          <a:p>
            <a:pPr algn="ctr"/>
            <a:endParaRPr lang="fr-FR"/>
          </a:p>
          <a:p>
            <a:pPr marL="617220" lvl="1" algn="ctr">
              <a:buFont typeface="Courier New"/>
              <a:buChar char="o"/>
            </a:pPr>
            <a:r>
              <a:rPr lang="fr-FR"/>
              <a:t>Modèle de tarification " à la demande "</a:t>
            </a:r>
          </a:p>
          <a:p>
            <a:pPr marL="388620" lvl="1" indent="0" algn="ctr">
              <a:buNone/>
            </a:pPr>
            <a:endParaRPr lang="fr-FR"/>
          </a:p>
          <a:p>
            <a:pPr marL="388620" lvl="1" indent="0" algn="ctr">
              <a:buNone/>
            </a:pPr>
            <a:endParaRPr lang="fr-FR"/>
          </a:p>
          <a:p>
            <a:pPr marL="617220" lvl="1" algn="ctr">
              <a:buFont typeface="Courier New"/>
              <a:buChar char="o"/>
            </a:pPr>
            <a:r>
              <a:rPr lang="fr-FR"/>
              <a:t>Modèle de tarification "instances réservées"</a:t>
            </a:r>
          </a:p>
        </p:txBody>
      </p:sp>
    </p:spTree>
    <p:extLst>
      <p:ext uri="{BB962C8B-B14F-4D97-AF65-F5344CB8AC3E}">
        <p14:creationId xmlns:p14="http://schemas.microsoft.com/office/powerpoint/2010/main" val="191125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135A9D-404E-902F-41F5-090B6E919DC0}"/>
              </a:ext>
            </a:extLst>
          </p:cNvPr>
          <p:cNvSpPr>
            <a:spLocks noGrp="1"/>
          </p:cNvSpPr>
          <p:nvPr>
            <p:ph type="title"/>
          </p:nvPr>
        </p:nvSpPr>
        <p:spPr/>
        <p:txBody>
          <a:bodyPr/>
          <a:lstStyle/>
          <a:p>
            <a:pPr algn="ctr"/>
            <a:r>
              <a:rPr lang="fr-FR"/>
              <a:t>Démo Amazon RDS </a:t>
            </a:r>
          </a:p>
        </p:txBody>
      </p:sp>
      <p:sp>
        <p:nvSpPr>
          <p:cNvPr id="9" name="Espace réservé du contenu 8">
            <a:extLst>
              <a:ext uri="{FF2B5EF4-FFF2-40B4-BE49-F238E27FC236}">
                <a16:creationId xmlns:a16="http://schemas.microsoft.com/office/drawing/2014/main" id="{496D004D-B26B-044C-6191-13F4C7AB64A2}"/>
              </a:ext>
            </a:extLst>
          </p:cNvPr>
          <p:cNvSpPr>
            <a:spLocks noGrp="1"/>
          </p:cNvSpPr>
          <p:nvPr>
            <p:ph idx="1"/>
          </p:nvPr>
        </p:nvSpPr>
        <p:spPr/>
        <p:txBody>
          <a:bodyPr vert="horz" lIns="91440" tIns="45720" rIns="91440" bIns="45720" rtlCol="0" anchor="t">
            <a:normAutofit/>
          </a:bodyPr>
          <a:lstStyle/>
          <a:p>
            <a:r>
              <a:rPr lang="fr-FR"/>
              <a:t>Création d'une base de données </a:t>
            </a:r>
          </a:p>
        </p:txBody>
      </p:sp>
      <p:pic>
        <p:nvPicPr>
          <p:cNvPr id="10" name="Image 9" descr="Une image contenant texte, capture d’écran, logiciel, Page web&#10;&#10;Description générée automatiquement">
            <a:extLst>
              <a:ext uri="{FF2B5EF4-FFF2-40B4-BE49-F238E27FC236}">
                <a16:creationId xmlns:a16="http://schemas.microsoft.com/office/drawing/2014/main" id="{C18E3457-83B5-71ED-91C0-42B96E38AB69}"/>
              </a:ext>
            </a:extLst>
          </p:cNvPr>
          <p:cNvPicPr>
            <a:picLocks noChangeAspect="1"/>
          </p:cNvPicPr>
          <p:nvPr/>
        </p:nvPicPr>
        <p:blipFill>
          <a:blip r:embed="rId3"/>
          <a:stretch>
            <a:fillRect/>
          </a:stretch>
        </p:blipFill>
        <p:spPr>
          <a:xfrm>
            <a:off x="1143000" y="2758278"/>
            <a:ext cx="7331675" cy="3652451"/>
          </a:xfrm>
          <a:prstGeom prst="rect">
            <a:avLst/>
          </a:prstGeom>
        </p:spPr>
      </p:pic>
    </p:spTree>
    <p:extLst>
      <p:ext uri="{BB962C8B-B14F-4D97-AF65-F5344CB8AC3E}">
        <p14:creationId xmlns:p14="http://schemas.microsoft.com/office/powerpoint/2010/main" val="242491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E2342990-6BF7-8747-D876-65C4A3C4CAC2}"/>
              </a:ext>
            </a:extLst>
          </p:cNvPr>
          <p:cNvSpPr>
            <a:spLocks noGrp="1"/>
          </p:cNvSpPr>
          <p:nvPr>
            <p:ph idx="1"/>
          </p:nvPr>
        </p:nvSpPr>
        <p:spPr>
          <a:xfrm>
            <a:off x="472646" y="349578"/>
            <a:ext cx="10597978" cy="1652451"/>
          </a:xfrm>
        </p:spPr>
        <p:txBody>
          <a:bodyPr vert="horz" lIns="91440" tIns="45720" rIns="91440" bIns="45720" rtlCol="0" anchor="t">
            <a:normAutofit/>
          </a:bodyPr>
          <a:lstStyle/>
          <a:p>
            <a:pPr marL="457200" indent="-457200">
              <a:buAutoNum type="arabicPeriod"/>
            </a:pPr>
            <a:r>
              <a:rPr lang="fr-FR"/>
              <a:t>Sélectionner le langage </a:t>
            </a:r>
            <a:r>
              <a:rPr lang="fr-FR" err="1"/>
              <a:t>sql</a:t>
            </a:r>
            <a:endParaRPr lang="fr-FR"/>
          </a:p>
          <a:p>
            <a:pPr marL="457200" indent="-457200">
              <a:buAutoNum type="arabicPeriod"/>
            </a:pPr>
            <a:r>
              <a:rPr lang="fr-FR"/>
              <a:t>Choisir la version standard </a:t>
            </a:r>
          </a:p>
          <a:p>
            <a:pPr marL="457200" indent="-457200">
              <a:buAutoNum type="arabicPeriod"/>
            </a:pPr>
            <a:r>
              <a:rPr lang="fr-FR"/>
              <a:t>Personnalisation du modèle</a:t>
            </a:r>
          </a:p>
          <a:p>
            <a:endParaRPr lang="fr-FR"/>
          </a:p>
          <a:p>
            <a:endParaRPr lang="fr-FR"/>
          </a:p>
          <a:p>
            <a:endParaRPr lang="fr-FR"/>
          </a:p>
        </p:txBody>
      </p:sp>
      <p:pic>
        <p:nvPicPr>
          <p:cNvPr id="7" name="Image 6" descr="Une image contenant texte, capture d’écran, Page web, Site web&#10;&#10;Description générée automatiquement">
            <a:extLst>
              <a:ext uri="{FF2B5EF4-FFF2-40B4-BE49-F238E27FC236}">
                <a16:creationId xmlns:a16="http://schemas.microsoft.com/office/drawing/2014/main" id="{0872E8B2-211D-A892-00B6-5E25D81D3153}"/>
              </a:ext>
            </a:extLst>
          </p:cNvPr>
          <p:cNvPicPr>
            <a:picLocks noChangeAspect="1"/>
          </p:cNvPicPr>
          <p:nvPr/>
        </p:nvPicPr>
        <p:blipFill>
          <a:blip r:embed="rId3"/>
          <a:stretch>
            <a:fillRect/>
          </a:stretch>
        </p:blipFill>
        <p:spPr>
          <a:xfrm>
            <a:off x="477278" y="2170284"/>
            <a:ext cx="3452684" cy="4484216"/>
          </a:xfrm>
          <a:prstGeom prst="rect">
            <a:avLst/>
          </a:prstGeom>
        </p:spPr>
      </p:pic>
      <p:pic>
        <p:nvPicPr>
          <p:cNvPr id="8" name="Image 7" descr="Une image contenant texte, capture d’écran, logiciel, conception&#10;&#10;Description générée automatiquement">
            <a:extLst>
              <a:ext uri="{FF2B5EF4-FFF2-40B4-BE49-F238E27FC236}">
                <a16:creationId xmlns:a16="http://schemas.microsoft.com/office/drawing/2014/main" id="{52C2BF70-2716-3D00-7560-7259D3FA0C9E}"/>
              </a:ext>
            </a:extLst>
          </p:cNvPr>
          <p:cNvPicPr>
            <a:picLocks noChangeAspect="1"/>
          </p:cNvPicPr>
          <p:nvPr/>
        </p:nvPicPr>
        <p:blipFill>
          <a:blip r:embed="rId4"/>
          <a:stretch>
            <a:fillRect/>
          </a:stretch>
        </p:blipFill>
        <p:spPr>
          <a:xfrm>
            <a:off x="4143633" y="2174789"/>
            <a:ext cx="3235411" cy="4475206"/>
          </a:xfrm>
          <a:prstGeom prst="rect">
            <a:avLst/>
          </a:prstGeom>
        </p:spPr>
      </p:pic>
      <p:pic>
        <p:nvPicPr>
          <p:cNvPr id="9" name="Image 8" descr="Une image contenant texte, capture d’écran, Site web, Page web&#10;&#10;Description générée automatiquement">
            <a:extLst>
              <a:ext uri="{FF2B5EF4-FFF2-40B4-BE49-F238E27FC236}">
                <a16:creationId xmlns:a16="http://schemas.microsoft.com/office/drawing/2014/main" id="{7E038EA3-388B-232D-D4DB-71113C07B499}"/>
              </a:ext>
            </a:extLst>
          </p:cNvPr>
          <p:cNvPicPr>
            <a:picLocks noChangeAspect="1"/>
          </p:cNvPicPr>
          <p:nvPr/>
        </p:nvPicPr>
        <p:blipFill>
          <a:blip r:embed="rId5"/>
          <a:stretch>
            <a:fillRect/>
          </a:stretch>
        </p:blipFill>
        <p:spPr>
          <a:xfrm>
            <a:off x="7627851" y="2171570"/>
            <a:ext cx="3454487" cy="4481641"/>
          </a:xfrm>
          <a:prstGeom prst="rect">
            <a:avLst/>
          </a:prstGeom>
        </p:spPr>
      </p:pic>
    </p:spTree>
    <p:extLst>
      <p:ext uri="{BB962C8B-B14F-4D97-AF65-F5344CB8AC3E}">
        <p14:creationId xmlns:p14="http://schemas.microsoft.com/office/powerpoint/2010/main" val="2267604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EA4C4168-FBA1-1016-57FE-D99E976A2360}"/>
              </a:ext>
            </a:extLst>
          </p:cNvPr>
          <p:cNvSpPr>
            <a:spLocks noGrp="1"/>
          </p:cNvSpPr>
          <p:nvPr>
            <p:ph idx="1"/>
          </p:nvPr>
        </p:nvSpPr>
        <p:spPr>
          <a:xfrm>
            <a:off x="1152268" y="679092"/>
            <a:ext cx="10134600" cy="4576882"/>
          </a:xfrm>
        </p:spPr>
        <p:txBody>
          <a:bodyPr vert="horz" lIns="91440" tIns="45720" rIns="91440" bIns="45720" rtlCol="0" anchor="t">
            <a:normAutofit/>
          </a:bodyPr>
          <a:lstStyle/>
          <a:p>
            <a:r>
              <a:rPr lang="fr-FR"/>
              <a:t>Sécuriser l'accès à la base de donnée.</a:t>
            </a:r>
          </a:p>
        </p:txBody>
      </p:sp>
      <p:pic>
        <p:nvPicPr>
          <p:cNvPr id="7" name="Image 6" descr="Une image contenant texte, Appareils électroniques, capture d’écran, logiciel&#10;&#10;Description générée automatiquement">
            <a:extLst>
              <a:ext uri="{FF2B5EF4-FFF2-40B4-BE49-F238E27FC236}">
                <a16:creationId xmlns:a16="http://schemas.microsoft.com/office/drawing/2014/main" id="{B3953B58-FC12-C0F5-FFC9-D7719EFA4032}"/>
              </a:ext>
            </a:extLst>
          </p:cNvPr>
          <p:cNvPicPr>
            <a:picLocks noChangeAspect="1"/>
          </p:cNvPicPr>
          <p:nvPr/>
        </p:nvPicPr>
        <p:blipFill>
          <a:blip r:embed="rId3"/>
          <a:stretch>
            <a:fillRect/>
          </a:stretch>
        </p:blipFill>
        <p:spPr>
          <a:xfrm>
            <a:off x="3889932" y="1343281"/>
            <a:ext cx="3310323" cy="4655409"/>
          </a:xfrm>
          <a:prstGeom prst="rect">
            <a:avLst/>
          </a:prstGeom>
        </p:spPr>
      </p:pic>
    </p:spTree>
    <p:extLst>
      <p:ext uri="{BB962C8B-B14F-4D97-AF65-F5344CB8AC3E}">
        <p14:creationId xmlns:p14="http://schemas.microsoft.com/office/powerpoint/2010/main" val="1391880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EA4C4168-FBA1-1016-57FE-D99E976A2360}"/>
              </a:ext>
            </a:extLst>
          </p:cNvPr>
          <p:cNvSpPr>
            <a:spLocks noGrp="1"/>
          </p:cNvSpPr>
          <p:nvPr>
            <p:ph idx="1"/>
          </p:nvPr>
        </p:nvSpPr>
        <p:spPr>
          <a:xfrm>
            <a:off x="1152268" y="679092"/>
            <a:ext cx="10134600" cy="4576882"/>
          </a:xfrm>
        </p:spPr>
        <p:txBody>
          <a:bodyPr vert="horz" lIns="91440" tIns="45720" rIns="91440" bIns="45720" rtlCol="0" anchor="t">
            <a:normAutofit/>
          </a:bodyPr>
          <a:lstStyle/>
          <a:p>
            <a:r>
              <a:rPr lang="fr-FR"/>
              <a:t>Taille de l'instance</a:t>
            </a:r>
          </a:p>
        </p:txBody>
      </p:sp>
      <p:pic>
        <p:nvPicPr>
          <p:cNvPr id="3" name="Image 2" descr="Une image contenant texte, capture d’écran, Police, nombre&#10;&#10;Description générée automatiquement">
            <a:extLst>
              <a:ext uri="{FF2B5EF4-FFF2-40B4-BE49-F238E27FC236}">
                <a16:creationId xmlns:a16="http://schemas.microsoft.com/office/drawing/2014/main" id="{2F43B3FF-9868-47BA-DBD7-500755FAD9F4}"/>
              </a:ext>
            </a:extLst>
          </p:cNvPr>
          <p:cNvPicPr>
            <a:picLocks noChangeAspect="1"/>
          </p:cNvPicPr>
          <p:nvPr/>
        </p:nvPicPr>
        <p:blipFill>
          <a:blip r:embed="rId3"/>
          <a:stretch>
            <a:fillRect/>
          </a:stretch>
        </p:blipFill>
        <p:spPr>
          <a:xfrm>
            <a:off x="2613583" y="1606762"/>
            <a:ext cx="4143375" cy="4880148"/>
          </a:xfrm>
          <a:prstGeom prst="rect">
            <a:avLst/>
          </a:prstGeom>
        </p:spPr>
      </p:pic>
    </p:spTree>
    <p:extLst>
      <p:ext uri="{BB962C8B-B14F-4D97-AF65-F5344CB8AC3E}">
        <p14:creationId xmlns:p14="http://schemas.microsoft.com/office/powerpoint/2010/main" val="1938405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EA4C4168-FBA1-1016-57FE-D99E976A2360}"/>
              </a:ext>
            </a:extLst>
          </p:cNvPr>
          <p:cNvSpPr>
            <a:spLocks noGrp="1"/>
          </p:cNvSpPr>
          <p:nvPr>
            <p:ph idx="1"/>
          </p:nvPr>
        </p:nvSpPr>
        <p:spPr>
          <a:xfrm>
            <a:off x="1152268" y="679092"/>
            <a:ext cx="10134600" cy="4576882"/>
          </a:xfrm>
        </p:spPr>
        <p:txBody>
          <a:bodyPr vert="horz" lIns="91440" tIns="45720" rIns="91440" bIns="45720" rtlCol="0" anchor="t">
            <a:normAutofit/>
          </a:bodyPr>
          <a:lstStyle/>
          <a:p>
            <a:r>
              <a:rPr lang="fr-FR"/>
              <a:t>Choix du volume de stockage </a:t>
            </a:r>
          </a:p>
        </p:txBody>
      </p:sp>
      <p:pic>
        <p:nvPicPr>
          <p:cNvPr id="2" name="Image 1" descr="Une image contenant texte, Appareils électroniques, capture d’écran, logiciel&#10;&#10;Description générée automatiquement">
            <a:extLst>
              <a:ext uri="{FF2B5EF4-FFF2-40B4-BE49-F238E27FC236}">
                <a16:creationId xmlns:a16="http://schemas.microsoft.com/office/drawing/2014/main" id="{502E42D4-5BEE-1DCF-A6DF-0B538D80E7E0}"/>
              </a:ext>
            </a:extLst>
          </p:cNvPr>
          <p:cNvPicPr>
            <a:picLocks noChangeAspect="1"/>
          </p:cNvPicPr>
          <p:nvPr/>
        </p:nvPicPr>
        <p:blipFill>
          <a:blip r:embed="rId3"/>
          <a:stretch>
            <a:fillRect/>
          </a:stretch>
        </p:blipFill>
        <p:spPr>
          <a:xfrm>
            <a:off x="4049669" y="1190110"/>
            <a:ext cx="3876418" cy="5383942"/>
          </a:xfrm>
          <a:prstGeom prst="rect">
            <a:avLst/>
          </a:prstGeom>
        </p:spPr>
      </p:pic>
    </p:spTree>
    <p:extLst>
      <p:ext uri="{BB962C8B-B14F-4D97-AF65-F5344CB8AC3E}">
        <p14:creationId xmlns:p14="http://schemas.microsoft.com/office/powerpoint/2010/main" val="1834816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723DCE3-67A6-73C9-77D5-CA042CEB3685}"/>
              </a:ext>
            </a:extLst>
          </p:cNvPr>
          <p:cNvSpPr>
            <a:spLocks noGrp="1"/>
          </p:cNvSpPr>
          <p:nvPr>
            <p:ph idx="1"/>
          </p:nvPr>
        </p:nvSpPr>
        <p:spPr>
          <a:xfrm>
            <a:off x="1152267" y="668795"/>
            <a:ext cx="10134600" cy="3969342"/>
          </a:xfrm>
        </p:spPr>
        <p:txBody>
          <a:bodyPr vert="horz" lIns="91440" tIns="45720" rIns="91440" bIns="45720" rtlCol="0" anchor="t">
            <a:normAutofit/>
          </a:bodyPr>
          <a:lstStyle/>
          <a:p>
            <a:r>
              <a:rPr lang="fr-FR"/>
              <a:t>Choisir le déploiement multi-AZ.</a:t>
            </a:r>
          </a:p>
          <a:p>
            <a:endParaRPr lang="fr-FR"/>
          </a:p>
        </p:txBody>
      </p:sp>
      <p:pic>
        <p:nvPicPr>
          <p:cNvPr id="5" name="Image 4" descr="Une image contenant texte, capture d’écran, Police, logiciel&#10;&#10;Description générée automatiquement">
            <a:extLst>
              <a:ext uri="{FF2B5EF4-FFF2-40B4-BE49-F238E27FC236}">
                <a16:creationId xmlns:a16="http://schemas.microsoft.com/office/drawing/2014/main" id="{E91A02DD-21FB-F4FC-7750-4BC71A9AEA7C}"/>
              </a:ext>
            </a:extLst>
          </p:cNvPr>
          <p:cNvPicPr>
            <a:picLocks noChangeAspect="1"/>
          </p:cNvPicPr>
          <p:nvPr/>
        </p:nvPicPr>
        <p:blipFill>
          <a:blip r:embed="rId3"/>
          <a:stretch>
            <a:fillRect/>
          </a:stretch>
        </p:blipFill>
        <p:spPr>
          <a:xfrm>
            <a:off x="3871912" y="1712567"/>
            <a:ext cx="4448175" cy="4400808"/>
          </a:xfrm>
          <a:prstGeom prst="rect">
            <a:avLst/>
          </a:prstGeom>
        </p:spPr>
      </p:pic>
    </p:spTree>
    <p:extLst>
      <p:ext uri="{BB962C8B-B14F-4D97-AF65-F5344CB8AC3E}">
        <p14:creationId xmlns:p14="http://schemas.microsoft.com/office/powerpoint/2010/main" val="832340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723DCE3-67A6-73C9-77D5-CA042CEB3685}"/>
              </a:ext>
            </a:extLst>
          </p:cNvPr>
          <p:cNvSpPr>
            <a:spLocks noGrp="1"/>
          </p:cNvSpPr>
          <p:nvPr>
            <p:ph idx="1"/>
          </p:nvPr>
        </p:nvSpPr>
        <p:spPr>
          <a:xfrm>
            <a:off x="1152267" y="668795"/>
            <a:ext cx="10134600" cy="3969342"/>
          </a:xfrm>
        </p:spPr>
        <p:txBody>
          <a:bodyPr vert="horz" lIns="91440" tIns="45720" rIns="91440" bIns="45720" rtlCol="0" anchor="t">
            <a:normAutofit/>
          </a:bodyPr>
          <a:lstStyle/>
          <a:p>
            <a:r>
              <a:rPr lang="fr-FR"/>
              <a:t>Choix de l'accès de la base de donnée</a:t>
            </a:r>
          </a:p>
          <a:p>
            <a:endParaRPr lang="fr-FR"/>
          </a:p>
        </p:txBody>
      </p:sp>
      <p:pic>
        <p:nvPicPr>
          <p:cNvPr id="2" name="Image 1" descr="Une image contenant texte, capture d’écran, Police, logiciel&#10;&#10;Description générée automatiquement">
            <a:extLst>
              <a:ext uri="{FF2B5EF4-FFF2-40B4-BE49-F238E27FC236}">
                <a16:creationId xmlns:a16="http://schemas.microsoft.com/office/drawing/2014/main" id="{0D6351D6-33D3-C7FA-C913-487353A889E0}"/>
              </a:ext>
            </a:extLst>
          </p:cNvPr>
          <p:cNvPicPr>
            <a:picLocks noChangeAspect="1"/>
          </p:cNvPicPr>
          <p:nvPr/>
        </p:nvPicPr>
        <p:blipFill>
          <a:blip r:embed="rId3"/>
          <a:stretch>
            <a:fillRect/>
          </a:stretch>
        </p:blipFill>
        <p:spPr>
          <a:xfrm>
            <a:off x="3847070" y="1106187"/>
            <a:ext cx="3962400" cy="5500302"/>
          </a:xfrm>
          <a:prstGeom prst="rect">
            <a:avLst/>
          </a:prstGeom>
        </p:spPr>
      </p:pic>
    </p:spTree>
    <p:extLst>
      <p:ext uri="{BB962C8B-B14F-4D97-AF65-F5344CB8AC3E}">
        <p14:creationId xmlns:p14="http://schemas.microsoft.com/office/powerpoint/2010/main" val="2093038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723DCE3-67A6-73C9-77D5-CA042CEB3685}"/>
              </a:ext>
            </a:extLst>
          </p:cNvPr>
          <p:cNvSpPr>
            <a:spLocks noGrp="1"/>
          </p:cNvSpPr>
          <p:nvPr>
            <p:ph idx="1"/>
          </p:nvPr>
        </p:nvSpPr>
        <p:spPr>
          <a:xfrm>
            <a:off x="1152267" y="668795"/>
            <a:ext cx="10134600" cy="3969342"/>
          </a:xfrm>
        </p:spPr>
        <p:txBody>
          <a:bodyPr vert="horz" lIns="91440" tIns="45720" rIns="91440" bIns="45720" rtlCol="0" anchor="t">
            <a:normAutofit/>
          </a:bodyPr>
          <a:lstStyle/>
          <a:p>
            <a:r>
              <a:rPr lang="fr-FR"/>
              <a:t>Choix du back-up</a:t>
            </a:r>
          </a:p>
        </p:txBody>
      </p:sp>
      <p:pic>
        <p:nvPicPr>
          <p:cNvPr id="2" name="Image 1" descr="Une image contenant texte, capture d’écran, Police, logiciel&#10;&#10;Description générée automatiquement">
            <a:extLst>
              <a:ext uri="{FF2B5EF4-FFF2-40B4-BE49-F238E27FC236}">
                <a16:creationId xmlns:a16="http://schemas.microsoft.com/office/drawing/2014/main" id="{7EDA9E72-6B21-FF36-F5C3-5773E9F08E19}"/>
              </a:ext>
            </a:extLst>
          </p:cNvPr>
          <p:cNvPicPr>
            <a:picLocks noChangeAspect="1"/>
          </p:cNvPicPr>
          <p:nvPr/>
        </p:nvPicPr>
        <p:blipFill>
          <a:blip r:embed="rId3"/>
          <a:stretch>
            <a:fillRect/>
          </a:stretch>
        </p:blipFill>
        <p:spPr>
          <a:xfrm>
            <a:off x="3489497" y="1448700"/>
            <a:ext cx="4286250" cy="5124193"/>
          </a:xfrm>
          <a:prstGeom prst="rect">
            <a:avLst/>
          </a:prstGeom>
        </p:spPr>
      </p:pic>
    </p:spTree>
    <p:extLst>
      <p:ext uri="{BB962C8B-B14F-4D97-AF65-F5344CB8AC3E}">
        <p14:creationId xmlns:p14="http://schemas.microsoft.com/office/powerpoint/2010/main" val="2481954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D20ABA0-D372-F7CF-0894-F85807E09791}"/>
              </a:ext>
            </a:extLst>
          </p:cNvPr>
          <p:cNvSpPr>
            <a:spLocks noGrp="1"/>
          </p:cNvSpPr>
          <p:nvPr>
            <p:ph idx="1"/>
          </p:nvPr>
        </p:nvSpPr>
        <p:spPr>
          <a:xfrm>
            <a:off x="1028700" y="586417"/>
            <a:ext cx="10134600" cy="5544828"/>
          </a:xfrm>
        </p:spPr>
        <p:txBody>
          <a:bodyPr vert="horz" lIns="91440" tIns="45720" rIns="91440" bIns="45720" rtlCol="0" anchor="t">
            <a:normAutofit/>
          </a:bodyPr>
          <a:lstStyle/>
          <a:p>
            <a:r>
              <a:rPr lang="fr-FR"/>
              <a:t>Choix de la maintenance &amp; Protection contre la suppression</a:t>
            </a:r>
          </a:p>
        </p:txBody>
      </p:sp>
      <p:pic>
        <p:nvPicPr>
          <p:cNvPr id="4" name="Image 3" descr="Une image contenant texte, capture d’écran, logiciel, Page web&#10;&#10;Description générée automatiquement">
            <a:extLst>
              <a:ext uri="{FF2B5EF4-FFF2-40B4-BE49-F238E27FC236}">
                <a16:creationId xmlns:a16="http://schemas.microsoft.com/office/drawing/2014/main" id="{E5A96A27-A3F0-9A48-F937-FBA24BDC13A8}"/>
              </a:ext>
            </a:extLst>
          </p:cNvPr>
          <p:cNvPicPr>
            <a:picLocks noChangeAspect="1"/>
          </p:cNvPicPr>
          <p:nvPr/>
        </p:nvPicPr>
        <p:blipFill>
          <a:blip r:embed="rId3"/>
          <a:stretch>
            <a:fillRect/>
          </a:stretch>
        </p:blipFill>
        <p:spPr>
          <a:xfrm>
            <a:off x="4019550" y="1337619"/>
            <a:ext cx="4152900" cy="4666735"/>
          </a:xfrm>
          <a:prstGeom prst="rect">
            <a:avLst/>
          </a:prstGeom>
        </p:spPr>
      </p:pic>
    </p:spTree>
    <p:extLst>
      <p:ext uri="{BB962C8B-B14F-4D97-AF65-F5344CB8AC3E}">
        <p14:creationId xmlns:p14="http://schemas.microsoft.com/office/powerpoint/2010/main" val="295707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30F150-5772-7093-7AFA-3091C7F45EAE}"/>
              </a:ext>
            </a:extLst>
          </p:cNvPr>
          <p:cNvSpPr>
            <a:spLocks noGrp="1"/>
          </p:cNvSpPr>
          <p:nvPr>
            <p:ph type="title"/>
          </p:nvPr>
        </p:nvSpPr>
        <p:spPr>
          <a:xfrm>
            <a:off x="1028700" y="723900"/>
            <a:ext cx="10134600" cy="768394"/>
          </a:xfrm>
        </p:spPr>
        <p:txBody>
          <a:bodyPr/>
          <a:lstStyle/>
          <a:p>
            <a:r>
              <a:rPr lang="fr-FR"/>
              <a:t>Sommaire</a:t>
            </a:r>
          </a:p>
        </p:txBody>
      </p:sp>
      <p:sp>
        <p:nvSpPr>
          <p:cNvPr id="3" name="Espace réservé du contenu 2">
            <a:extLst>
              <a:ext uri="{FF2B5EF4-FFF2-40B4-BE49-F238E27FC236}">
                <a16:creationId xmlns:a16="http://schemas.microsoft.com/office/drawing/2014/main" id="{1C7D0C43-E0E2-5804-1A8F-6EB5D6343BE3}"/>
              </a:ext>
            </a:extLst>
          </p:cNvPr>
          <p:cNvSpPr>
            <a:spLocks noGrp="1"/>
          </p:cNvSpPr>
          <p:nvPr>
            <p:ph idx="1"/>
          </p:nvPr>
        </p:nvSpPr>
        <p:spPr>
          <a:xfrm>
            <a:off x="1028700" y="1714379"/>
            <a:ext cx="10134600" cy="3969342"/>
          </a:xfrm>
        </p:spPr>
        <p:txBody>
          <a:bodyPr vert="horz" lIns="91440" tIns="45720" rIns="91440" bIns="45720" rtlCol="0" anchor="t">
            <a:normAutofit/>
          </a:bodyPr>
          <a:lstStyle/>
          <a:p>
            <a:pPr marL="457200" indent="-457200">
              <a:buFont typeface="+mj-lt"/>
              <a:buAutoNum type="arabicPeriod"/>
            </a:pPr>
            <a:r>
              <a:rPr lang="fr-FR"/>
              <a:t>Présentation rapide : RDS &amp; </a:t>
            </a:r>
            <a:r>
              <a:rPr lang="fr-FR" dirty="0" err="1"/>
              <a:t>DynamoDB</a:t>
            </a:r>
            <a:endParaRPr lang="fr-FR" dirty="0"/>
          </a:p>
          <a:p>
            <a:pPr marL="457200" indent="-457200">
              <a:buFont typeface="+mj-lt"/>
              <a:buAutoNum type="arabicPeriod"/>
            </a:pPr>
            <a:r>
              <a:rPr lang="fr-FR" dirty="0"/>
              <a:t>Amazon RDS vs </a:t>
            </a:r>
            <a:r>
              <a:rPr lang="fr-FR" dirty="0" err="1"/>
              <a:t>DynamoDB</a:t>
            </a:r>
            <a:endParaRPr lang="fr-FR" dirty="0"/>
          </a:p>
          <a:p>
            <a:pPr marL="457200" indent="-457200">
              <a:buAutoNum type="arabicPeriod"/>
            </a:pPr>
            <a:r>
              <a:rPr lang="fr-FR" dirty="0"/>
              <a:t>Amazon RDS</a:t>
            </a:r>
          </a:p>
          <a:p>
            <a:pPr marL="731520" lvl="1" indent="-457200">
              <a:buFont typeface="Courier New,monospace"/>
              <a:buChar char="o"/>
            </a:pPr>
            <a:r>
              <a:rPr lang="fr-FR" dirty="0"/>
              <a:t>Fonctionnalités</a:t>
            </a:r>
          </a:p>
          <a:p>
            <a:pPr marL="731520" lvl="1" indent="-457200">
              <a:buFont typeface="Courier New,monospace"/>
              <a:buChar char="o"/>
            </a:pPr>
            <a:r>
              <a:rPr lang="fr-FR" dirty="0"/>
              <a:t>Niveaux de licences</a:t>
            </a:r>
          </a:p>
          <a:p>
            <a:pPr marL="731520" lvl="1" indent="-457200">
              <a:buFont typeface="Courier New,monospace"/>
              <a:buChar char="o"/>
            </a:pPr>
            <a:r>
              <a:rPr lang="fr-FR" dirty="0"/>
              <a:t>Modèles de tarification</a:t>
            </a:r>
          </a:p>
          <a:p>
            <a:pPr marL="457200" indent="-457200">
              <a:buAutoNum type="arabicPeriod"/>
            </a:pPr>
            <a:r>
              <a:rPr lang="fr-FR" dirty="0"/>
              <a:t>Démonstration</a:t>
            </a:r>
          </a:p>
          <a:p>
            <a:pPr marL="731520" lvl="1" indent="-457200">
              <a:buFont typeface="Courier New,monospace"/>
              <a:buChar char="o"/>
            </a:pPr>
            <a:r>
              <a:rPr lang="fr-FR" dirty="0" err="1"/>
              <a:t>Screenshots</a:t>
            </a:r>
            <a:r>
              <a:rPr lang="fr-FR" dirty="0"/>
              <a:t> de l'utilisation du service</a:t>
            </a:r>
          </a:p>
          <a:p>
            <a:pPr marL="457200" indent="-457200">
              <a:buAutoNum type="arabicPeriod"/>
            </a:pPr>
            <a:r>
              <a:rPr lang="fr-FR" dirty="0"/>
              <a:t>Positionnement des acteurs</a:t>
            </a:r>
          </a:p>
          <a:p>
            <a:pPr marL="731520" lvl="1" indent="-457200">
              <a:buFont typeface="Courier New,monospace"/>
              <a:buChar char="o"/>
            </a:pPr>
            <a:endParaRPr lang="fr-FR" dirty="0"/>
          </a:p>
          <a:p>
            <a:pPr marL="457200" indent="-457200">
              <a:buFontTx/>
              <a:buAutoNum type="arabicPeriod"/>
            </a:pPr>
            <a:endParaRPr lang="fr-FR" dirty="0"/>
          </a:p>
          <a:p>
            <a:pPr marL="457200" indent="-457200">
              <a:buFont typeface="+mj-lt"/>
              <a:buAutoNum type="arabicPeriod"/>
            </a:pPr>
            <a:endParaRPr lang="fr-FR" dirty="0"/>
          </a:p>
          <a:p>
            <a:pPr marL="457200" indent="-457200">
              <a:buFont typeface="+mj-lt"/>
              <a:buAutoNum type="arabicPeriod"/>
            </a:pPr>
            <a:endParaRPr lang="fr-FR" dirty="0"/>
          </a:p>
        </p:txBody>
      </p:sp>
    </p:spTree>
    <p:extLst>
      <p:ext uri="{BB962C8B-B14F-4D97-AF65-F5344CB8AC3E}">
        <p14:creationId xmlns:p14="http://schemas.microsoft.com/office/powerpoint/2010/main" val="1665450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2ACAC6F-0348-83FB-C8DD-1B6E7F53146E}"/>
              </a:ext>
            </a:extLst>
          </p:cNvPr>
          <p:cNvSpPr>
            <a:spLocks noGrp="1"/>
          </p:cNvSpPr>
          <p:nvPr>
            <p:ph idx="1"/>
          </p:nvPr>
        </p:nvSpPr>
        <p:spPr>
          <a:xfrm>
            <a:off x="1028700" y="483444"/>
            <a:ext cx="10134600" cy="3969342"/>
          </a:xfrm>
        </p:spPr>
        <p:txBody>
          <a:bodyPr vert="horz" lIns="91440" tIns="45720" rIns="91440" bIns="45720" rtlCol="0" anchor="t">
            <a:normAutofit/>
          </a:bodyPr>
          <a:lstStyle/>
          <a:p>
            <a:r>
              <a:rPr lang="fr-FR"/>
              <a:t>Visualisation du coût mensuels estimées. </a:t>
            </a:r>
          </a:p>
          <a:p>
            <a:endParaRPr lang="fr-FR"/>
          </a:p>
        </p:txBody>
      </p:sp>
      <p:pic>
        <p:nvPicPr>
          <p:cNvPr id="6" name="Image 5" descr="Une image contenant texte, capture d’écran, logiciel, Page web&#10;&#10;Description générée automatiquement">
            <a:extLst>
              <a:ext uri="{FF2B5EF4-FFF2-40B4-BE49-F238E27FC236}">
                <a16:creationId xmlns:a16="http://schemas.microsoft.com/office/drawing/2014/main" id="{AAC9FE5F-6CC3-1A98-95A3-5CA52170D0A5}"/>
              </a:ext>
            </a:extLst>
          </p:cNvPr>
          <p:cNvPicPr>
            <a:picLocks noChangeAspect="1"/>
          </p:cNvPicPr>
          <p:nvPr/>
        </p:nvPicPr>
        <p:blipFill>
          <a:blip r:embed="rId3"/>
          <a:stretch>
            <a:fillRect/>
          </a:stretch>
        </p:blipFill>
        <p:spPr>
          <a:xfrm>
            <a:off x="2645761" y="1553862"/>
            <a:ext cx="4429125" cy="3276600"/>
          </a:xfrm>
          <a:prstGeom prst="rect">
            <a:avLst/>
          </a:prstGeom>
        </p:spPr>
      </p:pic>
    </p:spTree>
    <p:extLst>
      <p:ext uri="{BB962C8B-B14F-4D97-AF65-F5344CB8AC3E}">
        <p14:creationId xmlns:p14="http://schemas.microsoft.com/office/powerpoint/2010/main" val="3640834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2ACAC6F-0348-83FB-C8DD-1B6E7F53146E}"/>
              </a:ext>
            </a:extLst>
          </p:cNvPr>
          <p:cNvSpPr>
            <a:spLocks noGrp="1"/>
          </p:cNvSpPr>
          <p:nvPr>
            <p:ph idx="1"/>
          </p:nvPr>
        </p:nvSpPr>
        <p:spPr>
          <a:xfrm>
            <a:off x="1028700" y="483444"/>
            <a:ext cx="10134600" cy="3969342"/>
          </a:xfrm>
        </p:spPr>
        <p:txBody>
          <a:bodyPr vert="horz" lIns="91440" tIns="45720" rIns="91440" bIns="45720" rtlCol="0" anchor="t">
            <a:normAutofit/>
          </a:bodyPr>
          <a:lstStyle/>
          <a:p>
            <a:r>
              <a:rPr lang="fr-FR"/>
              <a:t>Visualisation des bases de données effectif</a:t>
            </a:r>
          </a:p>
        </p:txBody>
      </p:sp>
      <p:pic>
        <p:nvPicPr>
          <p:cNvPr id="2" name="Image 1" descr="Une image contenant texte, Appareils électroniques, capture d’écran, logiciel&#10;&#10;Description générée automatiquement">
            <a:extLst>
              <a:ext uri="{FF2B5EF4-FFF2-40B4-BE49-F238E27FC236}">
                <a16:creationId xmlns:a16="http://schemas.microsoft.com/office/drawing/2014/main" id="{8F968573-93C1-934D-E085-6F653A989970}"/>
              </a:ext>
            </a:extLst>
          </p:cNvPr>
          <p:cNvPicPr>
            <a:picLocks noChangeAspect="1"/>
          </p:cNvPicPr>
          <p:nvPr/>
        </p:nvPicPr>
        <p:blipFill>
          <a:blip r:embed="rId3"/>
          <a:stretch>
            <a:fillRect/>
          </a:stretch>
        </p:blipFill>
        <p:spPr>
          <a:xfrm>
            <a:off x="1184188" y="1091412"/>
            <a:ext cx="8454081" cy="4417742"/>
          </a:xfrm>
          <a:prstGeom prst="rect">
            <a:avLst/>
          </a:prstGeom>
        </p:spPr>
      </p:pic>
    </p:spTree>
    <p:extLst>
      <p:ext uri="{BB962C8B-B14F-4D97-AF65-F5344CB8AC3E}">
        <p14:creationId xmlns:p14="http://schemas.microsoft.com/office/powerpoint/2010/main" val="2576628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0C3295-F67B-B784-8ED7-F7508AFE10BB}"/>
              </a:ext>
            </a:extLst>
          </p:cNvPr>
          <p:cNvSpPr>
            <a:spLocks noGrp="1"/>
          </p:cNvSpPr>
          <p:nvPr>
            <p:ph type="title"/>
          </p:nvPr>
        </p:nvSpPr>
        <p:spPr>
          <a:xfrm>
            <a:off x="3558540" y="2298700"/>
            <a:ext cx="5064760" cy="1288489"/>
          </a:xfrm>
        </p:spPr>
        <p:txBody>
          <a:bodyPr/>
          <a:lstStyle/>
          <a:p>
            <a:r>
              <a:rPr lang="fr-FR"/>
              <a:t>Positionnement des acteurs </a:t>
            </a:r>
          </a:p>
        </p:txBody>
      </p:sp>
    </p:spTree>
    <p:extLst>
      <p:ext uri="{BB962C8B-B14F-4D97-AF65-F5344CB8AC3E}">
        <p14:creationId xmlns:p14="http://schemas.microsoft.com/office/powerpoint/2010/main" val="2744834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a:extLst>
              <a:ext uri="{FF2B5EF4-FFF2-40B4-BE49-F238E27FC236}">
                <a16:creationId xmlns:a16="http://schemas.microsoft.com/office/drawing/2014/main" id="{661530C5-2D1F-7F83-A0D2-E4913C8E5E64}"/>
              </a:ext>
            </a:extLst>
          </p:cNvPr>
          <p:cNvGraphicFramePr>
            <a:graphicFrameLocks noGrp="1"/>
          </p:cNvGraphicFramePr>
          <p:nvPr>
            <p:extLst>
              <p:ext uri="{D42A27DB-BD31-4B8C-83A1-F6EECF244321}">
                <p14:modId xmlns:p14="http://schemas.microsoft.com/office/powerpoint/2010/main" val="2756712737"/>
              </p:ext>
            </p:extLst>
          </p:nvPr>
        </p:nvGraphicFramePr>
        <p:xfrm>
          <a:off x="292099" y="371035"/>
          <a:ext cx="11607801" cy="6461760"/>
        </p:xfrm>
        <a:graphic>
          <a:graphicData uri="http://schemas.openxmlformats.org/drawingml/2006/table">
            <a:tbl>
              <a:tblPr bandRow="1">
                <a:tableStyleId>{5C22544A-7EE6-4342-B048-85BDC9FD1C3A}</a:tableStyleId>
              </a:tblPr>
              <a:tblGrid>
                <a:gridCol w="1699940">
                  <a:extLst>
                    <a:ext uri="{9D8B030D-6E8A-4147-A177-3AD203B41FA5}">
                      <a16:colId xmlns:a16="http://schemas.microsoft.com/office/drawing/2014/main" val="299248236"/>
                    </a:ext>
                  </a:extLst>
                </a:gridCol>
                <a:gridCol w="2410363">
                  <a:extLst>
                    <a:ext uri="{9D8B030D-6E8A-4147-A177-3AD203B41FA5}">
                      <a16:colId xmlns:a16="http://schemas.microsoft.com/office/drawing/2014/main" val="3964270521"/>
                    </a:ext>
                  </a:extLst>
                </a:gridCol>
                <a:gridCol w="2499166">
                  <a:extLst>
                    <a:ext uri="{9D8B030D-6E8A-4147-A177-3AD203B41FA5}">
                      <a16:colId xmlns:a16="http://schemas.microsoft.com/office/drawing/2014/main" val="2463183245"/>
                    </a:ext>
                  </a:extLst>
                </a:gridCol>
                <a:gridCol w="2499166">
                  <a:extLst>
                    <a:ext uri="{9D8B030D-6E8A-4147-A177-3AD203B41FA5}">
                      <a16:colId xmlns:a16="http://schemas.microsoft.com/office/drawing/2014/main" val="3094803193"/>
                    </a:ext>
                  </a:extLst>
                </a:gridCol>
                <a:gridCol w="2499166">
                  <a:extLst>
                    <a:ext uri="{9D8B030D-6E8A-4147-A177-3AD203B41FA5}">
                      <a16:colId xmlns:a16="http://schemas.microsoft.com/office/drawing/2014/main" val="3158289989"/>
                    </a:ext>
                  </a:extLst>
                </a:gridCol>
              </a:tblGrid>
              <a:tr h="241300">
                <a:tc>
                  <a:txBody>
                    <a:bodyPr/>
                    <a:lstStyle/>
                    <a:p>
                      <a:pPr marL="0" algn="l" rtl="0" eaLnBrk="1" fontAlgn="base" latinLnBrk="0" hangingPunct="1">
                        <a:spcBef>
                          <a:spcPts val="0"/>
                        </a:spcBef>
                        <a:spcAft>
                          <a:spcPts val="0"/>
                        </a:spcAft>
                      </a:pPr>
                      <a:r>
                        <a:rPr lang="fr-FR" sz="1100" b="1" i="0" u="none" strike="noStrike" kern="1200">
                          <a:solidFill>
                            <a:srgbClr val="000000"/>
                          </a:solidFill>
                          <a:effectLst/>
                          <a:latin typeface="Bembo"/>
                        </a:rPr>
                        <a:t>Comparaison</a:t>
                      </a:r>
                      <a:endParaRPr lang="fr-FR" sz="1800" b="0" i="0" u="none" strike="noStrike">
                        <a:effectLst/>
                        <a:latin typeface="Bembo"/>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4478"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0" algn="l" rtl="0" eaLnBrk="1" fontAlgn="base" latinLnBrk="0" hangingPunct="1">
                        <a:spcBef>
                          <a:spcPts val="0"/>
                        </a:spcBef>
                        <a:spcAft>
                          <a:spcPts val="0"/>
                        </a:spcAft>
                      </a:pPr>
                      <a:r>
                        <a:rPr lang="fr-FR" sz="1100" b="1" i="0" u="none" strike="noStrike" kern="1200">
                          <a:solidFill>
                            <a:srgbClr val="000000"/>
                          </a:solidFill>
                          <a:effectLst/>
                          <a:latin typeface="Bembo"/>
                        </a:rPr>
                        <a:t>AWS</a:t>
                      </a:r>
                      <a:endParaRPr lang="fr-FR" sz="1800" b="0" i="0" u="none" strike="noStrike">
                        <a:effectLst/>
                        <a:latin typeface="Bembo"/>
                      </a:endParaRPr>
                    </a:p>
                  </a:txBody>
                  <a:tcPr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4478"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0" algn="l" rtl="0" eaLnBrk="1" fontAlgn="base" latinLnBrk="0" hangingPunct="1">
                        <a:spcBef>
                          <a:spcPts val="0"/>
                        </a:spcBef>
                        <a:spcAft>
                          <a:spcPts val="0"/>
                        </a:spcAft>
                      </a:pPr>
                      <a:r>
                        <a:rPr lang="fr-FR" sz="1100" b="1" i="0" u="none" strike="noStrike" kern="1200">
                          <a:solidFill>
                            <a:srgbClr val="000000"/>
                          </a:solidFill>
                          <a:effectLst/>
                          <a:latin typeface="Bembo"/>
                        </a:rPr>
                        <a:t>Azure</a:t>
                      </a:r>
                      <a:endParaRPr lang="fr-FR" sz="1800" b="0" i="0" u="none" strike="noStrike">
                        <a:effectLst/>
                        <a:latin typeface="Bembo"/>
                      </a:endParaRPr>
                    </a:p>
                  </a:txBody>
                  <a:tcPr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4478"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0" algn="l" rtl="0" eaLnBrk="1" fontAlgn="base" latinLnBrk="0" hangingPunct="1">
                        <a:spcBef>
                          <a:spcPts val="0"/>
                        </a:spcBef>
                        <a:spcAft>
                          <a:spcPts val="0"/>
                        </a:spcAft>
                      </a:pPr>
                      <a:r>
                        <a:rPr lang="fr-FR" sz="1100" b="1" i="0" u="none" strike="noStrike" kern="1200">
                          <a:solidFill>
                            <a:srgbClr val="000000"/>
                          </a:solidFill>
                          <a:effectLst/>
                          <a:latin typeface="Bembo"/>
                        </a:rPr>
                        <a:t>Google Cloud</a:t>
                      </a:r>
                      <a:endParaRPr lang="fr-FR" sz="1800" b="0" i="0" u="none" strike="noStrike">
                        <a:effectLst/>
                        <a:latin typeface="Bembo"/>
                      </a:endParaRPr>
                    </a:p>
                  </a:txBody>
                  <a:tcPr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4478"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0" algn="l" rtl="0" eaLnBrk="1" fontAlgn="base" latinLnBrk="0" hangingPunct="1">
                        <a:spcBef>
                          <a:spcPts val="0"/>
                        </a:spcBef>
                        <a:spcAft>
                          <a:spcPts val="0"/>
                        </a:spcAft>
                      </a:pPr>
                      <a:r>
                        <a:rPr lang="fr-FR" sz="1100" b="1" i="0" u="none" strike="noStrike" kern="1200">
                          <a:solidFill>
                            <a:srgbClr val="000000"/>
                          </a:solidFill>
                          <a:effectLst/>
                          <a:latin typeface="Bembo"/>
                        </a:rPr>
                        <a:t>Oracle Cloud</a:t>
                      </a:r>
                      <a:endParaRPr lang="fr-FR" sz="1800" b="0" i="0" u="none" strike="noStrike">
                        <a:effectLst/>
                        <a:latin typeface="Bembo"/>
                      </a:endParaRPr>
                    </a:p>
                  </a:txBody>
                  <a:tcPr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4478"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13811989"/>
                  </a:ext>
                </a:extLst>
              </a:tr>
              <a:tr h="349250">
                <a:tc>
                  <a:txBody>
                    <a:bodyPr/>
                    <a:lstStyle/>
                    <a:p>
                      <a:pPr marL="0" algn="ctr" rtl="0" eaLnBrk="1" fontAlgn="base" latinLnBrk="0" hangingPunct="1">
                        <a:spcBef>
                          <a:spcPts val="0"/>
                        </a:spcBef>
                        <a:spcAft>
                          <a:spcPts val="0"/>
                        </a:spcAft>
                      </a:pPr>
                      <a:r>
                        <a:rPr lang="fr-FR" sz="1100" b="0" i="0" u="none" strike="noStrike" kern="1200">
                          <a:solidFill>
                            <a:srgbClr val="000000"/>
                          </a:solidFill>
                          <a:effectLst/>
                          <a:latin typeface="Bembo"/>
                        </a:rPr>
                        <a:t>Type de BDD</a:t>
                      </a:r>
                      <a:endParaRPr lang="fr-FR" sz="1800" b="0" i="0" u="none" strike="noStrike">
                        <a:effectLst/>
                        <a:latin typeface="Bembo"/>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l" rtl="0" eaLnBrk="1" fontAlgn="base" latinLnBrk="0" hangingPunct="1">
                        <a:spcBef>
                          <a:spcPts val="0"/>
                        </a:spcBef>
                        <a:spcAft>
                          <a:spcPts val="0"/>
                        </a:spcAft>
                      </a:pPr>
                      <a:r>
                        <a:rPr lang="fr-FR" sz="1100" b="0" i="0" u="none" strike="noStrike" kern="1200">
                          <a:solidFill>
                            <a:srgbClr val="000000"/>
                          </a:solidFill>
                          <a:effectLst/>
                          <a:latin typeface="Bembo"/>
                        </a:rPr>
                        <a:t>Relationnelles (RDS)</a:t>
                      </a:r>
                      <a:endParaRPr lang="fr-FR" sz="1800" b="0" i="0" u="none" strike="noStrike">
                        <a:effectLst/>
                        <a:latin typeface="Bembo"/>
                      </a:endParaRPr>
                    </a:p>
                    <a:p>
                      <a:pPr marL="0" algn="l" rtl="0" eaLnBrk="1" fontAlgn="base" latinLnBrk="0" hangingPunct="1">
                        <a:spcBef>
                          <a:spcPts val="0"/>
                        </a:spcBef>
                        <a:spcAft>
                          <a:spcPts val="0"/>
                        </a:spcAft>
                      </a:pPr>
                      <a:r>
                        <a:rPr lang="fr-FR" sz="1100" b="0" i="0" u="none" strike="noStrike" kern="1200">
                          <a:solidFill>
                            <a:srgbClr val="000000"/>
                          </a:solidFill>
                          <a:effectLst/>
                          <a:latin typeface="Bembo"/>
                        </a:rPr>
                        <a:t>NoSQL (DynamoDB)</a:t>
                      </a:r>
                      <a:endParaRPr lang="fr-FR" sz="1800" b="0" i="0" u="none" strike="noStrike">
                        <a:effectLst/>
                        <a:latin typeface="Bembo"/>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l" rtl="0" eaLnBrk="1" fontAlgn="base" latinLnBrk="0" hangingPunct="1">
                        <a:spcBef>
                          <a:spcPts val="0"/>
                        </a:spcBef>
                        <a:spcAft>
                          <a:spcPts val="0"/>
                        </a:spcAft>
                      </a:pPr>
                      <a:r>
                        <a:rPr lang="fr-FR" sz="1100" b="0" i="0" u="none" strike="noStrike" kern="1200">
                          <a:solidFill>
                            <a:srgbClr val="000000"/>
                          </a:solidFill>
                          <a:effectLst/>
                          <a:latin typeface="Bembo"/>
                        </a:rPr>
                        <a:t>Relationnelles (SQL Database)</a:t>
                      </a:r>
                      <a:endParaRPr lang="fr-FR" sz="1800" b="0" i="0" u="none" strike="noStrike">
                        <a:effectLst/>
                        <a:latin typeface="Bembo"/>
                      </a:endParaRPr>
                    </a:p>
                    <a:p>
                      <a:pPr marL="0" algn="l" rtl="0" eaLnBrk="1" fontAlgn="base" latinLnBrk="0" hangingPunct="1">
                        <a:spcBef>
                          <a:spcPts val="0"/>
                        </a:spcBef>
                        <a:spcAft>
                          <a:spcPts val="0"/>
                        </a:spcAft>
                      </a:pPr>
                      <a:r>
                        <a:rPr lang="fr-FR" sz="1100" b="0" i="0" u="none" strike="noStrike" kern="1200">
                          <a:solidFill>
                            <a:srgbClr val="000000"/>
                          </a:solidFill>
                          <a:effectLst/>
                          <a:latin typeface="Bembo"/>
                        </a:rPr>
                        <a:t>NoSQL (Cosmos DB)</a:t>
                      </a:r>
                      <a:endParaRPr lang="fr-FR" sz="1800" b="0" i="0" u="none" strike="noStrike">
                        <a:effectLst/>
                        <a:latin typeface="Bembo"/>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l" rtl="0" eaLnBrk="1" fontAlgn="base" latinLnBrk="0" hangingPunct="1">
                        <a:spcBef>
                          <a:spcPts val="0"/>
                        </a:spcBef>
                        <a:spcAft>
                          <a:spcPts val="0"/>
                        </a:spcAft>
                      </a:pPr>
                      <a:r>
                        <a:rPr lang="fr-FR" sz="1100" b="0" i="0" u="none" strike="noStrike" kern="1200">
                          <a:solidFill>
                            <a:srgbClr val="000000"/>
                          </a:solidFill>
                          <a:effectLst/>
                          <a:latin typeface="Bembo"/>
                        </a:rPr>
                        <a:t>Relationnelles (Cloud SQL)</a:t>
                      </a:r>
                      <a:endParaRPr lang="fr-FR" sz="1800" b="0" i="0" u="none" strike="noStrike">
                        <a:effectLst/>
                        <a:latin typeface="Bembo"/>
                      </a:endParaRPr>
                    </a:p>
                    <a:p>
                      <a:pPr marL="0" algn="l" rtl="0" eaLnBrk="1" fontAlgn="base" latinLnBrk="0" hangingPunct="1">
                        <a:spcBef>
                          <a:spcPts val="0"/>
                        </a:spcBef>
                        <a:spcAft>
                          <a:spcPts val="0"/>
                        </a:spcAft>
                      </a:pPr>
                      <a:r>
                        <a:rPr lang="fr-FR" sz="1100" b="0" i="0" u="none" strike="noStrike" kern="1200">
                          <a:solidFill>
                            <a:srgbClr val="000000"/>
                          </a:solidFill>
                          <a:effectLst/>
                          <a:latin typeface="Bembo"/>
                        </a:rPr>
                        <a:t>NoSQL (Firebase Realtime Database)</a:t>
                      </a:r>
                      <a:endParaRPr lang="fr-FR" sz="1800" b="0" i="0" u="none" strike="noStrike">
                        <a:effectLst/>
                        <a:latin typeface="Bembo"/>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l" rtl="0" eaLnBrk="1" fontAlgn="base" latinLnBrk="0" hangingPunct="1">
                        <a:spcBef>
                          <a:spcPts val="0"/>
                        </a:spcBef>
                        <a:spcAft>
                          <a:spcPts val="0"/>
                        </a:spcAft>
                      </a:pPr>
                      <a:r>
                        <a:rPr lang="fr-FR" sz="1100" b="0" i="0" u="none" strike="noStrike" kern="1200">
                          <a:solidFill>
                            <a:srgbClr val="000000"/>
                          </a:solidFill>
                          <a:effectLst/>
                          <a:latin typeface="Bembo"/>
                        </a:rPr>
                        <a:t>Relationnelles (Autonomous Transaction Processing )</a:t>
                      </a:r>
                      <a:endParaRPr lang="fr-FR" sz="1800" b="0" i="0" u="none" strike="noStrike">
                        <a:effectLst/>
                        <a:latin typeface="Bembo"/>
                      </a:endParaRPr>
                    </a:p>
                    <a:p>
                      <a:pPr marL="0" algn="l" rtl="0" eaLnBrk="1" fontAlgn="base" latinLnBrk="0" hangingPunct="1">
                        <a:spcBef>
                          <a:spcPts val="0"/>
                        </a:spcBef>
                        <a:spcAft>
                          <a:spcPts val="0"/>
                        </a:spcAft>
                      </a:pPr>
                      <a:r>
                        <a:rPr lang="fr-FR" sz="1100" b="0" i="0" u="none" strike="noStrike" kern="1200">
                          <a:solidFill>
                            <a:srgbClr val="000000"/>
                          </a:solidFill>
                          <a:effectLst/>
                          <a:latin typeface="Bembo"/>
                        </a:rPr>
                        <a:t>NoSQL (NoSQL Database)</a:t>
                      </a:r>
                      <a:endParaRPr lang="fr-FR" sz="1800" b="0" i="0" u="none" strike="noStrike">
                        <a:effectLst/>
                        <a:latin typeface="Bembo"/>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86180737"/>
                  </a:ext>
                </a:extLst>
              </a:tr>
              <a:tr h="457200">
                <a:tc>
                  <a:txBody>
                    <a:bodyPr/>
                    <a:lstStyle/>
                    <a:p>
                      <a:pPr marL="0" algn="ctr" rtl="0" eaLnBrk="1" fontAlgn="base" latinLnBrk="0" hangingPunct="1">
                        <a:spcBef>
                          <a:spcPts val="0"/>
                        </a:spcBef>
                        <a:spcAft>
                          <a:spcPts val="0"/>
                        </a:spcAft>
                      </a:pPr>
                      <a:r>
                        <a:rPr lang="fr-FR" sz="1100" b="0" i="0" u="none" strike="noStrike" kern="1200">
                          <a:solidFill>
                            <a:srgbClr val="000000"/>
                          </a:solidFill>
                          <a:effectLst/>
                          <a:highlight>
                            <a:srgbClr val="F2F2F2"/>
                          </a:highlight>
                          <a:latin typeface="Bembo"/>
                        </a:rPr>
                        <a:t>Tarification </a:t>
                      </a:r>
                      <a:endParaRPr lang="fr-FR" sz="1800" b="0" i="0" u="none" strike="noStrike">
                        <a:effectLst/>
                        <a:highlight>
                          <a:srgbClr val="F2F2F2"/>
                        </a:highlight>
                        <a:latin typeface="Bembo"/>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0" algn="l" rtl="0" eaLnBrk="1" fontAlgn="base" latinLnBrk="0" hangingPunct="1">
                        <a:spcBef>
                          <a:spcPts val="0"/>
                        </a:spcBef>
                        <a:spcAft>
                          <a:spcPts val="0"/>
                        </a:spcAft>
                      </a:pPr>
                      <a:r>
                        <a:rPr lang="fr-FR" sz="1100" b="0" i="0" u="none" strike="noStrike" kern="1200">
                          <a:solidFill>
                            <a:srgbClr val="000000"/>
                          </a:solidFill>
                          <a:effectLst/>
                          <a:highlight>
                            <a:srgbClr val="F2F2F2"/>
                          </a:highlight>
                          <a:latin typeface="Bembo"/>
                        </a:rPr>
                        <a:t>- Tarification basée sur le type d'instance, la classe d'instance, le stockage utilisé et les sauvegardes (RDS) </a:t>
                      </a:r>
                      <a:br>
                        <a:rPr lang="fr-FR" sz="1100" b="0" i="0" u="none" strike="noStrike" kern="1200">
                          <a:solidFill>
                            <a:srgbClr val="000000"/>
                          </a:solidFill>
                          <a:effectLst/>
                          <a:highlight>
                            <a:srgbClr val="F2F2F2"/>
                          </a:highlight>
                          <a:latin typeface="Bembo"/>
                        </a:rPr>
                      </a:br>
                      <a:br>
                        <a:rPr lang="fr-FR" sz="1100" b="0" i="0" u="none" strike="noStrike" kern="1200">
                          <a:solidFill>
                            <a:srgbClr val="000000"/>
                          </a:solidFill>
                          <a:effectLst/>
                          <a:highlight>
                            <a:srgbClr val="F2F2F2"/>
                          </a:highlight>
                          <a:latin typeface="Bembo"/>
                        </a:rPr>
                      </a:br>
                      <a:r>
                        <a:rPr lang="fr-FR" sz="1100" b="0" i="0" u="none" strike="noStrike" kern="1200">
                          <a:solidFill>
                            <a:srgbClr val="000000"/>
                          </a:solidFill>
                          <a:effectLst/>
                          <a:highlight>
                            <a:srgbClr val="F2F2F2"/>
                          </a:highlight>
                          <a:latin typeface="Bembo"/>
                        </a:rPr>
                        <a:t>- Tarification basée sur la capacité provisionnée (lecture/écriture par seconde) et le stockage utilisé</a:t>
                      </a:r>
                      <a:endParaRPr lang="fr-FR" sz="1800" b="0" i="0" u="none" strike="noStrike">
                        <a:effectLst/>
                        <a:highlight>
                          <a:srgbClr val="F2F2F2"/>
                        </a:highlight>
                        <a:latin typeface="Bembo"/>
                      </a:endParaRPr>
                    </a:p>
                    <a:p>
                      <a:pPr marL="0" algn="l" rtl="0" eaLnBrk="1" fontAlgn="base" latinLnBrk="0" hangingPunct="1">
                        <a:spcBef>
                          <a:spcPts val="0"/>
                        </a:spcBef>
                        <a:spcAft>
                          <a:spcPts val="0"/>
                        </a:spcAft>
                      </a:pPr>
                      <a:r>
                        <a:rPr lang="fr-FR" sz="1100" b="0" i="0" u="none" strike="noStrike" kern="1200">
                          <a:solidFill>
                            <a:srgbClr val="000000"/>
                          </a:solidFill>
                          <a:effectLst/>
                          <a:highlight>
                            <a:srgbClr val="F2F2F2"/>
                          </a:highlight>
                          <a:latin typeface="Bembo"/>
                        </a:rPr>
                        <a:t>(DynamoDB)</a:t>
                      </a:r>
                      <a:endParaRPr lang="fr-FR" sz="1800" b="0" i="0" u="none" strike="noStrike">
                        <a:effectLst/>
                        <a:highlight>
                          <a:srgbClr val="F2F2F2"/>
                        </a:highlight>
                        <a:latin typeface="Bembo"/>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0" algn="l" rtl="0" eaLnBrk="1" fontAlgn="base" latinLnBrk="0" hangingPunct="1">
                        <a:spcBef>
                          <a:spcPts val="0"/>
                        </a:spcBef>
                        <a:spcAft>
                          <a:spcPts val="0"/>
                        </a:spcAft>
                      </a:pPr>
                      <a:r>
                        <a:rPr lang="fr-FR" sz="1100" b="0" i="0" u="none" strike="noStrike" kern="1200">
                          <a:solidFill>
                            <a:srgbClr val="000000"/>
                          </a:solidFill>
                          <a:effectLst/>
                          <a:highlight>
                            <a:srgbClr val="F2F2F2"/>
                          </a:highlight>
                          <a:latin typeface="Bembo"/>
                        </a:rPr>
                        <a:t>Basée sur les ressources consommées</a:t>
                      </a:r>
                      <a:endParaRPr lang="fr-FR" sz="1800" b="0" i="0" u="none" strike="noStrike">
                        <a:effectLst/>
                        <a:highlight>
                          <a:srgbClr val="F2F2F2"/>
                        </a:highlight>
                        <a:latin typeface="Bembo"/>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0" marR="0" indent="0" algn="l" rtl="0" eaLnBrk="1" fontAlgn="base" latinLnBrk="0" hangingPunct="1">
                        <a:spcBef>
                          <a:spcPts val="0"/>
                        </a:spcBef>
                        <a:spcAft>
                          <a:spcPts val="0"/>
                        </a:spcAft>
                      </a:pPr>
                      <a:r>
                        <a:rPr lang="fr-FR" sz="1100" b="0" i="0" u="none" strike="noStrike" kern="1200">
                          <a:solidFill>
                            <a:srgbClr val="000000"/>
                          </a:solidFill>
                          <a:effectLst/>
                          <a:highlight>
                            <a:srgbClr val="F2F2F2"/>
                          </a:highlight>
                          <a:latin typeface="Bembo"/>
                        </a:rPr>
                        <a:t>Basée sur les ressources consommées</a:t>
                      </a:r>
                      <a:endParaRPr lang="fr-FR" sz="1800" b="0" i="0" u="none" strike="noStrike">
                        <a:effectLst/>
                        <a:highlight>
                          <a:srgbClr val="F2F2F2"/>
                        </a:highlight>
                        <a:latin typeface="Bembo"/>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0" marR="0" indent="0" algn="l" rtl="0" eaLnBrk="1" fontAlgn="base" latinLnBrk="0" hangingPunct="1">
                        <a:spcBef>
                          <a:spcPts val="0"/>
                        </a:spcBef>
                        <a:spcAft>
                          <a:spcPts val="0"/>
                        </a:spcAft>
                      </a:pPr>
                      <a:r>
                        <a:rPr lang="fr-FR" sz="1100" b="0" i="0" u="none" strike="noStrike" kern="1200">
                          <a:solidFill>
                            <a:srgbClr val="000000"/>
                          </a:solidFill>
                          <a:effectLst/>
                          <a:highlight>
                            <a:srgbClr val="F2F2F2"/>
                          </a:highlight>
                          <a:latin typeface="Bembo"/>
                        </a:rPr>
                        <a:t>Basée sur la consommation des ressources</a:t>
                      </a:r>
                      <a:endParaRPr lang="fr-FR" sz="1800" b="0" i="0" u="none" strike="noStrike">
                        <a:effectLst/>
                        <a:highlight>
                          <a:srgbClr val="F2F2F2"/>
                        </a:highlight>
                        <a:latin typeface="Bembo"/>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46804265"/>
                  </a:ext>
                </a:extLst>
              </a:tr>
              <a:tr h="349250">
                <a:tc>
                  <a:txBody>
                    <a:bodyPr/>
                    <a:lstStyle/>
                    <a:p>
                      <a:pPr marL="0" algn="ctr" rtl="0" eaLnBrk="1" fontAlgn="base" latinLnBrk="0" hangingPunct="1">
                        <a:spcBef>
                          <a:spcPts val="0"/>
                        </a:spcBef>
                        <a:spcAft>
                          <a:spcPts val="0"/>
                        </a:spcAft>
                      </a:pPr>
                      <a:r>
                        <a:rPr lang="fr-FR" sz="1100" b="0" i="0" u="none" strike="noStrike" kern="1200">
                          <a:solidFill>
                            <a:srgbClr val="000000"/>
                          </a:solidFill>
                          <a:effectLst/>
                          <a:latin typeface="Bembo"/>
                        </a:rPr>
                        <a:t>Facilité d’utilisation</a:t>
                      </a:r>
                      <a:endParaRPr lang="fr-FR" sz="1800" b="0" i="0" u="none" strike="noStrike">
                        <a:effectLst/>
                        <a:latin typeface="Bembo"/>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171450" indent="-171450" algn="l" rtl="0" eaLnBrk="1" fontAlgn="base" latinLnBrk="0" hangingPunct="1">
                        <a:spcBef>
                          <a:spcPts val="0"/>
                        </a:spcBef>
                        <a:spcAft>
                          <a:spcPts val="0"/>
                        </a:spcAft>
                        <a:buFont typeface="Calibri"/>
                        <a:buChar char="-"/>
                      </a:pPr>
                      <a:r>
                        <a:rPr lang="fr-FR" sz="1100" b="0" i="0" u="none" strike="noStrike" kern="1200" dirty="0">
                          <a:solidFill>
                            <a:srgbClr val="000000"/>
                          </a:solidFill>
                          <a:effectLst/>
                          <a:latin typeface="Bembo"/>
                        </a:rPr>
                        <a:t>Interface utilisateur conviviale via le tableau de bord AWS Management Console</a:t>
                      </a:r>
                      <a:br>
                        <a:rPr lang="fr-FR" sz="1100" b="0" i="0" u="none" strike="noStrike" kern="1200" dirty="0">
                          <a:solidFill>
                            <a:srgbClr val="000000"/>
                          </a:solidFill>
                          <a:effectLst/>
                          <a:latin typeface="Bembo"/>
                        </a:rPr>
                      </a:br>
                      <a:endParaRPr lang="fr-FR" sz="1800" b="0" i="0" u="none" strike="noStrike" dirty="0">
                        <a:effectLst/>
                        <a:latin typeface="Arial"/>
                      </a:endParaRPr>
                    </a:p>
                    <a:p>
                      <a:pPr marL="171450" indent="-171450" algn="l" rtl="0" eaLnBrk="1" fontAlgn="base" latinLnBrk="0" hangingPunct="1">
                        <a:spcBef>
                          <a:spcPts val="0"/>
                        </a:spcBef>
                        <a:spcAft>
                          <a:spcPts val="0"/>
                        </a:spcAft>
                        <a:buFont typeface="Calibri"/>
                        <a:buChar char="-"/>
                      </a:pPr>
                      <a:r>
                        <a:rPr lang="fr-FR" sz="1100" b="0" i="0" u="none" strike="noStrike" kern="1200" dirty="0">
                          <a:solidFill>
                            <a:srgbClr val="000000"/>
                          </a:solidFill>
                          <a:effectLst/>
                          <a:latin typeface="Bembo"/>
                        </a:rPr>
                        <a:t>Gestion simplifiée avec des fonctionnalités telles que les sauvegardes automatiques, le redimensionnement automatique et la réplication multi-</a:t>
                      </a:r>
                      <a:r>
                        <a:rPr lang="fr-FR" sz="1100" b="0" i="0" u="none" strike="noStrike" kern="1200" dirty="0" err="1">
                          <a:solidFill>
                            <a:srgbClr val="000000"/>
                          </a:solidFill>
                          <a:effectLst/>
                          <a:latin typeface="Bembo"/>
                        </a:rPr>
                        <a:t>az</a:t>
                      </a:r>
                      <a:r>
                        <a:rPr lang="fr-FR" sz="1100" b="0" i="0" u="none" strike="noStrike" kern="1200" dirty="0">
                          <a:solidFill>
                            <a:srgbClr val="000000"/>
                          </a:solidFill>
                          <a:effectLst/>
                          <a:latin typeface="Bembo"/>
                        </a:rPr>
                        <a:t> pour RDS</a:t>
                      </a:r>
                      <a:br>
                        <a:rPr lang="fr-FR" sz="1100" b="0" i="0" u="none" strike="noStrike" kern="1200" dirty="0">
                          <a:solidFill>
                            <a:srgbClr val="000000"/>
                          </a:solidFill>
                          <a:effectLst/>
                          <a:latin typeface="Bembo"/>
                        </a:rPr>
                      </a:br>
                      <a:endParaRPr lang="fr-FR" sz="1800" b="0" i="0" u="none" strike="noStrike" dirty="0">
                        <a:effectLst/>
                        <a:latin typeface="Bembo"/>
                      </a:endParaRPr>
                    </a:p>
                    <a:p>
                      <a:pPr marL="171450" indent="-171450" algn="l" rtl="0" eaLnBrk="1" fontAlgn="base" latinLnBrk="0" hangingPunct="1">
                        <a:spcBef>
                          <a:spcPts val="0"/>
                        </a:spcBef>
                        <a:spcAft>
                          <a:spcPts val="0"/>
                        </a:spcAft>
                        <a:buFont typeface="Calibri"/>
                        <a:buChar char="-"/>
                      </a:pPr>
                      <a:r>
                        <a:rPr lang="fr-FR" sz="1100" b="0" i="0" u="none" strike="noStrike" kern="1200" dirty="0">
                          <a:solidFill>
                            <a:srgbClr val="000000"/>
                          </a:solidFill>
                          <a:effectLst/>
                          <a:latin typeface="Bembo"/>
                        </a:rPr>
                        <a:t>Évolutivité transparente avec la mise à l'échelle automatique pour </a:t>
                      </a:r>
                      <a:r>
                        <a:rPr lang="fr-FR" sz="1100" b="0" i="0" u="none" strike="noStrike" kern="1200" dirty="0" err="1">
                          <a:solidFill>
                            <a:srgbClr val="000000"/>
                          </a:solidFill>
                          <a:effectLst/>
                          <a:latin typeface="Bembo"/>
                        </a:rPr>
                        <a:t>DynamoDB</a:t>
                      </a:r>
                      <a:endParaRPr lang="fr-FR" sz="1800" b="0" i="0" u="none" strike="noStrike" dirty="0">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173355" indent="-173355" algn="l" rtl="0" eaLnBrk="1" fontAlgn="base" latinLnBrk="0" hangingPunct="1">
                        <a:spcBef>
                          <a:spcPts val="0"/>
                        </a:spcBef>
                        <a:spcAft>
                          <a:spcPts val="0"/>
                        </a:spcAft>
                        <a:buClrTx/>
                        <a:buSzPts val="1100"/>
                        <a:buFont typeface="Calibri" panose="020B0604020202020204" pitchFamily="34" charset="0"/>
                        <a:buChar char="-"/>
                      </a:pPr>
                      <a:r>
                        <a:rPr lang="fr-FR" sz="1100" b="0" i="0" u="none" strike="noStrike" kern="1200">
                          <a:solidFill>
                            <a:srgbClr val="000000"/>
                          </a:solidFill>
                          <a:effectLst/>
                          <a:latin typeface="Bembo"/>
                        </a:rPr>
                        <a:t>Intégration étroite avec les autres services Azure via le portail Azure</a:t>
                      </a:r>
                      <a:endParaRPr lang="fr-FR" sz="1100" b="0" i="0" u="none" strike="noStrike">
                        <a:effectLst/>
                        <a:latin typeface="Bembo"/>
                      </a:endParaRPr>
                    </a:p>
                    <a:p>
                      <a:pPr marL="173355" lvl="0" indent="-173355" algn="l">
                        <a:spcBef>
                          <a:spcPts val="0"/>
                        </a:spcBef>
                        <a:spcAft>
                          <a:spcPts val="0"/>
                        </a:spcAft>
                        <a:buClrTx/>
                        <a:buSzPts val="1100"/>
                        <a:buFont typeface="Calibri" panose="020B0604020202020204" pitchFamily="34" charset="0"/>
                        <a:buChar char="-"/>
                      </a:pPr>
                      <a:endParaRPr lang="fr-FR" sz="1100" b="0" i="0" u="none" strike="noStrike" kern="1200">
                        <a:solidFill>
                          <a:srgbClr val="000000"/>
                        </a:solidFill>
                        <a:effectLst/>
                        <a:latin typeface="Bembo"/>
                      </a:endParaRPr>
                    </a:p>
                    <a:p>
                      <a:pPr marL="171450" indent="-171450" algn="l" rtl="0" eaLnBrk="1" fontAlgn="base" latinLnBrk="0" hangingPunct="1">
                        <a:spcBef>
                          <a:spcPts val="0"/>
                        </a:spcBef>
                        <a:spcAft>
                          <a:spcPts val="0"/>
                        </a:spcAft>
                        <a:buFont typeface="Calibri"/>
                        <a:buChar char="-"/>
                      </a:pPr>
                      <a:r>
                        <a:rPr lang="fr-FR" sz="1100" b="0" i="0" u="none" strike="noStrike" kern="1200">
                          <a:solidFill>
                            <a:srgbClr val="000000"/>
                          </a:solidFill>
                          <a:effectLst/>
                          <a:latin typeface="Bembo"/>
                        </a:rPr>
                        <a:t>Gestion simplifiée avec des fonctionnalités telles que les sauvegardes automatiques, la mise à l'échelle automatique et la haute disponibilité</a:t>
                      </a:r>
                      <a:endParaRPr lang="fr-FR" sz="1800" b="0" i="0" u="none" strike="noStrike">
                        <a:effectLst/>
                        <a:latin typeface="Bembo"/>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173355" indent="-173355" algn="l" rtl="0" eaLnBrk="1" fontAlgn="base" latinLnBrk="0" hangingPunct="1">
                        <a:spcBef>
                          <a:spcPts val="0"/>
                        </a:spcBef>
                        <a:spcAft>
                          <a:spcPts val="0"/>
                        </a:spcAft>
                        <a:buClrTx/>
                        <a:buSzPts val="1100"/>
                        <a:buFont typeface="Calibri" panose="020B0604020202020204" pitchFamily="34" charset="0"/>
                        <a:buChar char="-"/>
                      </a:pPr>
                      <a:r>
                        <a:rPr lang="fr-FR" sz="1100" b="0" i="0" u="none" strike="noStrike" kern="1200">
                          <a:solidFill>
                            <a:srgbClr val="000000"/>
                          </a:solidFill>
                          <a:effectLst/>
                          <a:latin typeface="Bembo"/>
                        </a:rPr>
                        <a:t>Intégration étroite avec les autres services Google Cloud via la console Google Cloud</a:t>
                      </a:r>
                      <a:endParaRPr lang="fr-FR" sz="1100" b="0" i="0" u="none" strike="noStrike">
                        <a:effectLst/>
                        <a:latin typeface="Bembo"/>
                      </a:endParaRPr>
                    </a:p>
                    <a:p>
                      <a:pPr marL="173355" lvl="0" indent="-173355" algn="l">
                        <a:spcBef>
                          <a:spcPts val="0"/>
                        </a:spcBef>
                        <a:spcAft>
                          <a:spcPts val="0"/>
                        </a:spcAft>
                        <a:buClrTx/>
                        <a:buSzPts val="1100"/>
                        <a:buFont typeface="Calibri" panose="020B0604020202020204" pitchFamily="34" charset="0"/>
                        <a:buChar char="-"/>
                      </a:pPr>
                      <a:endParaRPr lang="fr-FR" sz="1100" b="0" i="0" u="none" strike="noStrike" kern="1200">
                        <a:solidFill>
                          <a:srgbClr val="000000"/>
                        </a:solidFill>
                        <a:effectLst/>
                        <a:latin typeface="Bembo"/>
                      </a:endParaRPr>
                    </a:p>
                    <a:p>
                      <a:pPr marL="171450" indent="-171450" algn="l" rtl="0" eaLnBrk="1" fontAlgn="base" latinLnBrk="0" hangingPunct="1">
                        <a:spcBef>
                          <a:spcPts val="0"/>
                        </a:spcBef>
                        <a:spcAft>
                          <a:spcPts val="0"/>
                        </a:spcAft>
                        <a:buFont typeface="Calibri"/>
                        <a:buChar char="-"/>
                      </a:pPr>
                      <a:r>
                        <a:rPr lang="fr-FR" sz="1100" b="0" i="0" u="none" strike="noStrike" kern="1200">
                          <a:solidFill>
                            <a:srgbClr val="000000"/>
                          </a:solidFill>
                          <a:effectLst/>
                          <a:latin typeface="Bembo"/>
                        </a:rPr>
                        <a:t>Gestion simplifiée avec des fonctionnalités telles que les sauvegardes automatiques, la mise à l'échelle automatique et la haute disponibilité</a:t>
                      </a:r>
                      <a:endParaRPr lang="fr-FR" sz="1800" b="0" i="0" u="none" strike="noStrike">
                        <a:effectLst/>
                        <a:latin typeface="Bembo"/>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indent="0" algn="l" rtl="0" eaLnBrk="1" fontAlgn="base" latinLnBrk="0" hangingPunct="1">
                        <a:spcBef>
                          <a:spcPts val="0"/>
                        </a:spcBef>
                        <a:spcAft>
                          <a:spcPts val="0"/>
                        </a:spcAft>
                      </a:pPr>
                      <a:r>
                        <a:rPr lang="fr-FR" sz="1100" b="0" i="0" u="none" strike="noStrike" kern="1200">
                          <a:solidFill>
                            <a:srgbClr val="000000"/>
                          </a:solidFill>
                          <a:effectLst/>
                          <a:latin typeface="Bembo"/>
                        </a:rPr>
                        <a:t>- Interface utilisateur intuitive via le portail Oracle Cloud</a:t>
                      </a:r>
                      <a:endParaRPr lang="fr-FR" sz="1800" b="0" i="0" u="none" strike="noStrike">
                        <a:effectLst/>
                        <a:latin typeface="Bembo"/>
                      </a:endParaRPr>
                    </a:p>
                    <a:p>
                      <a:pPr marL="0" lvl="0" indent="0" algn="l">
                        <a:spcBef>
                          <a:spcPts val="0"/>
                        </a:spcBef>
                        <a:spcAft>
                          <a:spcPts val="0"/>
                        </a:spcAft>
                        <a:buNone/>
                      </a:pPr>
                      <a:endParaRPr lang="fr-FR" sz="1100" b="0" i="0" u="none" strike="noStrike" kern="1200">
                        <a:solidFill>
                          <a:srgbClr val="000000"/>
                        </a:solidFill>
                        <a:effectLst/>
                        <a:latin typeface="Bembo"/>
                      </a:endParaRPr>
                    </a:p>
                    <a:p>
                      <a:pPr marL="0" algn="l" rtl="0" eaLnBrk="1" fontAlgn="base" latinLnBrk="0" hangingPunct="1">
                        <a:spcBef>
                          <a:spcPts val="0"/>
                        </a:spcBef>
                        <a:spcAft>
                          <a:spcPts val="0"/>
                        </a:spcAft>
                      </a:pPr>
                      <a:r>
                        <a:rPr lang="fr-FR" sz="1100" b="0" i="0" u="none" strike="noStrike" kern="1200">
                          <a:solidFill>
                            <a:srgbClr val="000000"/>
                          </a:solidFill>
                          <a:effectLst/>
                          <a:latin typeface="Bembo"/>
                        </a:rPr>
                        <a:t>- Gestion simplifiée avec des fonctionnalités telles que l'automatisation des tâches administratives et la haute disponibilité</a:t>
                      </a:r>
                      <a:endParaRPr lang="fr-FR" sz="1800" b="0" i="0" u="none" strike="noStrike">
                        <a:effectLst/>
                        <a:latin typeface="Bembo"/>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76558614"/>
                  </a:ext>
                </a:extLst>
              </a:tr>
              <a:tr h="457200">
                <a:tc>
                  <a:txBody>
                    <a:bodyPr/>
                    <a:lstStyle/>
                    <a:p>
                      <a:pPr marL="0" algn="l" rtl="0" eaLnBrk="1" fontAlgn="base" latinLnBrk="0" hangingPunct="1">
                        <a:spcBef>
                          <a:spcPts val="0"/>
                        </a:spcBef>
                        <a:spcAft>
                          <a:spcPts val="0"/>
                        </a:spcAft>
                      </a:pPr>
                      <a:r>
                        <a:rPr lang="fr-FR" sz="1100" b="0" i="0" u="none" strike="noStrike" kern="1200">
                          <a:solidFill>
                            <a:srgbClr val="000000"/>
                          </a:solidFill>
                          <a:effectLst/>
                          <a:highlight>
                            <a:srgbClr val="F2F2F2"/>
                          </a:highlight>
                          <a:latin typeface="Bembo"/>
                        </a:rPr>
                        <a:t>Fonctionnalités spécifiques</a:t>
                      </a:r>
                      <a:endParaRPr lang="fr-FR" sz="1800" b="0" i="0" u="none" strike="noStrike">
                        <a:effectLst/>
                        <a:highlight>
                          <a:srgbClr val="F2F2F2"/>
                        </a:highlight>
                        <a:latin typeface="Bembo"/>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0" marR="0" indent="0" algn="l" rtl="0" eaLnBrk="1" fontAlgn="base" latinLnBrk="0" hangingPunct="1">
                        <a:spcBef>
                          <a:spcPts val="0"/>
                        </a:spcBef>
                        <a:spcAft>
                          <a:spcPts val="0"/>
                        </a:spcAft>
                      </a:pPr>
                      <a:r>
                        <a:rPr lang="fr-FR" sz="1100" b="0" i="0" u="none" strike="noStrike" kern="1200">
                          <a:solidFill>
                            <a:srgbClr val="000000"/>
                          </a:solidFill>
                          <a:effectLst/>
                          <a:highlight>
                            <a:srgbClr val="F2F2F2"/>
                          </a:highlight>
                          <a:latin typeface="Bembo"/>
                        </a:rPr>
                        <a:t>- RDS offre une compatibilité avec plusieurs moteurs de bases de données relationnelles populaires</a:t>
                      </a:r>
                      <a:endParaRPr lang="fr-FR" sz="1800" b="0" i="0" u="none" strike="noStrike">
                        <a:effectLst/>
                        <a:highlight>
                          <a:srgbClr val="F2F2F2"/>
                        </a:highlight>
                        <a:latin typeface="Bembo"/>
                      </a:endParaRPr>
                    </a:p>
                    <a:p>
                      <a:pPr marL="0" marR="0" lvl="0" indent="0" algn="l">
                        <a:spcBef>
                          <a:spcPts val="0"/>
                        </a:spcBef>
                        <a:spcAft>
                          <a:spcPts val="0"/>
                        </a:spcAft>
                        <a:buNone/>
                      </a:pPr>
                      <a:endParaRPr lang="fr-FR" sz="1100" b="0" i="0" u="none" strike="noStrike" kern="1200">
                        <a:solidFill>
                          <a:srgbClr val="000000"/>
                        </a:solidFill>
                        <a:effectLst/>
                        <a:highlight>
                          <a:srgbClr val="F2F2F2"/>
                        </a:highlight>
                        <a:latin typeface="Bembo"/>
                      </a:endParaRPr>
                    </a:p>
                    <a:p>
                      <a:pPr marL="0" marR="0" indent="0" algn="l" rtl="0" eaLnBrk="1" fontAlgn="base" latinLnBrk="0" hangingPunct="1">
                        <a:spcBef>
                          <a:spcPts val="0"/>
                        </a:spcBef>
                        <a:spcAft>
                          <a:spcPts val="0"/>
                        </a:spcAft>
                      </a:pPr>
                      <a:r>
                        <a:rPr lang="fr-FR" sz="1100" b="0" i="0" u="none" strike="noStrike" kern="1200">
                          <a:solidFill>
                            <a:srgbClr val="000000"/>
                          </a:solidFill>
                          <a:effectLst/>
                          <a:highlight>
                            <a:srgbClr val="F2F2F2"/>
                          </a:highlight>
                          <a:latin typeface="Bembo"/>
                        </a:rPr>
                        <a:t>- DynamoDB offre des performances rapides et une évolutivité transparente</a:t>
                      </a:r>
                      <a:endParaRPr lang="fr-FR" sz="1800" b="0" i="0" u="none" strike="noStrike">
                        <a:effectLst/>
                        <a:highlight>
                          <a:srgbClr val="F2F2F2"/>
                        </a:highlight>
                        <a:latin typeface="Bembo"/>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0" algn="l" rtl="0" eaLnBrk="1" fontAlgn="base" latinLnBrk="0" hangingPunct="1">
                        <a:spcBef>
                          <a:spcPts val="0"/>
                        </a:spcBef>
                        <a:spcAft>
                          <a:spcPts val="0"/>
                        </a:spcAft>
                      </a:pPr>
                      <a:r>
                        <a:rPr lang="fr-FR" sz="1100" b="0" i="0" u="none" strike="noStrike" kern="1200">
                          <a:solidFill>
                            <a:srgbClr val="000000"/>
                          </a:solidFill>
                          <a:effectLst/>
                          <a:highlight>
                            <a:srgbClr val="F2F2F2"/>
                          </a:highlight>
                          <a:latin typeface="Bembo"/>
                        </a:rPr>
                        <a:t>Cosmos DB offre une latence faible, une distribution mondiale, une scalabilité élastique et une compatibilité multi-modèles</a:t>
                      </a:r>
                      <a:endParaRPr lang="fr-FR" sz="1800" b="0" i="0" u="none" strike="noStrike">
                        <a:effectLst/>
                        <a:highlight>
                          <a:srgbClr val="F2F2F2"/>
                        </a:highlight>
                        <a:latin typeface="Bembo"/>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0" algn="l" rtl="0" eaLnBrk="1" fontAlgn="base" latinLnBrk="0" hangingPunct="1">
                        <a:spcBef>
                          <a:spcPts val="0"/>
                        </a:spcBef>
                        <a:spcAft>
                          <a:spcPts val="0"/>
                        </a:spcAft>
                      </a:pPr>
                      <a:r>
                        <a:rPr lang="fr-FR" sz="1100" b="0" i="0" u="none" strike="noStrike" kern="1200">
                          <a:solidFill>
                            <a:srgbClr val="000000"/>
                          </a:solidFill>
                          <a:effectLst/>
                          <a:highlight>
                            <a:srgbClr val="F2F2F2"/>
                          </a:highlight>
                          <a:latin typeface="Bembo"/>
                        </a:rPr>
                        <a:t>Firebase Realtime Database offre une synchronisation en temps réel entre les clients</a:t>
                      </a:r>
                      <a:endParaRPr lang="fr-FR" sz="1800" b="0" i="0" u="none" strike="noStrike">
                        <a:effectLst/>
                        <a:highlight>
                          <a:srgbClr val="F2F2F2"/>
                        </a:highlight>
                        <a:latin typeface="Bembo"/>
                      </a:endParaRPr>
                    </a:p>
                    <a:p>
                      <a:pPr marL="0" algn="l" rtl="0" eaLnBrk="1" fontAlgn="base" latinLnBrk="0" hangingPunct="1">
                        <a:spcBef>
                          <a:spcPts val="0"/>
                        </a:spcBef>
                        <a:spcAft>
                          <a:spcPts val="0"/>
                        </a:spcAft>
                      </a:pPr>
                      <a:br>
                        <a:rPr lang="fr-FR" sz="1100" b="0" i="0" u="none" strike="noStrike" kern="1200">
                          <a:solidFill>
                            <a:srgbClr val="000000"/>
                          </a:solidFill>
                          <a:effectLst/>
                          <a:highlight>
                            <a:srgbClr val="F2F2F2"/>
                          </a:highlight>
                          <a:latin typeface="Bembo"/>
                        </a:rPr>
                      </a:br>
                      <a:endParaRPr lang="fr-FR" sz="1800" b="0" i="0" u="none" strike="noStrike">
                        <a:effectLst/>
                        <a:highlight>
                          <a:srgbClr val="F2F2F2"/>
                        </a:highlight>
                        <a:latin typeface="Bembo"/>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0" marR="0" indent="0" algn="l" rtl="0" eaLnBrk="1" fontAlgn="base" latinLnBrk="0" hangingPunct="1">
                        <a:spcBef>
                          <a:spcPts val="0"/>
                        </a:spcBef>
                        <a:spcAft>
                          <a:spcPts val="0"/>
                        </a:spcAft>
                      </a:pPr>
                      <a:r>
                        <a:rPr lang="fr-FR" sz="1100" b="0" i="0" u="none" strike="noStrike" kern="1200">
                          <a:solidFill>
                            <a:srgbClr val="000000"/>
                          </a:solidFill>
                          <a:effectLst/>
                          <a:highlight>
                            <a:srgbClr val="F2F2F2"/>
                          </a:highlight>
                          <a:latin typeface="Bembo"/>
                        </a:rPr>
                        <a:t>ATP offre une automatisation complète des tâches administratives, des performances élevées et une haute disponibilité</a:t>
                      </a:r>
                      <a:endParaRPr lang="fr-FR" sz="1800" b="0" i="0" u="none" strike="noStrike">
                        <a:effectLst/>
                        <a:highlight>
                          <a:srgbClr val="F2F2F2"/>
                        </a:highlight>
                        <a:latin typeface="Bembo"/>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166088635"/>
                  </a:ext>
                </a:extLst>
              </a:tr>
              <a:tr h="349250">
                <a:tc>
                  <a:txBody>
                    <a:bodyPr/>
                    <a:lstStyle/>
                    <a:p>
                      <a:pPr marL="0" algn="ctr" rtl="0" eaLnBrk="1" fontAlgn="base" latinLnBrk="0" hangingPunct="1">
                        <a:spcBef>
                          <a:spcPts val="0"/>
                        </a:spcBef>
                        <a:spcAft>
                          <a:spcPts val="0"/>
                        </a:spcAft>
                      </a:pPr>
                      <a:r>
                        <a:rPr lang="fr-FR" sz="1100" b="0" i="0" u="none" strike="noStrike" kern="1200">
                          <a:solidFill>
                            <a:srgbClr val="000000"/>
                          </a:solidFill>
                          <a:effectLst/>
                          <a:latin typeface="Bembo"/>
                        </a:rPr>
                        <a:t>Performance et fiabilité</a:t>
                      </a:r>
                      <a:endParaRPr lang="fr-FR" sz="1800" b="0" i="0" u="none" strike="noStrike">
                        <a:effectLst/>
                        <a:latin typeface="Bembo"/>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0" algn="l" rtl="0" eaLnBrk="1" fontAlgn="base" latinLnBrk="0" hangingPunct="1">
                        <a:spcBef>
                          <a:spcPts val="0"/>
                        </a:spcBef>
                        <a:spcAft>
                          <a:spcPts val="0"/>
                        </a:spcAft>
                      </a:pPr>
                      <a:r>
                        <a:rPr lang="fr-FR" sz="1100" b="0" i="0" u="none" strike="noStrike" kern="1200">
                          <a:solidFill>
                            <a:srgbClr val="000000"/>
                          </a:solidFill>
                          <a:effectLst/>
                          <a:latin typeface="Bembo"/>
                        </a:rPr>
                        <a:t>Haute disponibilité avec SLA garantie</a:t>
                      </a:r>
                      <a:endParaRPr lang="fr-FR" sz="1800" b="0" i="0" u="none" strike="noStrike">
                        <a:effectLst/>
                        <a:latin typeface="Bembo"/>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0" algn="l" rtl="0" eaLnBrk="1" fontAlgn="base" latinLnBrk="0" hangingPunct="1">
                        <a:spcBef>
                          <a:spcPts val="0"/>
                        </a:spcBef>
                        <a:spcAft>
                          <a:spcPts val="0"/>
                        </a:spcAft>
                      </a:pPr>
                      <a:r>
                        <a:rPr lang="fr-FR" sz="1100" b="0" i="0" u="none" strike="noStrike" kern="1200">
                          <a:solidFill>
                            <a:srgbClr val="000000"/>
                          </a:solidFill>
                          <a:effectLst/>
                          <a:latin typeface="Bembo"/>
                        </a:rPr>
                        <a:t>Garantie de disponibilité et de performances élevées avec SLA</a:t>
                      </a:r>
                      <a:endParaRPr lang="fr-FR" sz="1800" b="0" i="0" u="none" strike="noStrike">
                        <a:effectLst/>
                        <a:latin typeface="Bembo"/>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0" marR="0" indent="0" algn="l" rtl="0" eaLnBrk="1" fontAlgn="base" latinLnBrk="0" hangingPunct="1">
                        <a:spcBef>
                          <a:spcPts val="0"/>
                        </a:spcBef>
                        <a:spcAft>
                          <a:spcPts val="0"/>
                        </a:spcAft>
                      </a:pPr>
                      <a:r>
                        <a:rPr lang="fr-FR" sz="1100" b="0" i="0" u="none" strike="noStrike" kern="1200">
                          <a:solidFill>
                            <a:srgbClr val="000000"/>
                          </a:solidFill>
                          <a:effectLst/>
                          <a:latin typeface="Bembo"/>
                        </a:rPr>
                        <a:t>Performances élevées avec SLA garantie</a:t>
                      </a:r>
                      <a:endParaRPr lang="fr-FR" sz="1800" b="0" i="0" u="none" strike="noStrike">
                        <a:effectLst/>
                        <a:latin typeface="Bembo"/>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0" marR="0" indent="0" algn="l" rtl="0" eaLnBrk="1" fontAlgn="base" latinLnBrk="0" hangingPunct="1">
                        <a:spcBef>
                          <a:spcPts val="0"/>
                        </a:spcBef>
                        <a:spcAft>
                          <a:spcPts val="0"/>
                        </a:spcAft>
                      </a:pPr>
                      <a:r>
                        <a:rPr lang="fr-FR" sz="1100" b="0" i="0" u="none" strike="noStrike" kern="1200" dirty="0">
                          <a:solidFill>
                            <a:srgbClr val="000000"/>
                          </a:solidFill>
                          <a:effectLst/>
                          <a:latin typeface="Bembo"/>
                        </a:rPr>
                        <a:t>Performances élevées avec SLA garantie</a:t>
                      </a:r>
                      <a:endParaRPr lang="fr-FR" sz="1800" b="0" i="0" u="none" strike="noStrike" dirty="0">
                        <a:effectLst/>
                        <a:latin typeface="Bembo"/>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800205787"/>
                  </a:ext>
                </a:extLst>
              </a:tr>
            </a:tbl>
          </a:graphicData>
        </a:graphic>
      </p:graphicFrame>
    </p:spTree>
    <p:extLst>
      <p:ext uri="{BB962C8B-B14F-4D97-AF65-F5344CB8AC3E}">
        <p14:creationId xmlns:p14="http://schemas.microsoft.com/office/powerpoint/2010/main" val="946692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07271E9-21F4-400B-84B6-052EAFCFE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E3D78ED-34B7-4F8E-8377-994DCAD3C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64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Une image contenant intérieur, magasin, art&#10;&#10;Description générée automatiquement avec une confiance moyenne">
            <a:extLst>
              <a:ext uri="{FF2B5EF4-FFF2-40B4-BE49-F238E27FC236}">
                <a16:creationId xmlns:a16="http://schemas.microsoft.com/office/drawing/2014/main" id="{D205A86C-F3A0-23D0-978D-6C11B4790434}"/>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4606" r="1" b="1"/>
          <a:stretch/>
        </p:blipFill>
        <p:spPr>
          <a:xfrm>
            <a:off x="20" y="10"/>
            <a:ext cx="12191979" cy="6869638"/>
          </a:xfrm>
          <a:prstGeom prst="rect">
            <a:avLst/>
          </a:prstGeom>
        </p:spPr>
      </p:pic>
      <p:sp>
        <p:nvSpPr>
          <p:cNvPr id="2" name="Titre 1">
            <a:extLst>
              <a:ext uri="{FF2B5EF4-FFF2-40B4-BE49-F238E27FC236}">
                <a16:creationId xmlns:a16="http://schemas.microsoft.com/office/drawing/2014/main" id="{4FE45AF9-36CD-C229-4456-55DA24CF5DE0}"/>
              </a:ext>
            </a:extLst>
          </p:cNvPr>
          <p:cNvSpPr>
            <a:spLocks noGrp="1"/>
          </p:cNvSpPr>
          <p:nvPr>
            <p:ph type="title"/>
          </p:nvPr>
        </p:nvSpPr>
        <p:spPr>
          <a:xfrm>
            <a:off x="1736785" y="723900"/>
            <a:ext cx="8718430" cy="1288489"/>
          </a:xfrm>
          <a:effectLst>
            <a:outerShdw blurRad="50800" dist="12700" dir="2700000" algn="tl" rotWithShape="0">
              <a:prstClr val="black">
                <a:alpha val="40000"/>
              </a:prstClr>
            </a:outerShdw>
          </a:effectLst>
        </p:spPr>
        <p:txBody>
          <a:bodyPr>
            <a:normAutofit/>
          </a:bodyPr>
          <a:lstStyle/>
          <a:p>
            <a:pPr algn="ctr"/>
            <a:r>
              <a:rPr lang="fr-FR">
                <a:solidFill>
                  <a:schemeClr val="tx1"/>
                </a:solidFill>
              </a:rPr>
              <a:t>Que sont les Amazon Web Services ?</a:t>
            </a:r>
          </a:p>
        </p:txBody>
      </p:sp>
      <p:sp>
        <p:nvSpPr>
          <p:cNvPr id="3" name="Espace réservé du contenu 2">
            <a:extLst>
              <a:ext uri="{FF2B5EF4-FFF2-40B4-BE49-F238E27FC236}">
                <a16:creationId xmlns:a16="http://schemas.microsoft.com/office/drawing/2014/main" id="{54A870C8-1B7E-FF1C-57C6-0825ECA3D52B}"/>
              </a:ext>
            </a:extLst>
          </p:cNvPr>
          <p:cNvSpPr>
            <a:spLocks noGrp="1"/>
          </p:cNvSpPr>
          <p:nvPr>
            <p:ph idx="1"/>
          </p:nvPr>
        </p:nvSpPr>
        <p:spPr>
          <a:xfrm>
            <a:off x="2701962" y="2161903"/>
            <a:ext cx="6788076" cy="3416512"/>
          </a:xfrm>
          <a:effectLst>
            <a:outerShdw blurRad="50800" dist="12700" dir="2700000" algn="tl" rotWithShape="0">
              <a:prstClr val="black">
                <a:alpha val="40000"/>
              </a:prstClr>
            </a:outerShdw>
          </a:effectLst>
        </p:spPr>
        <p:txBody>
          <a:bodyPr>
            <a:normAutofit/>
          </a:bodyPr>
          <a:lstStyle/>
          <a:p>
            <a:pPr algn="ctr"/>
            <a:r>
              <a:rPr lang="fr-FR">
                <a:solidFill>
                  <a:schemeClr val="tx1"/>
                </a:solidFill>
              </a:rPr>
              <a:t>AWS propose une multitude de services cloud, notamment du stockage, du calcul, des bases de données, de l'analyse, de l'IA, de la sécurité et bien plus encore. Ces services sont conçus pour répondre aux besoins de divers secteurs d'activité et cas d'utilisation, du développement d'applications mobiles à l'analyse de données en passant par l'Internet des objets (IoT).</a:t>
            </a:r>
          </a:p>
        </p:txBody>
      </p:sp>
      <p:grpSp>
        <p:nvGrpSpPr>
          <p:cNvPr id="14" name="Group 13">
            <a:extLst>
              <a:ext uri="{FF2B5EF4-FFF2-40B4-BE49-F238E27FC236}">
                <a16:creationId xmlns:a16="http://schemas.microsoft.com/office/drawing/2014/main" id="{A1527245-C5C2-4BD3-8317-C4D6D7A102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849932"/>
            <a:ext cx="867485" cy="115439"/>
            <a:chOff x="8910933" y="1861308"/>
            <a:chExt cx="867485" cy="115439"/>
          </a:xfrm>
        </p:grpSpPr>
        <p:sp>
          <p:nvSpPr>
            <p:cNvPr id="15" name="Rectangle 14">
              <a:extLst>
                <a:ext uri="{FF2B5EF4-FFF2-40B4-BE49-F238E27FC236}">
                  <a16:creationId xmlns:a16="http://schemas.microsoft.com/office/drawing/2014/main" id="{E03BA463-C04F-4127-9100-1F376E519B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ffectLst>
                  <a:outerShdw blurRad="38100" dist="38100" dir="2700000" algn="tl">
                    <a:srgbClr val="000000">
                      <a:alpha val="43137"/>
                    </a:srgbClr>
                  </a:outerShdw>
                </a:effectLst>
              </a:endParaRPr>
            </a:p>
          </p:txBody>
        </p:sp>
        <p:cxnSp>
          <p:nvCxnSpPr>
            <p:cNvPr id="16" name="Straight Connector 15">
              <a:extLst>
                <a:ext uri="{FF2B5EF4-FFF2-40B4-BE49-F238E27FC236}">
                  <a16:creationId xmlns:a16="http://schemas.microsoft.com/office/drawing/2014/main" id="{01FD6DA6-F7BC-4426-8465-928C4EC4A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A28AE3-3C29-44E4-80A5-C2937F8E7A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105979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3076A4E-38BA-4BCB-BE40-AD144E24E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8D0C60F-E7BC-47C4-989A-5CF3E68BD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5">
            <a:extLst>
              <a:ext uri="{FF2B5EF4-FFF2-40B4-BE49-F238E27FC236}">
                <a16:creationId xmlns:a16="http://schemas.microsoft.com/office/drawing/2014/main" id="{B572D2B0-57F9-4D28-8840-98CD62539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492042B-77C0-1E67-5761-D5F13EA7BB59}"/>
              </a:ext>
            </a:extLst>
          </p:cNvPr>
          <p:cNvSpPr>
            <a:spLocks noGrp="1"/>
          </p:cNvSpPr>
          <p:nvPr>
            <p:ph type="title"/>
          </p:nvPr>
        </p:nvSpPr>
        <p:spPr>
          <a:xfrm>
            <a:off x="1424941" y="1737360"/>
            <a:ext cx="3261360" cy="2524187"/>
          </a:xfrm>
        </p:spPr>
        <p:txBody>
          <a:bodyPr anchor="ctr">
            <a:normAutofit/>
          </a:bodyPr>
          <a:lstStyle/>
          <a:p>
            <a:pPr algn="ctr"/>
            <a:r>
              <a:rPr lang="fr-FR"/>
              <a:t>C’est quoi </a:t>
            </a:r>
            <a:r>
              <a:rPr lang="fr-FR" err="1"/>
              <a:t>DynamoDB</a:t>
            </a:r>
            <a:r>
              <a:rPr lang="fr-FR"/>
              <a:t>?</a:t>
            </a:r>
          </a:p>
        </p:txBody>
      </p:sp>
      <p:sp>
        <p:nvSpPr>
          <p:cNvPr id="3" name="Espace réservé du contenu 2">
            <a:extLst>
              <a:ext uri="{FF2B5EF4-FFF2-40B4-BE49-F238E27FC236}">
                <a16:creationId xmlns:a16="http://schemas.microsoft.com/office/drawing/2014/main" id="{3B87FC42-24BA-3F00-97AB-799E43AA5D56}"/>
              </a:ext>
            </a:extLst>
          </p:cNvPr>
          <p:cNvSpPr>
            <a:spLocks noGrp="1"/>
          </p:cNvSpPr>
          <p:nvPr>
            <p:ph idx="1"/>
          </p:nvPr>
        </p:nvSpPr>
        <p:spPr>
          <a:xfrm>
            <a:off x="6972300" y="3429000"/>
            <a:ext cx="4419886" cy="2705100"/>
          </a:xfrm>
        </p:spPr>
        <p:txBody>
          <a:bodyPr anchor="ctr">
            <a:noAutofit/>
          </a:bodyPr>
          <a:lstStyle/>
          <a:p>
            <a:pPr>
              <a:lnSpc>
                <a:spcPct val="100000"/>
              </a:lnSpc>
            </a:pPr>
            <a:r>
              <a:rPr lang="fr-FR" sz="1400" err="1"/>
              <a:t>DynamoDB</a:t>
            </a:r>
            <a:r>
              <a:rPr lang="fr-FR" sz="1400"/>
              <a:t> est un service de base de données NoSQL, offrant une évolutivité automatique, une performance élevée et une intégration transparente avec d'autres services cloud.</a:t>
            </a:r>
          </a:p>
          <a:p>
            <a:pPr>
              <a:lnSpc>
                <a:spcPct val="100000"/>
              </a:lnSpc>
            </a:pPr>
            <a:r>
              <a:rPr lang="fr-FR" sz="1400" b="1"/>
              <a:t>Cas d'utilisation de </a:t>
            </a:r>
            <a:r>
              <a:rPr lang="fr-FR" sz="1400" b="1" err="1"/>
              <a:t>DynamoDB</a:t>
            </a:r>
            <a:r>
              <a:rPr lang="fr-FR" sz="1400" b="1"/>
              <a:t> </a:t>
            </a:r>
            <a:r>
              <a:rPr lang="fr-FR" sz="1400"/>
              <a:t>: </a:t>
            </a:r>
          </a:p>
          <a:p>
            <a:pPr marL="342900" indent="-342900">
              <a:lnSpc>
                <a:spcPct val="100000"/>
              </a:lnSpc>
              <a:buFont typeface="Arial" panose="020B0604020202020204" pitchFamily="34" charset="0"/>
              <a:buChar char="•"/>
            </a:pPr>
            <a:r>
              <a:rPr lang="fr-FR" sz="1400"/>
              <a:t>Les applications à l'échelle Internet.</a:t>
            </a:r>
          </a:p>
          <a:p>
            <a:pPr marL="342900" indent="-342900">
              <a:lnSpc>
                <a:spcPct val="100000"/>
              </a:lnSpc>
              <a:buFont typeface="Arial" panose="020B0604020202020204" pitchFamily="34" charset="0"/>
              <a:buChar char="•"/>
            </a:pPr>
            <a:r>
              <a:rPr lang="fr-FR" sz="1400"/>
              <a:t>Les enchères en temps réel, les paniers d'achat.</a:t>
            </a:r>
          </a:p>
          <a:p>
            <a:pPr marL="342900" indent="-342900">
              <a:lnSpc>
                <a:spcPct val="100000"/>
              </a:lnSpc>
              <a:buFont typeface="Arial" panose="020B0604020202020204" pitchFamily="34" charset="0"/>
              <a:buChar char="•"/>
            </a:pPr>
            <a:r>
              <a:rPr lang="fr-FR" sz="1400"/>
              <a:t>Les préférences client, la gestion de contenu.</a:t>
            </a:r>
          </a:p>
          <a:p>
            <a:pPr marL="342900" indent="-342900">
              <a:lnSpc>
                <a:spcPct val="100000"/>
              </a:lnSpc>
              <a:buFont typeface="Arial" panose="020B0604020202020204" pitchFamily="34" charset="0"/>
              <a:buChar char="•"/>
            </a:pPr>
            <a:r>
              <a:rPr lang="fr-FR" sz="1400"/>
              <a:t>Les jeux.</a:t>
            </a:r>
          </a:p>
          <a:p>
            <a:pPr marL="342900" indent="-342900">
              <a:lnSpc>
                <a:spcPct val="100000"/>
              </a:lnSpc>
              <a:buFont typeface="Arial" panose="020B0604020202020204" pitchFamily="34" charset="0"/>
              <a:buChar char="•"/>
            </a:pPr>
            <a:r>
              <a:rPr lang="fr-FR" sz="1400"/>
              <a:t>Les applications mobiles.</a:t>
            </a:r>
          </a:p>
          <a:p>
            <a:pPr>
              <a:lnSpc>
                <a:spcPct val="100000"/>
              </a:lnSpc>
            </a:pPr>
            <a:r>
              <a:rPr lang="fr-FR" sz="1400"/>
              <a:t>.</a:t>
            </a:r>
          </a:p>
        </p:txBody>
      </p:sp>
      <p:pic>
        <p:nvPicPr>
          <p:cNvPr id="18" name="Image 17" descr="Une image contenant logo, Police, Bleu électrique, Graphique&#10;&#10;Description générée automatiquement">
            <a:extLst>
              <a:ext uri="{FF2B5EF4-FFF2-40B4-BE49-F238E27FC236}">
                <a16:creationId xmlns:a16="http://schemas.microsoft.com/office/drawing/2014/main" id="{5F3CEBA7-A7C3-DE71-5A82-82E8777359E8}"/>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7124700" y="1219200"/>
            <a:ext cx="4038600" cy="1615440"/>
          </a:xfrm>
          <a:prstGeom prst="rect">
            <a:avLst/>
          </a:prstGeom>
        </p:spPr>
      </p:pic>
      <p:grpSp>
        <p:nvGrpSpPr>
          <p:cNvPr id="47" name="Group 46">
            <a:extLst>
              <a:ext uri="{FF2B5EF4-FFF2-40B4-BE49-F238E27FC236}">
                <a16:creationId xmlns:a16="http://schemas.microsoft.com/office/drawing/2014/main" id="{7CD49DFA-3E95-4EE4-8505-DADB9ABC70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48" name="Rectangle 47">
              <a:extLst>
                <a:ext uri="{FF2B5EF4-FFF2-40B4-BE49-F238E27FC236}">
                  <a16:creationId xmlns:a16="http://schemas.microsoft.com/office/drawing/2014/main" id="{36D817C6-71C0-49E6-8B19-E9E9217A2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A23AD9A9-354F-444B-9370-B698970FEF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27F4928-516E-4CF1-8E81-C485279708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2432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3076A4E-38BA-4BCB-BE40-AD144E24E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8D0C60F-E7BC-47C4-989A-5CF3E68BD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5">
            <a:extLst>
              <a:ext uri="{FF2B5EF4-FFF2-40B4-BE49-F238E27FC236}">
                <a16:creationId xmlns:a16="http://schemas.microsoft.com/office/drawing/2014/main" id="{B572D2B0-57F9-4D28-8840-98CD62539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C6AF451-6D3B-7381-E0D9-3A996EFDBA6F}"/>
              </a:ext>
            </a:extLst>
          </p:cNvPr>
          <p:cNvSpPr>
            <a:spLocks noGrp="1"/>
          </p:cNvSpPr>
          <p:nvPr>
            <p:ph type="title"/>
          </p:nvPr>
        </p:nvSpPr>
        <p:spPr>
          <a:xfrm>
            <a:off x="1424941" y="1737360"/>
            <a:ext cx="3261360" cy="2524187"/>
          </a:xfrm>
        </p:spPr>
        <p:txBody>
          <a:bodyPr anchor="ctr">
            <a:normAutofit/>
          </a:bodyPr>
          <a:lstStyle/>
          <a:p>
            <a:pPr algn="ctr"/>
            <a:r>
              <a:rPr lang="fr-FR"/>
              <a:t>C’est quoi Amazon RDS? </a:t>
            </a:r>
          </a:p>
        </p:txBody>
      </p:sp>
      <p:sp>
        <p:nvSpPr>
          <p:cNvPr id="3" name="Espace réservé du contenu 2">
            <a:extLst>
              <a:ext uri="{FF2B5EF4-FFF2-40B4-BE49-F238E27FC236}">
                <a16:creationId xmlns:a16="http://schemas.microsoft.com/office/drawing/2014/main" id="{07A65F98-7A9A-9DA8-049D-4CC2A45EDFFF}"/>
              </a:ext>
            </a:extLst>
          </p:cNvPr>
          <p:cNvSpPr>
            <a:spLocks noGrp="1"/>
          </p:cNvSpPr>
          <p:nvPr>
            <p:ph idx="1"/>
          </p:nvPr>
        </p:nvSpPr>
        <p:spPr>
          <a:xfrm>
            <a:off x="6934057" y="3087442"/>
            <a:ext cx="4419886" cy="2705100"/>
          </a:xfrm>
        </p:spPr>
        <p:txBody>
          <a:bodyPr anchor="ctr">
            <a:normAutofit/>
          </a:bodyPr>
          <a:lstStyle/>
          <a:p>
            <a:pPr>
              <a:lnSpc>
                <a:spcPct val="100000"/>
              </a:lnSpc>
            </a:pPr>
            <a:r>
              <a:rPr lang="fr-FR" sz="1400"/>
              <a:t>RDS est un service de base de données relationnelle, offrant une gestion automatisée, une haute disponibilité et la prise en charge de plusieurs moteurs de base de données.</a:t>
            </a:r>
          </a:p>
          <a:p>
            <a:pPr>
              <a:lnSpc>
                <a:spcPct val="100000"/>
              </a:lnSpc>
            </a:pPr>
            <a:r>
              <a:rPr lang="fr-FR" sz="1400" b="1"/>
              <a:t>Cas d'utilisation de RDS </a:t>
            </a:r>
            <a:r>
              <a:rPr lang="fr-FR" sz="1400"/>
              <a:t>: </a:t>
            </a:r>
          </a:p>
          <a:p>
            <a:pPr marL="342900" indent="-342900">
              <a:lnSpc>
                <a:spcPct val="100000"/>
              </a:lnSpc>
              <a:buFont typeface="Arial" panose="020B0604020202020204" pitchFamily="34" charset="0"/>
              <a:buChar char="•"/>
            </a:pPr>
            <a:r>
              <a:rPr lang="fr-FR" sz="1400"/>
              <a:t>Les applications web </a:t>
            </a:r>
          </a:p>
          <a:p>
            <a:pPr marL="342900" indent="-342900">
              <a:lnSpc>
                <a:spcPct val="100000"/>
              </a:lnSpc>
              <a:buFont typeface="Arial" panose="020B0604020202020204" pitchFamily="34" charset="0"/>
              <a:buChar char="•"/>
            </a:pPr>
            <a:r>
              <a:rPr lang="fr-FR" sz="1400"/>
              <a:t>Les applications mobiles</a:t>
            </a:r>
          </a:p>
          <a:p>
            <a:pPr marL="342900" indent="-342900">
              <a:lnSpc>
                <a:spcPct val="100000"/>
              </a:lnSpc>
              <a:buFont typeface="Arial" panose="020B0604020202020204" pitchFamily="34" charset="0"/>
              <a:buChar char="•"/>
            </a:pPr>
            <a:r>
              <a:rPr lang="fr-FR" sz="1400"/>
              <a:t>ERP, CRM et e-commerce. </a:t>
            </a:r>
          </a:p>
          <a:p>
            <a:pPr marL="342900" indent="-342900">
              <a:lnSpc>
                <a:spcPct val="100000"/>
              </a:lnSpc>
              <a:buFont typeface="Arial" panose="020B0604020202020204" pitchFamily="34" charset="0"/>
              <a:buChar char="•"/>
            </a:pPr>
            <a:r>
              <a:rPr lang="fr-FR" sz="1400"/>
              <a:t>Analyse de données</a:t>
            </a:r>
          </a:p>
        </p:txBody>
      </p:sp>
      <p:pic>
        <p:nvPicPr>
          <p:cNvPr id="9" name="Image 8" descr="Une image contenant capture d’écran, Graphique, cercle, logo&#10;&#10;Description générée automatiquement">
            <a:extLst>
              <a:ext uri="{FF2B5EF4-FFF2-40B4-BE49-F238E27FC236}">
                <a16:creationId xmlns:a16="http://schemas.microsoft.com/office/drawing/2014/main" id="{EBEB3F50-0715-9B28-82A6-B6A21FA01FE7}"/>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7124700" y="1148525"/>
            <a:ext cx="4038600" cy="1756790"/>
          </a:xfrm>
          <a:prstGeom prst="rect">
            <a:avLst/>
          </a:prstGeom>
        </p:spPr>
      </p:pic>
      <p:grpSp>
        <p:nvGrpSpPr>
          <p:cNvPr id="43" name="Group 31">
            <a:extLst>
              <a:ext uri="{FF2B5EF4-FFF2-40B4-BE49-F238E27FC236}">
                <a16:creationId xmlns:a16="http://schemas.microsoft.com/office/drawing/2014/main" id="{7CD49DFA-3E95-4EE4-8505-DADB9ABC70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44" name="Rectangle 43">
              <a:extLst>
                <a:ext uri="{FF2B5EF4-FFF2-40B4-BE49-F238E27FC236}">
                  <a16:creationId xmlns:a16="http://schemas.microsoft.com/office/drawing/2014/main" id="{36D817C6-71C0-49E6-8B19-E9E9217A2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A23AD9A9-354F-444B-9370-B698970FEF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27F4928-516E-4CF1-8E81-C485279708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6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5FB7726-C6A8-44D0-B179-A65DE454D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descr="Une image contenant texte, capture d’écran, logo, Police&#10;&#10;Description générée automatiquement">
            <a:extLst>
              <a:ext uri="{FF2B5EF4-FFF2-40B4-BE49-F238E27FC236}">
                <a16:creationId xmlns:a16="http://schemas.microsoft.com/office/drawing/2014/main" id="{44856B6E-BEFD-F83D-43F6-FBF22C57BDA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666"/>
          <a:stretch/>
        </p:blipFill>
        <p:spPr>
          <a:xfrm>
            <a:off x="1" y="10"/>
            <a:ext cx="12192000" cy="6857989"/>
          </a:xfrm>
          <a:prstGeom prst="rect">
            <a:avLst/>
          </a:prstGeom>
        </p:spPr>
      </p:pic>
    </p:spTree>
    <p:extLst>
      <p:ext uri="{BB962C8B-B14F-4D97-AF65-F5344CB8AC3E}">
        <p14:creationId xmlns:p14="http://schemas.microsoft.com/office/powerpoint/2010/main" val="4201368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B5C059B-EB4B-2CF2-9298-9808CE7553D0}"/>
              </a:ext>
            </a:extLst>
          </p:cNvPr>
          <p:cNvSpPr>
            <a:spLocks noGrp="1"/>
          </p:cNvSpPr>
          <p:nvPr>
            <p:ph type="title"/>
          </p:nvPr>
        </p:nvSpPr>
        <p:spPr>
          <a:xfrm>
            <a:off x="1028701" y="963919"/>
            <a:ext cx="10134600" cy="1036994"/>
          </a:xfrm>
        </p:spPr>
        <p:txBody>
          <a:bodyPr anchor="b">
            <a:normAutofit/>
          </a:bodyPr>
          <a:lstStyle/>
          <a:p>
            <a:pPr algn="ctr"/>
            <a:r>
              <a:rPr lang="fr-FR"/>
              <a:t>RDS vs DynamoDB</a:t>
            </a:r>
          </a:p>
        </p:txBody>
      </p:sp>
      <p:grpSp>
        <p:nvGrpSpPr>
          <p:cNvPr id="41" name="Group 14">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42" name="Rectangle 41">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4" name="Espace réservé du contenu 3">
            <a:extLst>
              <a:ext uri="{FF2B5EF4-FFF2-40B4-BE49-F238E27FC236}">
                <a16:creationId xmlns:a16="http://schemas.microsoft.com/office/drawing/2014/main" id="{576C222C-7BDD-7A4D-69C2-21475784F881}"/>
              </a:ext>
            </a:extLst>
          </p:cNvPr>
          <p:cNvGraphicFramePr>
            <a:graphicFrameLocks noGrp="1"/>
          </p:cNvGraphicFramePr>
          <p:nvPr>
            <p:ph idx="1"/>
            <p:extLst>
              <p:ext uri="{D42A27DB-BD31-4B8C-83A1-F6EECF244321}">
                <p14:modId xmlns:p14="http://schemas.microsoft.com/office/powerpoint/2010/main" val="3404560416"/>
              </p:ext>
            </p:extLst>
          </p:nvPr>
        </p:nvGraphicFramePr>
        <p:xfrm>
          <a:off x="1115202" y="2749258"/>
          <a:ext cx="9961598" cy="3338168"/>
        </p:xfrm>
        <a:graphic>
          <a:graphicData uri="http://schemas.openxmlformats.org/drawingml/2006/table">
            <a:tbl>
              <a:tblPr firstRow="1" bandRow="1">
                <a:noFill/>
                <a:tableStyleId>{00A15C55-8517-42AA-B614-E9B94910E393}</a:tableStyleId>
              </a:tblPr>
              <a:tblGrid>
                <a:gridCol w="1243086">
                  <a:extLst>
                    <a:ext uri="{9D8B030D-6E8A-4147-A177-3AD203B41FA5}">
                      <a16:colId xmlns:a16="http://schemas.microsoft.com/office/drawing/2014/main" val="2422971755"/>
                    </a:ext>
                  </a:extLst>
                </a:gridCol>
                <a:gridCol w="4289068">
                  <a:extLst>
                    <a:ext uri="{9D8B030D-6E8A-4147-A177-3AD203B41FA5}">
                      <a16:colId xmlns:a16="http://schemas.microsoft.com/office/drawing/2014/main" val="4123376670"/>
                    </a:ext>
                  </a:extLst>
                </a:gridCol>
                <a:gridCol w="4429444">
                  <a:extLst>
                    <a:ext uri="{9D8B030D-6E8A-4147-A177-3AD203B41FA5}">
                      <a16:colId xmlns:a16="http://schemas.microsoft.com/office/drawing/2014/main" val="1352647296"/>
                    </a:ext>
                  </a:extLst>
                </a:gridCol>
              </a:tblGrid>
              <a:tr h="366939">
                <a:tc>
                  <a:txBody>
                    <a:bodyPr/>
                    <a:lstStyle/>
                    <a:p>
                      <a:r>
                        <a:rPr lang="fr-FR" sz="1100" b="1" i="0" kern="1200" cap="none" spc="0">
                          <a:solidFill>
                            <a:schemeClr val="tx1"/>
                          </a:solidFill>
                          <a:effectLst/>
                          <a:latin typeface="+mn-lt"/>
                          <a:ea typeface="+mn-ea"/>
                          <a:cs typeface="+mn-cs"/>
                        </a:rPr>
                        <a:t>Critères</a:t>
                      </a:r>
                      <a:endParaRPr lang="fr-FR" sz="1100" b="1" cap="none" spc="0">
                        <a:solidFill>
                          <a:schemeClr val="tx1"/>
                        </a:solidFill>
                      </a:endParaRPr>
                    </a:p>
                  </a:txBody>
                  <a:tcPr marL="0" marR="48709" marT="19483" marB="146126">
                    <a:lnL w="12700" cmpd="sng">
                      <a:noFill/>
                    </a:lnL>
                    <a:lnR w="12700" cmpd="sng">
                      <a:noFill/>
                    </a:lnR>
                    <a:lnT w="28575" cap="flat" cmpd="sng" algn="ctr">
                      <a:solidFill>
                        <a:schemeClr val="tx1"/>
                      </a:solidFill>
                      <a:prstDash val="solid"/>
                    </a:lnT>
                    <a:lnB w="38100" cmpd="sng">
                      <a:noFill/>
                    </a:lnB>
                    <a:noFill/>
                  </a:tcPr>
                </a:tc>
                <a:tc>
                  <a:txBody>
                    <a:bodyPr/>
                    <a:lstStyle/>
                    <a:p>
                      <a:pPr fontAlgn="b"/>
                      <a:r>
                        <a:rPr lang="fr-FR" sz="1100" b="1" cap="none" spc="0">
                          <a:solidFill>
                            <a:schemeClr val="tx1"/>
                          </a:solidFill>
                          <a:effectLst/>
                        </a:rPr>
                        <a:t>Amazon RDS</a:t>
                      </a:r>
                    </a:p>
                  </a:txBody>
                  <a:tcPr marL="0" marR="48709" marT="19483" marB="146126" anchor="b">
                    <a:lnL w="12700" cmpd="sng">
                      <a:noFill/>
                    </a:lnL>
                    <a:lnR w="12700" cmpd="sng">
                      <a:noFill/>
                    </a:lnR>
                    <a:lnT w="28575" cap="flat" cmpd="sng" algn="ctr">
                      <a:solidFill>
                        <a:schemeClr val="tx1"/>
                      </a:solidFill>
                      <a:prstDash val="solid"/>
                    </a:lnT>
                    <a:lnB w="38100" cmpd="sng">
                      <a:noFill/>
                    </a:lnB>
                    <a:noFill/>
                  </a:tcPr>
                </a:tc>
                <a:tc>
                  <a:txBody>
                    <a:bodyPr/>
                    <a:lstStyle/>
                    <a:p>
                      <a:pPr fontAlgn="b"/>
                      <a:r>
                        <a:rPr lang="fr-FR" sz="1100" b="1" cap="none" spc="0" err="1">
                          <a:solidFill>
                            <a:schemeClr val="tx1"/>
                          </a:solidFill>
                          <a:effectLst/>
                        </a:rPr>
                        <a:t>DynamoDB</a:t>
                      </a:r>
                      <a:endParaRPr lang="fr-FR" sz="1100" b="1" cap="none" spc="0">
                        <a:solidFill>
                          <a:schemeClr val="tx1"/>
                        </a:solidFill>
                        <a:effectLst/>
                      </a:endParaRPr>
                    </a:p>
                  </a:txBody>
                  <a:tcPr marL="0" marR="48709" marT="19483" marB="146126" anchor="b">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415706844"/>
                  </a:ext>
                </a:extLst>
              </a:tr>
              <a:tr h="529301">
                <a:tc>
                  <a:txBody>
                    <a:bodyPr/>
                    <a:lstStyle/>
                    <a:p>
                      <a:r>
                        <a:rPr lang="fr-FR" sz="1100" b="0" i="0" kern="1200" cap="none" spc="0">
                          <a:solidFill>
                            <a:schemeClr val="tx1"/>
                          </a:solidFill>
                          <a:effectLst/>
                          <a:latin typeface="+mn-lt"/>
                          <a:ea typeface="+mn-ea"/>
                          <a:cs typeface="+mn-cs"/>
                        </a:rPr>
                        <a:t>Taille du stockage</a:t>
                      </a:r>
                      <a:endParaRPr lang="fr-FR" sz="1100" cap="none" spc="0">
                        <a:solidFill>
                          <a:schemeClr val="tx1"/>
                        </a:solidFill>
                      </a:endParaRPr>
                    </a:p>
                  </a:txBody>
                  <a:tcPr marL="0" marR="48709" marT="19483" marB="146126">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fontAlgn="base"/>
                      <a:r>
                        <a:rPr lang="fr-FR" sz="1100" cap="none" spc="0">
                          <a:solidFill>
                            <a:schemeClr val="tx1"/>
                          </a:solidFill>
                          <a:effectLst/>
                        </a:rPr>
                        <a:t>Jusqu'à 128 To pour Amazon Aurora et jusqu'à 64 To pour MySQL, </a:t>
                      </a:r>
                      <a:r>
                        <a:rPr lang="fr-FR" sz="1100" cap="none" spc="0" err="1">
                          <a:solidFill>
                            <a:schemeClr val="tx1"/>
                          </a:solidFill>
                          <a:effectLst/>
                        </a:rPr>
                        <a:t>MariaDB</a:t>
                      </a:r>
                      <a:r>
                        <a:rPr lang="fr-FR" sz="1100" cap="none" spc="0">
                          <a:solidFill>
                            <a:schemeClr val="tx1"/>
                          </a:solidFill>
                          <a:effectLst/>
                        </a:rPr>
                        <a:t>, Oracle, PostgreSQL. Pour SQL Server : 16 To.</a:t>
                      </a:r>
                    </a:p>
                  </a:txBody>
                  <a:tcPr marL="0" marR="48709" marT="19483" marB="146126" anchor="ctr">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r>
                        <a:rPr lang="fr-FR" sz="1100" b="0" i="0" kern="1200" cap="none" spc="0">
                          <a:solidFill>
                            <a:schemeClr val="tx1"/>
                          </a:solidFill>
                          <a:effectLst/>
                          <a:latin typeface="+mn-lt"/>
                          <a:ea typeface="+mn-ea"/>
                          <a:cs typeface="+mn-cs"/>
                        </a:rPr>
                        <a:t>De 20 </a:t>
                      </a:r>
                      <a:r>
                        <a:rPr lang="fr-FR" sz="1100" b="0" i="0" kern="1200" cap="none" spc="0" err="1">
                          <a:solidFill>
                            <a:schemeClr val="tx1"/>
                          </a:solidFill>
                          <a:effectLst/>
                          <a:latin typeface="+mn-lt"/>
                          <a:ea typeface="+mn-ea"/>
                          <a:cs typeface="+mn-cs"/>
                        </a:rPr>
                        <a:t>Gio</a:t>
                      </a:r>
                      <a:r>
                        <a:rPr lang="fr-FR" sz="1100" b="0" i="0" kern="1200" cap="none" spc="0">
                          <a:solidFill>
                            <a:schemeClr val="tx1"/>
                          </a:solidFill>
                          <a:effectLst/>
                          <a:latin typeface="+mn-lt"/>
                          <a:ea typeface="+mn-ea"/>
                          <a:cs typeface="+mn-cs"/>
                        </a:rPr>
                        <a:t> à 64 </a:t>
                      </a:r>
                      <a:r>
                        <a:rPr lang="fr-FR" sz="1100" b="0" i="0" kern="1200" cap="none" spc="0" err="1">
                          <a:solidFill>
                            <a:schemeClr val="tx1"/>
                          </a:solidFill>
                          <a:effectLst/>
                          <a:latin typeface="+mn-lt"/>
                          <a:ea typeface="+mn-ea"/>
                          <a:cs typeface="+mn-cs"/>
                        </a:rPr>
                        <a:t>Tio</a:t>
                      </a:r>
                      <a:r>
                        <a:rPr lang="fr-FR" sz="1100" b="0" i="0" kern="1200" cap="none" spc="0">
                          <a:solidFill>
                            <a:schemeClr val="tx1"/>
                          </a:solidFill>
                          <a:effectLst/>
                          <a:latin typeface="+mn-lt"/>
                          <a:ea typeface="+mn-ea"/>
                          <a:cs typeface="+mn-cs"/>
                        </a:rPr>
                        <a:t> pour </a:t>
                      </a:r>
                      <a:r>
                        <a:rPr lang="fr-FR" sz="1100" b="0" i="0" kern="1200" cap="none" spc="0" err="1">
                          <a:solidFill>
                            <a:schemeClr val="tx1"/>
                          </a:solidFill>
                          <a:effectLst/>
                          <a:latin typeface="+mn-lt"/>
                          <a:ea typeface="+mn-ea"/>
                          <a:cs typeface="+mn-cs"/>
                        </a:rPr>
                        <a:t>MariaDB</a:t>
                      </a:r>
                      <a:r>
                        <a:rPr lang="fr-FR" sz="1100" b="0" i="0" kern="1200" cap="none" spc="0">
                          <a:solidFill>
                            <a:schemeClr val="tx1"/>
                          </a:solidFill>
                          <a:effectLst/>
                          <a:latin typeface="+mn-lt"/>
                          <a:ea typeface="+mn-ea"/>
                          <a:cs typeface="+mn-cs"/>
                        </a:rPr>
                        <a:t>, MySQL, Oracle et PostgreSQL. Pour SQL Server : de 20 </a:t>
                      </a:r>
                      <a:r>
                        <a:rPr lang="fr-FR" sz="1100" b="0" i="0" kern="1200" cap="none" spc="0" err="1">
                          <a:solidFill>
                            <a:schemeClr val="tx1"/>
                          </a:solidFill>
                          <a:effectLst/>
                          <a:latin typeface="+mn-lt"/>
                          <a:ea typeface="+mn-ea"/>
                          <a:cs typeface="+mn-cs"/>
                        </a:rPr>
                        <a:t>GiB</a:t>
                      </a:r>
                      <a:r>
                        <a:rPr lang="fr-FR" sz="1100" b="0" i="0" kern="1200" cap="none" spc="0">
                          <a:solidFill>
                            <a:schemeClr val="tx1"/>
                          </a:solidFill>
                          <a:effectLst/>
                          <a:latin typeface="+mn-lt"/>
                          <a:ea typeface="+mn-ea"/>
                          <a:cs typeface="+mn-cs"/>
                        </a:rPr>
                        <a:t> à 16 </a:t>
                      </a:r>
                      <a:r>
                        <a:rPr lang="fr-FR" sz="1100" b="0" i="0" kern="1200" cap="none" spc="0" err="1">
                          <a:solidFill>
                            <a:schemeClr val="tx1"/>
                          </a:solidFill>
                          <a:effectLst/>
                          <a:latin typeface="+mn-lt"/>
                          <a:ea typeface="+mn-ea"/>
                          <a:cs typeface="+mn-cs"/>
                        </a:rPr>
                        <a:t>TiB</a:t>
                      </a:r>
                      <a:r>
                        <a:rPr lang="fr-FR" sz="1100" b="0" i="0" kern="1200" cap="none" spc="0">
                          <a:solidFill>
                            <a:schemeClr val="tx1"/>
                          </a:solidFill>
                          <a:effectLst/>
                          <a:latin typeface="+mn-lt"/>
                          <a:ea typeface="+mn-ea"/>
                          <a:cs typeface="+mn-cs"/>
                        </a:rPr>
                        <a:t>.</a:t>
                      </a:r>
                      <a:endParaRPr lang="fr-FR" sz="1100" cap="none" spc="0">
                        <a:solidFill>
                          <a:schemeClr val="tx1"/>
                        </a:solidFill>
                      </a:endParaRPr>
                    </a:p>
                  </a:txBody>
                  <a:tcPr marL="0" marR="48709" marT="19483" marB="146126">
                    <a:lnL w="12700" cmpd="sng">
                      <a:noFill/>
                      <a:prstDash val="solid"/>
                    </a:lnL>
                    <a:lnR w="12700" cmpd="sng">
                      <a:noFill/>
                      <a:prstDash val="solid"/>
                    </a:lnR>
                    <a:lnT w="38100" cmpd="sng">
                      <a:noFill/>
                    </a:lnT>
                    <a:lnB w="6350" cap="flat" cmpd="sng" algn="ctr">
                      <a:solidFill>
                        <a:schemeClr val="tx1"/>
                      </a:solidFill>
                      <a:prstDash val="solid"/>
                    </a:lnB>
                    <a:noFill/>
                  </a:tcPr>
                </a:tc>
                <a:extLst>
                  <a:ext uri="{0D108BD9-81ED-4DB2-BD59-A6C34878D82A}">
                    <a16:rowId xmlns:a16="http://schemas.microsoft.com/office/drawing/2014/main" val="2438844787"/>
                  </a:ext>
                </a:extLst>
              </a:tr>
              <a:tr h="691663">
                <a:tc>
                  <a:txBody>
                    <a:bodyPr/>
                    <a:lstStyle/>
                    <a:p>
                      <a:r>
                        <a:rPr lang="fr-FR" sz="1100" b="0" i="0" kern="1200" cap="none" spc="0">
                          <a:solidFill>
                            <a:schemeClr val="tx1"/>
                          </a:solidFill>
                          <a:effectLst/>
                          <a:latin typeface="+mn-lt"/>
                          <a:ea typeface="+mn-ea"/>
                          <a:cs typeface="+mn-cs"/>
                        </a:rPr>
                        <a:t>Performances</a:t>
                      </a:r>
                      <a:endParaRPr lang="fr-FR" sz="1100" cap="none" spc="0">
                        <a:solidFill>
                          <a:schemeClr val="tx1"/>
                        </a:solidFill>
                      </a:endParaRPr>
                    </a:p>
                  </a:txBody>
                  <a:tcPr marL="0" marR="48709" marT="19483" marB="146126">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fr-FR" sz="1100" b="0" i="0" kern="1200" cap="none" spc="0">
                          <a:solidFill>
                            <a:schemeClr val="tx1"/>
                          </a:solidFill>
                          <a:effectLst/>
                          <a:latin typeface="+mn-lt"/>
                          <a:ea typeface="+mn-ea"/>
                          <a:cs typeface="+mn-cs"/>
                        </a:rPr>
                        <a:t>Les performances évoluent automatiquement selon les besoins de l'application. RDS ajuste automatiquement les ressources en fonction de la charge.</a:t>
                      </a:r>
                      <a:endParaRPr lang="fr-FR" sz="1100" cap="none" spc="0">
                        <a:solidFill>
                          <a:schemeClr val="tx1"/>
                        </a:solidFill>
                      </a:endParaRPr>
                    </a:p>
                  </a:txBody>
                  <a:tcPr marL="0" marR="48709" marT="19483" marB="146126">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fr-FR" sz="1100" b="0" i="0" kern="1200" cap="none" spc="0" err="1">
                          <a:solidFill>
                            <a:schemeClr val="tx1"/>
                          </a:solidFill>
                          <a:effectLst/>
                          <a:latin typeface="+mn-lt"/>
                          <a:ea typeface="+mn-ea"/>
                          <a:cs typeface="+mn-cs"/>
                        </a:rPr>
                        <a:t>DynamoDB</a:t>
                      </a:r>
                      <a:r>
                        <a:rPr lang="fr-FR" sz="1100" b="0" i="0" kern="1200" cap="none" spc="0">
                          <a:solidFill>
                            <a:schemeClr val="tx1"/>
                          </a:solidFill>
                          <a:effectLst/>
                          <a:latin typeface="+mn-lt"/>
                          <a:ea typeface="+mn-ea"/>
                          <a:cs typeface="+mn-cs"/>
                        </a:rPr>
                        <a:t> ajuste automatiquement la capacité de débit pour maintenir des performances constantes à mesure que la taille des données augmente.</a:t>
                      </a:r>
                      <a:endParaRPr lang="fr-FR" sz="1100" cap="none" spc="0">
                        <a:solidFill>
                          <a:schemeClr val="tx1"/>
                        </a:solidFill>
                      </a:endParaRPr>
                    </a:p>
                  </a:txBody>
                  <a:tcPr marL="0" marR="48709" marT="19483" marB="146126">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927624638"/>
                  </a:ext>
                </a:extLst>
              </a:tr>
              <a:tr h="529301">
                <a:tc>
                  <a:txBody>
                    <a:bodyPr/>
                    <a:lstStyle/>
                    <a:p>
                      <a:r>
                        <a:rPr lang="fr-FR" sz="1100" b="0" i="0" kern="1200" cap="none" spc="0">
                          <a:solidFill>
                            <a:schemeClr val="tx1"/>
                          </a:solidFill>
                          <a:effectLst/>
                          <a:latin typeface="+mn-lt"/>
                          <a:ea typeface="+mn-ea"/>
                          <a:cs typeface="+mn-cs"/>
                        </a:rPr>
                        <a:t>Sécurité</a:t>
                      </a:r>
                      <a:endParaRPr lang="fr-FR" sz="1100" cap="none" spc="0">
                        <a:solidFill>
                          <a:schemeClr val="tx1"/>
                        </a:solidFill>
                      </a:endParaRPr>
                    </a:p>
                  </a:txBody>
                  <a:tcPr marL="0" marR="48709" marT="19483" marB="146126">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r>
                        <a:rPr lang="fr-FR" sz="1100" b="0" i="0" kern="1200" cap="none" spc="0">
                          <a:solidFill>
                            <a:schemeClr val="tx1"/>
                          </a:solidFill>
                          <a:effectLst/>
                          <a:latin typeface="+mn-lt"/>
                          <a:ea typeface="+mn-ea"/>
                          <a:cs typeface="+mn-cs"/>
                        </a:rPr>
                        <a:t>Les données sont sécurisées au repos et en transit. Les instances de base de données sont protégées par des correctifs réguliers.</a:t>
                      </a:r>
                      <a:endParaRPr lang="fr-FR" sz="1100" cap="none" spc="0">
                        <a:solidFill>
                          <a:schemeClr val="tx1"/>
                        </a:solidFill>
                      </a:endParaRPr>
                    </a:p>
                  </a:txBody>
                  <a:tcPr marL="0" marR="48709" marT="19483" marB="146126">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r>
                        <a:rPr lang="fr-FR" sz="1100" b="0" i="0" kern="1200" cap="none" spc="0">
                          <a:solidFill>
                            <a:schemeClr val="tx1"/>
                          </a:solidFill>
                          <a:effectLst/>
                          <a:latin typeface="+mn-lt"/>
                          <a:ea typeface="+mn-ea"/>
                          <a:cs typeface="+mn-cs"/>
                        </a:rPr>
                        <a:t>Les données sont hautement résilientes, sécurisées au repos et en transit.</a:t>
                      </a:r>
                      <a:endParaRPr lang="fr-FR" sz="1100" cap="none" spc="0">
                        <a:solidFill>
                          <a:schemeClr val="tx1"/>
                        </a:solidFill>
                      </a:endParaRPr>
                    </a:p>
                  </a:txBody>
                  <a:tcPr marL="0" marR="48709" marT="19483" marB="146126">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2900008384"/>
                  </a:ext>
                </a:extLst>
              </a:tr>
              <a:tr h="691663">
                <a:tc>
                  <a:txBody>
                    <a:bodyPr/>
                    <a:lstStyle/>
                    <a:p>
                      <a:r>
                        <a:rPr lang="fr-FR" sz="1100" b="0" i="0" kern="1200" cap="none" spc="0">
                          <a:solidFill>
                            <a:schemeClr val="tx1"/>
                          </a:solidFill>
                          <a:effectLst/>
                          <a:latin typeface="+mn-lt"/>
                          <a:ea typeface="+mn-ea"/>
                          <a:cs typeface="+mn-cs"/>
                        </a:rPr>
                        <a:t>Sauvegardes</a:t>
                      </a:r>
                      <a:endParaRPr lang="fr-FR" sz="1100" cap="none" spc="0">
                        <a:solidFill>
                          <a:schemeClr val="tx1"/>
                        </a:solidFill>
                      </a:endParaRPr>
                    </a:p>
                  </a:txBody>
                  <a:tcPr marL="0" marR="48709" marT="19483" marB="146126">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fr-FR" sz="1100" b="0" i="0" kern="1200" cap="none" spc="0">
                          <a:solidFill>
                            <a:schemeClr val="tx1"/>
                          </a:solidFill>
                          <a:effectLst/>
                          <a:latin typeface="+mn-lt"/>
                          <a:ea typeface="+mn-ea"/>
                          <a:cs typeface="+mn-cs"/>
                        </a:rPr>
                        <a:t>Récupération à un moment précis via des sauvegardes automatisées et des instantanés conservés dans Amazon S3.</a:t>
                      </a:r>
                      <a:endParaRPr lang="fr-FR" sz="1100" cap="none" spc="0">
                        <a:solidFill>
                          <a:schemeClr val="tx1"/>
                        </a:solidFill>
                      </a:endParaRPr>
                    </a:p>
                  </a:txBody>
                  <a:tcPr marL="0" marR="48709" marT="19483" marB="146126">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fr-FR" sz="1100" b="0" i="0" kern="1200" cap="none" spc="0">
                          <a:solidFill>
                            <a:schemeClr val="tx1"/>
                          </a:solidFill>
                          <a:effectLst/>
                          <a:latin typeface="+mn-lt"/>
                          <a:ea typeface="+mn-ea"/>
                          <a:cs typeface="+mn-cs"/>
                        </a:rPr>
                        <a:t>Récupération à un moment précis (PITR) avec des sauvegardes continues et la possibilité de restaurer la table à n'importe quel moment dans les 35 derniers jours.</a:t>
                      </a:r>
                      <a:endParaRPr lang="fr-FR" sz="1100" cap="none" spc="0">
                        <a:solidFill>
                          <a:schemeClr val="tx1"/>
                        </a:solidFill>
                      </a:endParaRPr>
                    </a:p>
                  </a:txBody>
                  <a:tcPr marL="0" marR="48709" marT="19483" marB="146126">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929583566"/>
                  </a:ext>
                </a:extLst>
              </a:tr>
              <a:tr h="529301">
                <a:tc>
                  <a:txBody>
                    <a:bodyPr/>
                    <a:lstStyle/>
                    <a:p>
                      <a:r>
                        <a:rPr lang="fr-FR" sz="1100" b="0" i="0" kern="1200" cap="none" spc="0">
                          <a:solidFill>
                            <a:schemeClr val="tx1"/>
                          </a:solidFill>
                          <a:effectLst/>
                          <a:latin typeface="+mn-lt"/>
                          <a:ea typeface="+mn-ea"/>
                          <a:cs typeface="+mn-cs"/>
                        </a:rPr>
                        <a:t>Maintenance</a:t>
                      </a:r>
                      <a:endParaRPr lang="fr-FR" sz="1100" cap="none" spc="0">
                        <a:solidFill>
                          <a:schemeClr val="tx1"/>
                        </a:solidFill>
                      </a:endParaRPr>
                    </a:p>
                  </a:txBody>
                  <a:tcPr marL="0" marR="48709" marT="19483" marB="146126">
                    <a:lnL w="12700" cmpd="sng">
                      <a:noFill/>
                      <a:prstDash val="solid"/>
                    </a:lnL>
                    <a:lnR w="12700" cmpd="sng">
                      <a:noFill/>
                      <a:prstDash val="solid"/>
                    </a:lnR>
                    <a:lnT w="12700" cmpd="sng">
                      <a:noFill/>
                      <a:prstDash val="solid"/>
                    </a:lnT>
                    <a:lnB w="12700" cmpd="sng">
                      <a:noFill/>
                      <a:prstDash val="solid"/>
                    </a:lnB>
                    <a:noFill/>
                  </a:tcPr>
                </a:tc>
                <a:tc>
                  <a:txBody>
                    <a:bodyPr/>
                    <a:lstStyle/>
                    <a:p>
                      <a:pPr fontAlgn="base"/>
                      <a:r>
                        <a:rPr lang="fr-FR" sz="1100" cap="none" spc="0">
                          <a:solidFill>
                            <a:schemeClr val="tx1"/>
                          </a:solidFill>
                          <a:effectLst/>
                        </a:rPr>
                        <a:t>Amazon RDS applique les correctifs les plus récents et permet de planifier les mises à jour.</a:t>
                      </a:r>
                    </a:p>
                  </a:txBody>
                  <a:tcPr marL="0" marR="48709" marT="19483" marB="14612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fr-FR" sz="1100" b="0" i="0" kern="1200" cap="none" spc="0" err="1">
                          <a:solidFill>
                            <a:schemeClr val="tx1"/>
                          </a:solidFill>
                          <a:effectLst/>
                          <a:latin typeface="+mn-lt"/>
                          <a:ea typeface="+mn-ea"/>
                          <a:cs typeface="+mn-cs"/>
                        </a:rPr>
                        <a:t>DynamoDB</a:t>
                      </a:r>
                      <a:r>
                        <a:rPr lang="fr-FR" sz="1100" b="0" i="0" kern="1200" cap="none" spc="0">
                          <a:solidFill>
                            <a:schemeClr val="tx1"/>
                          </a:solidFill>
                          <a:effectLst/>
                          <a:latin typeface="+mn-lt"/>
                          <a:ea typeface="+mn-ea"/>
                          <a:cs typeface="+mn-cs"/>
                        </a:rPr>
                        <a:t> est sans serveur, donc aucune maintenance requise.</a:t>
                      </a:r>
                      <a:endParaRPr lang="fr-FR" sz="1100" cap="none" spc="0">
                        <a:solidFill>
                          <a:schemeClr val="tx1"/>
                        </a:solidFill>
                      </a:endParaRPr>
                    </a:p>
                  </a:txBody>
                  <a:tcPr marL="0" marR="48709" marT="19483" marB="14612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94772304"/>
                  </a:ext>
                </a:extLst>
              </a:tr>
            </a:tbl>
          </a:graphicData>
        </a:graphic>
      </p:graphicFrame>
    </p:spTree>
    <p:extLst>
      <p:ext uri="{BB962C8B-B14F-4D97-AF65-F5344CB8AC3E}">
        <p14:creationId xmlns:p14="http://schemas.microsoft.com/office/powerpoint/2010/main" val="728067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64" name="Rectangle 63">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65" name="Straight Connector 64">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68" name="Rectangle 67">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Espace réservé du contenu 5" descr="Une image contenant capture d’écran, personne, plein air, tenue&#10;&#10;Description générée automatiquement">
            <a:extLst>
              <a:ext uri="{FF2B5EF4-FFF2-40B4-BE49-F238E27FC236}">
                <a16:creationId xmlns:a16="http://schemas.microsoft.com/office/drawing/2014/main" id="{5D041271-3C9A-6313-A5E6-59955078955D}"/>
              </a:ext>
            </a:extLst>
          </p:cNvPr>
          <p:cNvPicPr>
            <a:picLocks noGrp="1" noChangeAspect="1"/>
          </p:cNvPicPr>
          <p:nvPr>
            <p:ph idx="1"/>
          </p:nvPr>
        </p:nvPicPr>
        <p:blipFill rotWithShape="1">
          <a:blip r:embed="rId3">
            <a:alphaModFix/>
          </a:blip>
          <a:srcRect t="15414"/>
          <a:stretch/>
        </p:blipFill>
        <p:spPr>
          <a:xfrm>
            <a:off x="-1" y="10"/>
            <a:ext cx="12192000" cy="6857989"/>
          </a:xfrm>
          <a:prstGeom prst="rect">
            <a:avLst/>
          </a:prstGeom>
        </p:spPr>
      </p:pic>
      <p:sp>
        <p:nvSpPr>
          <p:cNvPr id="70" name="Rectangle 69">
            <a:extLst>
              <a:ext uri="{FF2B5EF4-FFF2-40B4-BE49-F238E27FC236}">
                <a16:creationId xmlns:a16="http://schemas.microsoft.com/office/drawing/2014/main" id="{4DAEF25D-C97E-48E9-B20C-FEFC2EC6E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1"/>
            <a:ext cx="12191999" cy="3842872"/>
          </a:xfrm>
          <a:prstGeom prst="rect">
            <a:avLst/>
          </a:prstGeom>
          <a:gradFill flip="none" rotWithShape="1">
            <a:gsLst>
              <a:gs pos="0">
                <a:srgbClr val="000000">
                  <a:alpha val="0"/>
                </a:srgbClr>
              </a:gs>
              <a:gs pos="49000">
                <a:srgbClr val="000000">
                  <a:alpha val="45000"/>
                </a:srgbClr>
              </a:gs>
              <a:gs pos="100000">
                <a:srgbClr val="000000">
                  <a:alpha val="64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B5C059B-EB4B-2CF2-9298-9808CE7553D0}"/>
              </a:ext>
            </a:extLst>
          </p:cNvPr>
          <p:cNvSpPr>
            <a:spLocks noGrp="1"/>
          </p:cNvSpPr>
          <p:nvPr>
            <p:ph type="title"/>
          </p:nvPr>
        </p:nvSpPr>
        <p:spPr>
          <a:xfrm>
            <a:off x="1066800" y="34472"/>
            <a:ext cx="10058399" cy="1663549"/>
          </a:xfrm>
        </p:spPr>
        <p:txBody>
          <a:bodyPr vert="horz" lIns="91440" tIns="45720" rIns="91440" bIns="45720" rtlCol="0" anchor="b">
            <a:normAutofit/>
          </a:bodyPr>
          <a:lstStyle/>
          <a:p>
            <a:pPr algn="ctr"/>
            <a:r>
              <a:rPr lang="en-US" sz="2800" cap="all" spc="390">
                <a:solidFill>
                  <a:srgbClr val="FFFFFF"/>
                </a:solidFill>
              </a:rPr>
              <a:t>AMAZON RDS</a:t>
            </a:r>
            <a:br>
              <a:rPr lang="en-US" sz="2800" cap="all" spc="390">
                <a:solidFill>
                  <a:srgbClr val="FFFFFF"/>
                </a:solidFill>
              </a:rPr>
            </a:br>
            <a:br>
              <a:rPr lang="en-US" sz="2800" cap="all" spc="390"/>
            </a:br>
            <a:r>
              <a:rPr lang="en-US" sz="2800" cap="all" spc="390" err="1">
                <a:solidFill>
                  <a:srgbClr val="FFFFFF"/>
                </a:solidFill>
              </a:rPr>
              <a:t>Fonctionnalités</a:t>
            </a:r>
            <a:endParaRPr lang="en-US" sz="2800" kern="1200" cap="all" spc="390" baseline="0" err="1">
              <a:solidFill>
                <a:srgbClr val="FFFFFF"/>
              </a:solidFill>
              <a:latin typeface="+mj-lt"/>
            </a:endParaRPr>
          </a:p>
        </p:txBody>
      </p:sp>
    </p:spTree>
    <p:extLst>
      <p:ext uri="{BB962C8B-B14F-4D97-AF65-F5344CB8AC3E}">
        <p14:creationId xmlns:p14="http://schemas.microsoft.com/office/powerpoint/2010/main" val="2906627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50" name="Rectangle 4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51" name="Straight Connector 5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54" name="Rectangle 53">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59" name="Rectangle 58">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4B5C059B-EB4B-2CF2-9298-9808CE7553D0}"/>
              </a:ext>
            </a:extLst>
          </p:cNvPr>
          <p:cNvSpPr>
            <a:spLocks noGrp="1"/>
          </p:cNvSpPr>
          <p:nvPr>
            <p:ph type="title"/>
          </p:nvPr>
        </p:nvSpPr>
        <p:spPr>
          <a:xfrm>
            <a:off x="1406924" y="1398850"/>
            <a:ext cx="3282152" cy="2030150"/>
          </a:xfrm>
        </p:spPr>
        <p:txBody>
          <a:bodyPr vert="horz" lIns="91440" tIns="45720" rIns="91440" bIns="45720" rtlCol="0" anchor="b">
            <a:normAutofit/>
          </a:bodyPr>
          <a:lstStyle/>
          <a:p>
            <a:pPr algn="ctr"/>
            <a:r>
              <a:rPr lang="en-US" sz="2800" cap="all" spc="390"/>
              <a:t>AMAZON RDS</a:t>
            </a:r>
            <a:r>
              <a:rPr lang="en-US" sz="2800" kern="1200" cap="all" spc="390" baseline="0">
                <a:latin typeface="+mj-lt"/>
                <a:ea typeface="+mj-ea"/>
                <a:cs typeface="+mj-cs"/>
              </a:rPr>
              <a:t> – </a:t>
            </a:r>
            <a:br>
              <a:rPr lang="en-US" sz="2800" cap="all" spc="390"/>
            </a:br>
            <a:r>
              <a:rPr lang="en-US" sz="2800" kern="1200" cap="all" spc="390" baseline="0" err="1">
                <a:latin typeface="+mj-lt"/>
                <a:ea typeface="+mj-ea"/>
                <a:cs typeface="+mj-cs"/>
              </a:rPr>
              <a:t>Niveau</a:t>
            </a:r>
            <a:r>
              <a:rPr lang="en-US" sz="2800" kern="1200" cap="all" spc="390" baseline="0">
                <a:latin typeface="+mj-lt"/>
                <a:ea typeface="+mj-ea"/>
                <a:cs typeface="+mj-cs"/>
              </a:rPr>
              <a:t> de </a:t>
            </a:r>
            <a:r>
              <a:rPr lang="en-US" sz="2800" kern="1200" cap="all" spc="390" baseline="0" err="1">
                <a:latin typeface="+mj-lt"/>
                <a:ea typeface="+mj-ea"/>
                <a:cs typeface="+mj-cs"/>
              </a:rPr>
              <a:t>licences</a:t>
            </a:r>
            <a:endParaRPr lang="en-US" sz="2800" kern="1200" cap="all" spc="390" baseline="0">
              <a:latin typeface="+mj-lt"/>
            </a:endParaRPr>
          </a:p>
        </p:txBody>
      </p:sp>
      <p:pic>
        <p:nvPicPr>
          <p:cNvPr id="6" name="Espace réservé du contenu 5" descr="Une image contenant texte, capture d’écran, Police, logo&#10;&#10;Description générée automatiquement">
            <a:extLst>
              <a:ext uri="{FF2B5EF4-FFF2-40B4-BE49-F238E27FC236}">
                <a16:creationId xmlns:a16="http://schemas.microsoft.com/office/drawing/2014/main" id="{AE889024-A673-E804-7A9A-3EDA6030448B}"/>
              </a:ext>
            </a:extLst>
          </p:cNvPr>
          <p:cNvPicPr>
            <a:picLocks noGrp="1" noChangeAspect="1"/>
          </p:cNvPicPr>
          <p:nvPr>
            <p:ph idx="1"/>
          </p:nvPr>
        </p:nvPicPr>
        <p:blipFill>
          <a:blip r:embed="rId3"/>
          <a:stretch>
            <a:fillRect/>
          </a:stretch>
        </p:blipFill>
        <p:spPr>
          <a:xfrm>
            <a:off x="6096000" y="1427836"/>
            <a:ext cx="5558790" cy="4002328"/>
          </a:xfrm>
          <a:prstGeom prst="rect">
            <a:avLst/>
          </a:prstGeom>
        </p:spPr>
      </p:pic>
    </p:spTree>
    <p:extLst>
      <p:ext uri="{BB962C8B-B14F-4D97-AF65-F5344CB8AC3E}">
        <p14:creationId xmlns:p14="http://schemas.microsoft.com/office/powerpoint/2010/main" val="1144042233"/>
      </p:ext>
    </p:extLst>
  </p:cSld>
  <p:clrMapOvr>
    <a:masterClrMapping/>
  </p:clrMapOvr>
</p:sld>
</file>

<file path=ppt/theme/theme1.xml><?xml version="1.0" encoding="utf-8"?>
<a:theme xmlns:a="http://schemas.openxmlformats.org/drawingml/2006/main" name="AdornVTI">
  <a:themeElements>
    <a:clrScheme name="AnalogousFromDarkSeedLeftStep">
      <a:dk1>
        <a:srgbClr val="000000"/>
      </a:dk1>
      <a:lt1>
        <a:srgbClr val="FFFFFF"/>
      </a:lt1>
      <a:dk2>
        <a:srgbClr val="1B2430"/>
      </a:dk2>
      <a:lt2>
        <a:srgbClr val="F0F3F1"/>
      </a:lt2>
      <a:accent1>
        <a:srgbClr val="D739B7"/>
      </a:accent1>
      <a:accent2>
        <a:srgbClr val="A327C5"/>
      </a:accent2>
      <a:accent3>
        <a:srgbClr val="7339D7"/>
      </a:accent3>
      <a:accent4>
        <a:srgbClr val="373EC9"/>
      </a:accent4>
      <a:accent5>
        <a:srgbClr val="3983D7"/>
      </a:accent5>
      <a:accent6>
        <a:srgbClr val="27B2C5"/>
      </a:accent6>
      <a:hlink>
        <a:srgbClr val="3F65BF"/>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1719</Words>
  <Application>Microsoft Macintosh PowerPoint</Application>
  <PresentationFormat>Grand écran</PresentationFormat>
  <Paragraphs>177</Paragraphs>
  <Slides>23</Slides>
  <Notes>20</Notes>
  <HiddenSlides>1</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23</vt:i4>
      </vt:variant>
    </vt:vector>
  </HeadingPairs>
  <TitlesOfParts>
    <vt:vector size="34" baseType="lpstr">
      <vt:lpstr>Aptos</vt:lpstr>
      <vt:lpstr>Arial</vt:lpstr>
      <vt:lpstr>Bembo</vt:lpstr>
      <vt:lpstr>Calibri</vt:lpstr>
      <vt:lpstr>Courier New</vt:lpstr>
      <vt:lpstr>Courier New,monospace</vt:lpstr>
      <vt:lpstr>gg sans</vt:lpstr>
      <vt:lpstr>inherit</vt:lpstr>
      <vt:lpstr>Söhne</vt:lpstr>
      <vt:lpstr>Wingdings</vt:lpstr>
      <vt:lpstr>AdornVTI</vt:lpstr>
      <vt:lpstr>Amazon Web Services RDS ET DynamoDB</vt:lpstr>
      <vt:lpstr>Sommaire</vt:lpstr>
      <vt:lpstr>Que sont les Amazon Web Services ?</vt:lpstr>
      <vt:lpstr>C’est quoi DynamoDB?</vt:lpstr>
      <vt:lpstr>C’est quoi Amazon RDS? </vt:lpstr>
      <vt:lpstr>Présentation PowerPoint</vt:lpstr>
      <vt:lpstr>RDS vs DynamoDB</vt:lpstr>
      <vt:lpstr>AMAZON RDS  Fonctionnalités</vt:lpstr>
      <vt:lpstr>AMAZON RDS –  Niveau de licences</vt:lpstr>
      <vt:lpstr>RDS – Modèles de tarification</vt:lpstr>
      <vt:lpstr>Démo Amazon RDS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Positionnement des acteurs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Jong CHONG</dc:creator>
  <cp:lastModifiedBy>Jong Hoa CHONG</cp:lastModifiedBy>
  <cp:revision>1</cp:revision>
  <dcterms:created xsi:type="dcterms:W3CDTF">2024-04-22T10:31:53Z</dcterms:created>
  <dcterms:modified xsi:type="dcterms:W3CDTF">2024-04-25T08:20:41Z</dcterms:modified>
</cp:coreProperties>
</file>