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1" r:id="rId3"/>
    <p:sldId id="262" r:id="rId4"/>
    <p:sldId id="266" r:id="rId5"/>
    <p:sldId id="258" r:id="rId6"/>
    <p:sldId id="263" r:id="rId7"/>
    <p:sldId id="264" r:id="rId8"/>
    <p:sldId id="265" r:id="rId9"/>
    <p:sldId id="259" r:id="rId10"/>
    <p:sldId id="260" r:id="rId11"/>
    <p:sldId id="267"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FB307-BFEC-9DF8-F3F6-64F4FDF7A528}" v="1311" dt="2023-09-05T09:25:03.313"/>
    <p1510:client id="{8FED45B3-37E3-4229-A271-233B36825ED3}" v="1362" vWet="1363" dt="2023-09-05T09:25:06.730"/>
    <p1510:client id="{EE2BEF34-3B72-164B-8C92-1F6BD2BBA965}" v="393" dt="2023-09-05T09:42:04.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Phuoc CHAU" userId="S::minh-phuoc.chau@efrei.net::bfc44bed-814e-452c-88b4-de3691f90d30" providerId="AD" clId="Web-{246FB307-BFEC-9DF8-F3F6-64F4FDF7A528}"/>
    <pc:docChg chg="addSld delSld modSld sldOrd">
      <pc:chgData name="Minh-Phuoc CHAU" userId="S::minh-phuoc.chau@efrei.net::bfc44bed-814e-452c-88b4-de3691f90d30" providerId="AD" clId="Web-{246FB307-BFEC-9DF8-F3F6-64F4FDF7A528}" dt="2023-09-05T09:25:03.313" v="1116"/>
      <pc:docMkLst>
        <pc:docMk/>
      </pc:docMkLst>
      <pc:sldChg chg="addSp delSp modSp new del mod setBg">
        <pc:chgData name="Minh-Phuoc CHAU" userId="S::minh-phuoc.chau@efrei.net::bfc44bed-814e-452c-88b4-de3691f90d30" providerId="AD" clId="Web-{246FB307-BFEC-9DF8-F3F6-64F4FDF7A528}" dt="2023-09-05T09:25:03.313" v="1116"/>
        <pc:sldMkLst>
          <pc:docMk/>
          <pc:sldMk cId="660604029" sldId="257"/>
        </pc:sldMkLst>
        <pc:spChg chg="mod">
          <ac:chgData name="Minh-Phuoc CHAU" userId="S::minh-phuoc.chau@efrei.net::bfc44bed-814e-452c-88b4-de3691f90d30" providerId="AD" clId="Web-{246FB307-BFEC-9DF8-F3F6-64F4FDF7A528}" dt="2023-09-05T09:07:09.895" v="184"/>
          <ac:spMkLst>
            <pc:docMk/>
            <pc:sldMk cId="660604029" sldId="257"/>
            <ac:spMk id="2" creationId="{5302CF2F-20C1-04FC-7745-CA4560EF7B8E}"/>
          </ac:spMkLst>
        </pc:spChg>
        <pc:spChg chg="del mod">
          <ac:chgData name="Minh-Phuoc CHAU" userId="S::minh-phuoc.chau@efrei.net::bfc44bed-814e-452c-88b4-de3691f90d30" providerId="AD" clId="Web-{246FB307-BFEC-9DF8-F3F6-64F4FDF7A528}" dt="2023-09-05T09:04:23.341" v="36"/>
          <ac:spMkLst>
            <pc:docMk/>
            <pc:sldMk cId="660604029" sldId="257"/>
            <ac:spMk id="3" creationId="{CB8AACB8-AAC8-F1E1-BBD9-C037E02BC81C}"/>
          </ac:spMkLst>
        </pc:spChg>
        <pc:spChg chg="add del mod">
          <ac:chgData name="Minh-Phuoc CHAU" userId="S::minh-phuoc.chau@efrei.net::bfc44bed-814e-452c-88b4-de3691f90d30" providerId="AD" clId="Web-{246FB307-BFEC-9DF8-F3F6-64F4FDF7A528}" dt="2023-09-05T09:07:09.895" v="184"/>
          <ac:spMkLst>
            <pc:docMk/>
            <pc:sldMk cId="660604029" sldId="257"/>
            <ac:spMk id="5" creationId="{BDAA2554-1784-3443-AAA0-8B44C75DB8FA}"/>
          </ac:spMkLst>
        </pc:spChg>
        <pc:spChg chg="add mod">
          <ac:chgData name="Minh-Phuoc CHAU" userId="S::minh-phuoc.chau@efrei.net::bfc44bed-814e-452c-88b4-de3691f90d30" providerId="AD" clId="Web-{246FB307-BFEC-9DF8-F3F6-64F4FDF7A528}" dt="2023-09-05T09:23:53.279" v="1114" actId="20577"/>
          <ac:spMkLst>
            <pc:docMk/>
            <pc:sldMk cId="660604029" sldId="257"/>
            <ac:spMk id="7" creationId="{B696B401-6994-74EA-315A-E2377D470A56}"/>
          </ac:spMkLst>
        </pc:spChg>
        <pc:spChg chg="add del">
          <ac:chgData name="Minh-Phuoc CHAU" userId="S::minh-phuoc.chau@efrei.net::bfc44bed-814e-452c-88b4-de3691f90d30" providerId="AD" clId="Web-{246FB307-BFEC-9DF8-F3F6-64F4FDF7A528}" dt="2023-09-05T09:07:09.895" v="184"/>
          <ac:spMkLst>
            <pc:docMk/>
            <pc:sldMk cId="660604029" sldId="257"/>
            <ac:spMk id="10" creationId="{F13C74B1-5B17-4795-BED0-7140497B445A}"/>
          </ac:spMkLst>
        </pc:spChg>
        <pc:spChg chg="add del">
          <ac:chgData name="Minh-Phuoc CHAU" userId="S::minh-phuoc.chau@efrei.net::bfc44bed-814e-452c-88b4-de3691f90d30" providerId="AD" clId="Web-{246FB307-BFEC-9DF8-F3F6-64F4FDF7A528}" dt="2023-09-05T09:07:09.895" v="184"/>
          <ac:spMkLst>
            <pc:docMk/>
            <pc:sldMk cId="660604029" sldId="257"/>
            <ac:spMk id="12" creationId="{D4974D33-8DC5-464E-8C6D-BE58F0669C17}"/>
          </ac:spMkLst>
        </pc:spChg>
        <pc:spChg chg="add">
          <ac:chgData name="Minh-Phuoc CHAU" userId="S::minh-phuoc.chau@efrei.net::bfc44bed-814e-452c-88b4-de3691f90d30" providerId="AD" clId="Web-{246FB307-BFEC-9DF8-F3F6-64F4FDF7A528}" dt="2023-09-05T09:07:09.895" v="184"/>
          <ac:spMkLst>
            <pc:docMk/>
            <pc:sldMk cId="660604029" sldId="257"/>
            <ac:spMk id="17" creationId="{09588DA8-065E-4F6F-8EFD-43104AB2E0CF}"/>
          </ac:spMkLst>
        </pc:spChg>
        <pc:spChg chg="add">
          <ac:chgData name="Minh-Phuoc CHAU" userId="S::minh-phuoc.chau@efrei.net::bfc44bed-814e-452c-88b4-de3691f90d30" providerId="AD" clId="Web-{246FB307-BFEC-9DF8-F3F6-64F4FDF7A528}" dt="2023-09-05T09:07:09.895" v="184"/>
          <ac:spMkLst>
            <pc:docMk/>
            <pc:sldMk cId="660604029" sldId="257"/>
            <ac:spMk id="19" creationId="{C4285719-470E-454C-AF62-8323075F1F5B}"/>
          </ac:spMkLst>
        </pc:spChg>
        <pc:spChg chg="add">
          <ac:chgData name="Minh-Phuoc CHAU" userId="S::minh-phuoc.chau@efrei.net::bfc44bed-814e-452c-88b4-de3691f90d30" providerId="AD" clId="Web-{246FB307-BFEC-9DF8-F3F6-64F4FDF7A528}" dt="2023-09-05T09:07:09.895" v="184"/>
          <ac:spMkLst>
            <pc:docMk/>
            <pc:sldMk cId="660604029" sldId="257"/>
            <ac:spMk id="21" creationId="{CD9FE4EF-C4D8-49A0-B2FF-81D8DB7D8A24}"/>
          </ac:spMkLst>
        </pc:spChg>
        <pc:spChg chg="add">
          <ac:chgData name="Minh-Phuoc CHAU" userId="S::minh-phuoc.chau@efrei.net::bfc44bed-814e-452c-88b4-de3691f90d30" providerId="AD" clId="Web-{246FB307-BFEC-9DF8-F3F6-64F4FDF7A528}" dt="2023-09-05T09:07:09.895" v="184"/>
          <ac:spMkLst>
            <pc:docMk/>
            <pc:sldMk cId="660604029" sldId="257"/>
            <ac:spMk id="23" creationId="{4300840D-0A0B-4512-BACA-B439D5B9C57C}"/>
          </ac:spMkLst>
        </pc:spChg>
        <pc:spChg chg="add">
          <ac:chgData name="Minh-Phuoc CHAU" userId="S::minh-phuoc.chau@efrei.net::bfc44bed-814e-452c-88b4-de3691f90d30" providerId="AD" clId="Web-{246FB307-BFEC-9DF8-F3F6-64F4FDF7A528}" dt="2023-09-05T09:07:09.895" v="184"/>
          <ac:spMkLst>
            <pc:docMk/>
            <pc:sldMk cId="660604029" sldId="257"/>
            <ac:spMk id="25" creationId="{D2B78728-A580-49A7-84F9-6EF6F583ADE0}"/>
          </ac:spMkLst>
        </pc:spChg>
        <pc:spChg chg="add">
          <ac:chgData name="Minh-Phuoc CHAU" userId="S::minh-phuoc.chau@efrei.net::bfc44bed-814e-452c-88b4-de3691f90d30" providerId="AD" clId="Web-{246FB307-BFEC-9DF8-F3F6-64F4FDF7A528}" dt="2023-09-05T09:07:09.895" v="184"/>
          <ac:spMkLst>
            <pc:docMk/>
            <pc:sldMk cId="660604029" sldId="257"/>
            <ac:spMk id="27" creationId="{38FAA1A1-D861-433F-88FA-1E9D6FD31D11}"/>
          </ac:spMkLst>
        </pc:spChg>
        <pc:spChg chg="add">
          <ac:chgData name="Minh-Phuoc CHAU" userId="S::minh-phuoc.chau@efrei.net::bfc44bed-814e-452c-88b4-de3691f90d30" providerId="AD" clId="Web-{246FB307-BFEC-9DF8-F3F6-64F4FDF7A528}" dt="2023-09-05T09:07:09.895" v="184"/>
          <ac:spMkLst>
            <pc:docMk/>
            <pc:sldMk cId="660604029" sldId="257"/>
            <ac:spMk id="29" creationId="{8D71EDA1-87BF-4D5D-AB79-F346FD19278A}"/>
          </ac:spMkLst>
        </pc:spChg>
        <pc:picChg chg="add del mod ord">
          <ac:chgData name="Minh-Phuoc CHAU" userId="S::minh-phuoc.chau@efrei.net::bfc44bed-814e-452c-88b4-de3691f90d30" providerId="AD" clId="Web-{246FB307-BFEC-9DF8-F3F6-64F4FDF7A528}" dt="2023-09-05T09:07:05.707" v="183"/>
          <ac:picMkLst>
            <pc:docMk/>
            <pc:sldMk cId="660604029" sldId="257"/>
            <ac:picMk id="4" creationId="{2E789F00-ADD8-94E1-585C-2237274273A5}"/>
          </ac:picMkLst>
        </pc:picChg>
      </pc:sldChg>
      <pc:sldChg chg="addSp delSp modSp mod setBg">
        <pc:chgData name="Minh-Phuoc CHAU" userId="S::minh-phuoc.chau@efrei.net::bfc44bed-814e-452c-88b4-de3691f90d30" providerId="AD" clId="Web-{246FB307-BFEC-9DF8-F3F6-64F4FDF7A528}" dt="2023-09-05T09:21:46.727" v="1107"/>
        <pc:sldMkLst>
          <pc:docMk/>
          <pc:sldMk cId="2880398527" sldId="258"/>
        </pc:sldMkLst>
        <pc:spChg chg="mod">
          <ac:chgData name="Minh-Phuoc CHAU" userId="S::minh-phuoc.chau@efrei.net::bfc44bed-814e-452c-88b4-de3691f90d30" providerId="AD" clId="Web-{246FB307-BFEC-9DF8-F3F6-64F4FDF7A528}" dt="2023-09-05T09:21:46.727" v="1107"/>
          <ac:spMkLst>
            <pc:docMk/>
            <pc:sldMk cId="2880398527" sldId="258"/>
            <ac:spMk id="2" creationId="{A02C8D25-9B11-16EF-1256-D029DFC18666}"/>
          </ac:spMkLst>
        </pc:spChg>
        <pc:spChg chg="add del mod">
          <ac:chgData name="Minh-Phuoc CHAU" userId="S::minh-phuoc.chau@efrei.net::bfc44bed-814e-452c-88b4-de3691f90d30" providerId="AD" clId="Web-{246FB307-BFEC-9DF8-F3F6-64F4FDF7A528}" dt="2023-09-05T09:21:46.727" v="1107"/>
          <ac:spMkLst>
            <pc:docMk/>
            <pc:sldMk cId="2880398527" sldId="258"/>
            <ac:spMk id="3" creationId="{2380A938-9E31-10AB-2BA1-014036D64704}"/>
          </ac:spMkLst>
        </pc:spChg>
        <pc:spChg chg="add del mod">
          <ac:chgData name="Minh-Phuoc CHAU" userId="S::minh-phuoc.chau@efrei.net::bfc44bed-814e-452c-88b4-de3691f90d30" providerId="AD" clId="Web-{246FB307-BFEC-9DF8-F3F6-64F4FDF7A528}" dt="2023-09-05T09:09:45.854" v="334"/>
          <ac:spMkLst>
            <pc:docMk/>
            <pc:sldMk cId="2880398527" sldId="258"/>
            <ac:spMk id="5" creationId="{1A1D654F-4FCF-AA95-387E-0C463C325257}"/>
          </ac:spMkLst>
        </pc:spChg>
        <pc:spChg chg="add del mod">
          <ac:chgData name="Minh-Phuoc CHAU" userId="S::minh-phuoc.chau@efrei.net::bfc44bed-814e-452c-88b4-de3691f90d30" providerId="AD" clId="Web-{246FB307-BFEC-9DF8-F3F6-64F4FDF7A528}" dt="2023-09-05T09:09:40.807" v="273"/>
          <ac:spMkLst>
            <pc:docMk/>
            <pc:sldMk cId="2880398527" sldId="258"/>
            <ac:spMk id="7" creationId="{1AE69439-9D63-EECE-0B11-FF4812460B4C}"/>
          </ac:spMkLst>
        </pc:spChg>
        <pc:spChg chg="add del">
          <ac:chgData name="Minh-Phuoc CHAU" userId="S::minh-phuoc.chau@efrei.net::bfc44bed-814e-452c-88b4-de3691f90d30" providerId="AD" clId="Web-{246FB307-BFEC-9DF8-F3F6-64F4FDF7A528}" dt="2023-09-05T09:21:46.727" v="1107"/>
          <ac:spMkLst>
            <pc:docMk/>
            <pc:sldMk cId="2880398527" sldId="258"/>
            <ac:spMk id="8" creationId="{09588DA8-065E-4F6F-8EFD-43104AB2E0CF}"/>
          </ac:spMkLst>
        </pc:spChg>
        <pc:spChg chg="add del">
          <ac:chgData name="Minh-Phuoc CHAU" userId="S::minh-phuoc.chau@efrei.net::bfc44bed-814e-452c-88b4-de3691f90d30" providerId="AD" clId="Web-{246FB307-BFEC-9DF8-F3F6-64F4FDF7A528}" dt="2023-09-05T09:21:46.727" v="1107"/>
          <ac:spMkLst>
            <pc:docMk/>
            <pc:sldMk cId="2880398527" sldId="258"/>
            <ac:spMk id="10" creationId="{C4285719-470E-454C-AF62-8323075F1F5B}"/>
          </ac:spMkLst>
        </pc:spChg>
        <pc:spChg chg="add del">
          <ac:chgData name="Minh-Phuoc CHAU" userId="S::minh-phuoc.chau@efrei.net::bfc44bed-814e-452c-88b4-de3691f90d30" providerId="AD" clId="Web-{246FB307-BFEC-9DF8-F3F6-64F4FDF7A528}" dt="2023-09-05T09:21:46.727" v="1107"/>
          <ac:spMkLst>
            <pc:docMk/>
            <pc:sldMk cId="2880398527" sldId="258"/>
            <ac:spMk id="12" creationId="{CD9FE4EF-C4D8-49A0-B2FF-81D8DB7D8A24}"/>
          </ac:spMkLst>
        </pc:spChg>
        <pc:spChg chg="add del">
          <ac:chgData name="Minh-Phuoc CHAU" userId="S::minh-phuoc.chau@efrei.net::bfc44bed-814e-452c-88b4-de3691f90d30" providerId="AD" clId="Web-{246FB307-BFEC-9DF8-F3F6-64F4FDF7A528}" dt="2023-09-05T09:21:46.727" v="1107"/>
          <ac:spMkLst>
            <pc:docMk/>
            <pc:sldMk cId="2880398527" sldId="258"/>
            <ac:spMk id="14" creationId="{4300840D-0A0B-4512-BACA-B439D5B9C57C}"/>
          </ac:spMkLst>
        </pc:spChg>
        <pc:spChg chg="add del">
          <ac:chgData name="Minh-Phuoc CHAU" userId="S::minh-phuoc.chau@efrei.net::bfc44bed-814e-452c-88b4-de3691f90d30" providerId="AD" clId="Web-{246FB307-BFEC-9DF8-F3F6-64F4FDF7A528}" dt="2023-09-05T09:21:46.727" v="1107"/>
          <ac:spMkLst>
            <pc:docMk/>
            <pc:sldMk cId="2880398527" sldId="258"/>
            <ac:spMk id="16" creationId="{D2B78728-A580-49A7-84F9-6EF6F583ADE0}"/>
          </ac:spMkLst>
        </pc:spChg>
        <pc:spChg chg="add del">
          <ac:chgData name="Minh-Phuoc CHAU" userId="S::minh-phuoc.chau@efrei.net::bfc44bed-814e-452c-88b4-de3691f90d30" providerId="AD" clId="Web-{246FB307-BFEC-9DF8-F3F6-64F4FDF7A528}" dt="2023-09-05T09:21:46.727" v="1107"/>
          <ac:spMkLst>
            <pc:docMk/>
            <pc:sldMk cId="2880398527" sldId="258"/>
            <ac:spMk id="18" creationId="{38FAA1A1-D861-433F-88FA-1E9D6FD31D11}"/>
          </ac:spMkLst>
        </pc:spChg>
        <pc:spChg chg="add del">
          <ac:chgData name="Minh-Phuoc CHAU" userId="S::minh-phuoc.chau@efrei.net::bfc44bed-814e-452c-88b4-de3691f90d30" providerId="AD" clId="Web-{246FB307-BFEC-9DF8-F3F6-64F4FDF7A528}" dt="2023-09-05T09:21:46.727" v="1107"/>
          <ac:spMkLst>
            <pc:docMk/>
            <pc:sldMk cId="2880398527" sldId="258"/>
            <ac:spMk id="20" creationId="{8D71EDA1-87BF-4D5D-AB79-F346FD19278A}"/>
          </ac:spMkLst>
        </pc:spChg>
        <pc:spChg chg="add">
          <ac:chgData name="Minh-Phuoc CHAU" userId="S::minh-phuoc.chau@efrei.net::bfc44bed-814e-452c-88b4-de3691f90d30" providerId="AD" clId="Web-{246FB307-BFEC-9DF8-F3F6-64F4FDF7A528}" dt="2023-09-05T09:21:46.727" v="1107"/>
          <ac:spMkLst>
            <pc:docMk/>
            <pc:sldMk cId="2880398527" sldId="258"/>
            <ac:spMk id="26" creationId="{BACC6370-2D7E-4714-9D71-7542949D7D5D}"/>
          </ac:spMkLst>
        </pc:spChg>
        <pc:spChg chg="add">
          <ac:chgData name="Minh-Phuoc CHAU" userId="S::minh-phuoc.chau@efrei.net::bfc44bed-814e-452c-88b4-de3691f90d30" providerId="AD" clId="Web-{246FB307-BFEC-9DF8-F3F6-64F4FDF7A528}" dt="2023-09-05T09:21:46.727" v="1107"/>
          <ac:spMkLst>
            <pc:docMk/>
            <pc:sldMk cId="2880398527" sldId="258"/>
            <ac:spMk id="28" creationId="{F68B3F68-107C-434F-AA38-110D5EA91B85}"/>
          </ac:spMkLst>
        </pc:spChg>
        <pc:spChg chg="add">
          <ac:chgData name="Minh-Phuoc CHAU" userId="S::minh-phuoc.chau@efrei.net::bfc44bed-814e-452c-88b4-de3691f90d30" providerId="AD" clId="Web-{246FB307-BFEC-9DF8-F3F6-64F4FDF7A528}" dt="2023-09-05T09:21:46.727" v="1107"/>
          <ac:spMkLst>
            <pc:docMk/>
            <pc:sldMk cId="2880398527" sldId="258"/>
            <ac:spMk id="30" creationId="{AAD0DBB9-1A4B-4391-81D4-CB19F9AB918A}"/>
          </ac:spMkLst>
        </pc:spChg>
        <pc:spChg chg="add">
          <ac:chgData name="Minh-Phuoc CHAU" userId="S::minh-phuoc.chau@efrei.net::bfc44bed-814e-452c-88b4-de3691f90d30" providerId="AD" clId="Web-{246FB307-BFEC-9DF8-F3F6-64F4FDF7A528}" dt="2023-09-05T09:21:46.727" v="1107"/>
          <ac:spMkLst>
            <pc:docMk/>
            <pc:sldMk cId="2880398527" sldId="258"/>
            <ac:spMk id="32" creationId="{063BBA22-50EA-4C4D-BE05-F1CE4E63AA56}"/>
          </ac:spMkLst>
        </pc:spChg>
        <pc:graphicFrameChg chg="add">
          <ac:chgData name="Minh-Phuoc CHAU" userId="S::minh-phuoc.chau@efrei.net::bfc44bed-814e-452c-88b4-de3691f90d30" providerId="AD" clId="Web-{246FB307-BFEC-9DF8-F3F6-64F4FDF7A528}" dt="2023-09-05T09:21:46.727" v="1107"/>
          <ac:graphicFrameMkLst>
            <pc:docMk/>
            <pc:sldMk cId="2880398527" sldId="258"/>
            <ac:graphicFrameMk id="22" creationId="{315C431B-5F57-098E-CA67-C3A4977E8BA5}"/>
          </ac:graphicFrameMkLst>
        </pc:graphicFrameChg>
        <pc:picChg chg="add del mod ord">
          <ac:chgData name="Minh-Phuoc CHAU" userId="S::minh-phuoc.chau@efrei.net::bfc44bed-814e-452c-88b4-de3691f90d30" providerId="AD" clId="Web-{246FB307-BFEC-9DF8-F3F6-64F4FDF7A528}" dt="2023-09-05T09:09:46.854" v="336"/>
          <ac:picMkLst>
            <pc:docMk/>
            <pc:sldMk cId="2880398527" sldId="258"/>
            <ac:picMk id="4" creationId="{7AB169C2-9258-C08D-8AE3-D73C4533BFC6}"/>
          </ac:picMkLst>
        </pc:picChg>
      </pc:sldChg>
      <pc:sldChg chg="addSp delSp modSp add replId">
        <pc:chgData name="Minh-Phuoc CHAU" userId="S::minh-phuoc.chau@efrei.net::bfc44bed-814e-452c-88b4-de3691f90d30" providerId="AD" clId="Web-{246FB307-BFEC-9DF8-F3F6-64F4FDF7A528}" dt="2023-09-05T09:14:26.350" v="636"/>
        <pc:sldMkLst>
          <pc:docMk/>
          <pc:sldMk cId="473219550" sldId="263"/>
        </pc:sldMkLst>
        <pc:spChg chg="mod">
          <ac:chgData name="Minh-Phuoc CHAU" userId="S::minh-phuoc.chau@efrei.net::bfc44bed-814e-452c-88b4-de3691f90d30" providerId="AD" clId="Web-{246FB307-BFEC-9DF8-F3F6-64F4FDF7A528}" dt="2023-09-05T09:14:26.350" v="636"/>
          <ac:spMkLst>
            <pc:docMk/>
            <pc:sldMk cId="473219550" sldId="263"/>
            <ac:spMk id="2" creationId="{A02C8D25-9B11-16EF-1256-D029DFC18666}"/>
          </ac:spMkLst>
        </pc:spChg>
        <pc:spChg chg="del mod">
          <ac:chgData name="Minh-Phuoc CHAU" userId="S::minh-phuoc.chau@efrei.net::bfc44bed-814e-452c-88b4-de3691f90d30" providerId="AD" clId="Web-{246FB307-BFEC-9DF8-F3F6-64F4FDF7A528}" dt="2023-09-05T09:14:26.350" v="636"/>
          <ac:spMkLst>
            <pc:docMk/>
            <pc:sldMk cId="473219550" sldId="263"/>
            <ac:spMk id="3" creationId="{2380A938-9E31-10AB-2BA1-014036D64704}"/>
          </ac:spMkLst>
        </pc:spChg>
        <pc:spChg chg="del">
          <ac:chgData name="Minh-Phuoc CHAU" userId="S::minh-phuoc.chau@efrei.net::bfc44bed-814e-452c-88b4-de3691f90d30" providerId="AD" clId="Web-{246FB307-BFEC-9DF8-F3F6-64F4FDF7A528}" dt="2023-09-05T09:14:26.350" v="636"/>
          <ac:spMkLst>
            <pc:docMk/>
            <pc:sldMk cId="473219550" sldId="263"/>
            <ac:spMk id="8" creationId="{09588DA8-065E-4F6F-8EFD-43104AB2E0CF}"/>
          </ac:spMkLst>
        </pc:spChg>
        <pc:spChg chg="del">
          <ac:chgData name="Minh-Phuoc CHAU" userId="S::minh-phuoc.chau@efrei.net::bfc44bed-814e-452c-88b4-de3691f90d30" providerId="AD" clId="Web-{246FB307-BFEC-9DF8-F3F6-64F4FDF7A528}" dt="2023-09-05T09:14:26.350" v="636"/>
          <ac:spMkLst>
            <pc:docMk/>
            <pc:sldMk cId="473219550" sldId="263"/>
            <ac:spMk id="10" creationId="{C4285719-470E-454C-AF62-8323075F1F5B}"/>
          </ac:spMkLst>
        </pc:spChg>
        <pc:spChg chg="del">
          <ac:chgData name="Minh-Phuoc CHAU" userId="S::minh-phuoc.chau@efrei.net::bfc44bed-814e-452c-88b4-de3691f90d30" providerId="AD" clId="Web-{246FB307-BFEC-9DF8-F3F6-64F4FDF7A528}" dt="2023-09-05T09:14:26.350" v="636"/>
          <ac:spMkLst>
            <pc:docMk/>
            <pc:sldMk cId="473219550" sldId="263"/>
            <ac:spMk id="12" creationId="{CD9FE4EF-C4D8-49A0-B2FF-81D8DB7D8A24}"/>
          </ac:spMkLst>
        </pc:spChg>
        <pc:spChg chg="del">
          <ac:chgData name="Minh-Phuoc CHAU" userId="S::minh-phuoc.chau@efrei.net::bfc44bed-814e-452c-88b4-de3691f90d30" providerId="AD" clId="Web-{246FB307-BFEC-9DF8-F3F6-64F4FDF7A528}" dt="2023-09-05T09:14:26.350" v="636"/>
          <ac:spMkLst>
            <pc:docMk/>
            <pc:sldMk cId="473219550" sldId="263"/>
            <ac:spMk id="14" creationId="{4300840D-0A0B-4512-BACA-B439D5B9C57C}"/>
          </ac:spMkLst>
        </pc:spChg>
        <pc:spChg chg="del">
          <ac:chgData name="Minh-Phuoc CHAU" userId="S::minh-phuoc.chau@efrei.net::bfc44bed-814e-452c-88b4-de3691f90d30" providerId="AD" clId="Web-{246FB307-BFEC-9DF8-F3F6-64F4FDF7A528}" dt="2023-09-05T09:14:26.350" v="636"/>
          <ac:spMkLst>
            <pc:docMk/>
            <pc:sldMk cId="473219550" sldId="263"/>
            <ac:spMk id="16" creationId="{D2B78728-A580-49A7-84F9-6EF6F583ADE0}"/>
          </ac:spMkLst>
        </pc:spChg>
        <pc:spChg chg="del">
          <ac:chgData name="Minh-Phuoc CHAU" userId="S::minh-phuoc.chau@efrei.net::bfc44bed-814e-452c-88b4-de3691f90d30" providerId="AD" clId="Web-{246FB307-BFEC-9DF8-F3F6-64F4FDF7A528}" dt="2023-09-05T09:14:26.350" v="636"/>
          <ac:spMkLst>
            <pc:docMk/>
            <pc:sldMk cId="473219550" sldId="263"/>
            <ac:spMk id="18" creationId="{38FAA1A1-D861-433F-88FA-1E9D6FD31D11}"/>
          </ac:spMkLst>
        </pc:spChg>
        <pc:spChg chg="del">
          <ac:chgData name="Minh-Phuoc CHAU" userId="S::minh-phuoc.chau@efrei.net::bfc44bed-814e-452c-88b4-de3691f90d30" providerId="AD" clId="Web-{246FB307-BFEC-9DF8-F3F6-64F4FDF7A528}" dt="2023-09-05T09:14:26.350" v="636"/>
          <ac:spMkLst>
            <pc:docMk/>
            <pc:sldMk cId="473219550" sldId="263"/>
            <ac:spMk id="20" creationId="{8D71EDA1-87BF-4D5D-AB79-F346FD19278A}"/>
          </ac:spMkLst>
        </pc:spChg>
        <pc:spChg chg="add">
          <ac:chgData name="Minh-Phuoc CHAU" userId="S::minh-phuoc.chau@efrei.net::bfc44bed-814e-452c-88b4-de3691f90d30" providerId="AD" clId="Web-{246FB307-BFEC-9DF8-F3F6-64F4FDF7A528}" dt="2023-09-05T09:14:26.350" v="636"/>
          <ac:spMkLst>
            <pc:docMk/>
            <pc:sldMk cId="473219550" sldId="263"/>
            <ac:spMk id="26" creationId="{BACC6370-2D7E-4714-9D71-7542949D7D5D}"/>
          </ac:spMkLst>
        </pc:spChg>
        <pc:spChg chg="add">
          <ac:chgData name="Minh-Phuoc CHAU" userId="S::minh-phuoc.chau@efrei.net::bfc44bed-814e-452c-88b4-de3691f90d30" providerId="AD" clId="Web-{246FB307-BFEC-9DF8-F3F6-64F4FDF7A528}" dt="2023-09-05T09:14:26.350" v="636"/>
          <ac:spMkLst>
            <pc:docMk/>
            <pc:sldMk cId="473219550" sldId="263"/>
            <ac:spMk id="28" creationId="{F68B3F68-107C-434F-AA38-110D5EA91B85}"/>
          </ac:spMkLst>
        </pc:spChg>
        <pc:spChg chg="add">
          <ac:chgData name="Minh-Phuoc CHAU" userId="S::minh-phuoc.chau@efrei.net::bfc44bed-814e-452c-88b4-de3691f90d30" providerId="AD" clId="Web-{246FB307-BFEC-9DF8-F3F6-64F4FDF7A528}" dt="2023-09-05T09:14:26.350" v="636"/>
          <ac:spMkLst>
            <pc:docMk/>
            <pc:sldMk cId="473219550" sldId="263"/>
            <ac:spMk id="30" creationId="{AAD0DBB9-1A4B-4391-81D4-CB19F9AB918A}"/>
          </ac:spMkLst>
        </pc:spChg>
        <pc:spChg chg="add">
          <ac:chgData name="Minh-Phuoc CHAU" userId="S::minh-phuoc.chau@efrei.net::bfc44bed-814e-452c-88b4-de3691f90d30" providerId="AD" clId="Web-{246FB307-BFEC-9DF8-F3F6-64F4FDF7A528}" dt="2023-09-05T09:14:26.350" v="636"/>
          <ac:spMkLst>
            <pc:docMk/>
            <pc:sldMk cId="473219550" sldId="263"/>
            <ac:spMk id="32" creationId="{063BBA22-50EA-4C4D-BE05-F1CE4E63AA56}"/>
          </ac:spMkLst>
        </pc:spChg>
        <pc:graphicFrameChg chg="add">
          <ac:chgData name="Minh-Phuoc CHAU" userId="S::minh-phuoc.chau@efrei.net::bfc44bed-814e-452c-88b4-de3691f90d30" providerId="AD" clId="Web-{246FB307-BFEC-9DF8-F3F6-64F4FDF7A528}" dt="2023-09-05T09:14:26.350" v="636"/>
          <ac:graphicFrameMkLst>
            <pc:docMk/>
            <pc:sldMk cId="473219550" sldId="263"/>
            <ac:graphicFrameMk id="22" creationId="{8ED0EA53-7477-8019-FEE6-04D32128E489}"/>
          </ac:graphicFrameMkLst>
        </pc:graphicFrameChg>
      </pc:sldChg>
      <pc:sldChg chg="addSp delSp modSp add ord replId">
        <pc:chgData name="Minh-Phuoc CHAU" userId="S::minh-phuoc.chau@efrei.net::bfc44bed-814e-452c-88b4-de3691f90d30" providerId="AD" clId="Web-{246FB307-BFEC-9DF8-F3F6-64F4FDF7A528}" dt="2023-09-05T09:23:42.731" v="1113" actId="20577"/>
        <pc:sldMkLst>
          <pc:docMk/>
          <pc:sldMk cId="3489002132" sldId="264"/>
        </pc:sldMkLst>
        <pc:spChg chg="mod">
          <ac:chgData name="Minh-Phuoc CHAU" userId="S::minh-phuoc.chau@efrei.net::bfc44bed-814e-452c-88b4-de3691f90d30" providerId="AD" clId="Web-{246FB307-BFEC-9DF8-F3F6-64F4FDF7A528}" dt="2023-09-05T09:23:42.731" v="1113" actId="20577"/>
          <ac:spMkLst>
            <pc:docMk/>
            <pc:sldMk cId="3489002132" sldId="264"/>
            <ac:spMk id="2" creationId="{A02C8D25-9B11-16EF-1256-D029DFC18666}"/>
          </ac:spMkLst>
        </pc:spChg>
        <pc:spChg chg="del mod">
          <ac:chgData name="Minh-Phuoc CHAU" userId="S::minh-phuoc.chau@efrei.net::bfc44bed-814e-452c-88b4-de3691f90d30" providerId="AD" clId="Web-{246FB307-BFEC-9DF8-F3F6-64F4FDF7A528}" dt="2023-09-05T09:16:28.605" v="754"/>
          <ac:spMkLst>
            <pc:docMk/>
            <pc:sldMk cId="3489002132" sldId="264"/>
            <ac:spMk id="3" creationId="{2380A938-9E31-10AB-2BA1-014036D64704}"/>
          </ac:spMkLst>
        </pc:spChg>
        <pc:spChg chg="del">
          <ac:chgData name="Minh-Phuoc CHAU" userId="S::minh-phuoc.chau@efrei.net::bfc44bed-814e-452c-88b4-de3691f90d30" providerId="AD" clId="Web-{246FB307-BFEC-9DF8-F3F6-64F4FDF7A528}" dt="2023-09-05T09:16:28.605" v="754"/>
          <ac:spMkLst>
            <pc:docMk/>
            <pc:sldMk cId="3489002132" sldId="264"/>
            <ac:spMk id="8" creationId="{09588DA8-065E-4F6F-8EFD-43104AB2E0CF}"/>
          </ac:spMkLst>
        </pc:spChg>
        <pc:spChg chg="del">
          <ac:chgData name="Minh-Phuoc CHAU" userId="S::minh-phuoc.chau@efrei.net::bfc44bed-814e-452c-88b4-de3691f90d30" providerId="AD" clId="Web-{246FB307-BFEC-9DF8-F3F6-64F4FDF7A528}" dt="2023-09-05T09:16:28.605" v="754"/>
          <ac:spMkLst>
            <pc:docMk/>
            <pc:sldMk cId="3489002132" sldId="264"/>
            <ac:spMk id="10" creationId="{C4285719-470E-454C-AF62-8323075F1F5B}"/>
          </ac:spMkLst>
        </pc:spChg>
        <pc:spChg chg="del">
          <ac:chgData name="Minh-Phuoc CHAU" userId="S::minh-phuoc.chau@efrei.net::bfc44bed-814e-452c-88b4-de3691f90d30" providerId="AD" clId="Web-{246FB307-BFEC-9DF8-F3F6-64F4FDF7A528}" dt="2023-09-05T09:16:28.605" v="754"/>
          <ac:spMkLst>
            <pc:docMk/>
            <pc:sldMk cId="3489002132" sldId="264"/>
            <ac:spMk id="12" creationId="{CD9FE4EF-C4D8-49A0-B2FF-81D8DB7D8A24}"/>
          </ac:spMkLst>
        </pc:spChg>
        <pc:spChg chg="del">
          <ac:chgData name="Minh-Phuoc CHAU" userId="S::minh-phuoc.chau@efrei.net::bfc44bed-814e-452c-88b4-de3691f90d30" providerId="AD" clId="Web-{246FB307-BFEC-9DF8-F3F6-64F4FDF7A528}" dt="2023-09-05T09:16:28.605" v="754"/>
          <ac:spMkLst>
            <pc:docMk/>
            <pc:sldMk cId="3489002132" sldId="264"/>
            <ac:spMk id="14" creationId="{4300840D-0A0B-4512-BACA-B439D5B9C57C}"/>
          </ac:spMkLst>
        </pc:spChg>
        <pc:spChg chg="del">
          <ac:chgData name="Minh-Phuoc CHAU" userId="S::minh-phuoc.chau@efrei.net::bfc44bed-814e-452c-88b4-de3691f90d30" providerId="AD" clId="Web-{246FB307-BFEC-9DF8-F3F6-64F4FDF7A528}" dt="2023-09-05T09:16:28.605" v="754"/>
          <ac:spMkLst>
            <pc:docMk/>
            <pc:sldMk cId="3489002132" sldId="264"/>
            <ac:spMk id="16" creationId="{D2B78728-A580-49A7-84F9-6EF6F583ADE0}"/>
          </ac:spMkLst>
        </pc:spChg>
        <pc:spChg chg="del">
          <ac:chgData name="Minh-Phuoc CHAU" userId="S::minh-phuoc.chau@efrei.net::bfc44bed-814e-452c-88b4-de3691f90d30" providerId="AD" clId="Web-{246FB307-BFEC-9DF8-F3F6-64F4FDF7A528}" dt="2023-09-05T09:16:28.605" v="754"/>
          <ac:spMkLst>
            <pc:docMk/>
            <pc:sldMk cId="3489002132" sldId="264"/>
            <ac:spMk id="18" creationId="{38FAA1A1-D861-433F-88FA-1E9D6FD31D11}"/>
          </ac:spMkLst>
        </pc:spChg>
        <pc:spChg chg="del">
          <ac:chgData name="Minh-Phuoc CHAU" userId="S::minh-phuoc.chau@efrei.net::bfc44bed-814e-452c-88b4-de3691f90d30" providerId="AD" clId="Web-{246FB307-BFEC-9DF8-F3F6-64F4FDF7A528}" dt="2023-09-05T09:16:28.605" v="754"/>
          <ac:spMkLst>
            <pc:docMk/>
            <pc:sldMk cId="3489002132" sldId="264"/>
            <ac:spMk id="20" creationId="{8D71EDA1-87BF-4D5D-AB79-F346FD19278A}"/>
          </ac:spMkLst>
        </pc:spChg>
        <pc:spChg chg="add">
          <ac:chgData name="Minh-Phuoc CHAU" userId="S::minh-phuoc.chau@efrei.net::bfc44bed-814e-452c-88b4-de3691f90d30" providerId="AD" clId="Web-{246FB307-BFEC-9DF8-F3F6-64F4FDF7A528}" dt="2023-09-05T09:16:28.605" v="754"/>
          <ac:spMkLst>
            <pc:docMk/>
            <pc:sldMk cId="3489002132" sldId="264"/>
            <ac:spMk id="26" creationId="{BACC6370-2D7E-4714-9D71-7542949D7D5D}"/>
          </ac:spMkLst>
        </pc:spChg>
        <pc:spChg chg="add">
          <ac:chgData name="Minh-Phuoc CHAU" userId="S::minh-phuoc.chau@efrei.net::bfc44bed-814e-452c-88b4-de3691f90d30" providerId="AD" clId="Web-{246FB307-BFEC-9DF8-F3F6-64F4FDF7A528}" dt="2023-09-05T09:16:28.605" v="754"/>
          <ac:spMkLst>
            <pc:docMk/>
            <pc:sldMk cId="3489002132" sldId="264"/>
            <ac:spMk id="28" creationId="{F68B3F68-107C-434F-AA38-110D5EA91B85}"/>
          </ac:spMkLst>
        </pc:spChg>
        <pc:spChg chg="add">
          <ac:chgData name="Minh-Phuoc CHAU" userId="S::minh-phuoc.chau@efrei.net::bfc44bed-814e-452c-88b4-de3691f90d30" providerId="AD" clId="Web-{246FB307-BFEC-9DF8-F3F6-64F4FDF7A528}" dt="2023-09-05T09:16:28.605" v="754"/>
          <ac:spMkLst>
            <pc:docMk/>
            <pc:sldMk cId="3489002132" sldId="264"/>
            <ac:spMk id="30" creationId="{AAD0DBB9-1A4B-4391-81D4-CB19F9AB918A}"/>
          </ac:spMkLst>
        </pc:spChg>
        <pc:spChg chg="add">
          <ac:chgData name="Minh-Phuoc CHAU" userId="S::minh-phuoc.chau@efrei.net::bfc44bed-814e-452c-88b4-de3691f90d30" providerId="AD" clId="Web-{246FB307-BFEC-9DF8-F3F6-64F4FDF7A528}" dt="2023-09-05T09:16:28.605" v="754"/>
          <ac:spMkLst>
            <pc:docMk/>
            <pc:sldMk cId="3489002132" sldId="264"/>
            <ac:spMk id="32" creationId="{063BBA22-50EA-4C4D-BE05-F1CE4E63AA56}"/>
          </ac:spMkLst>
        </pc:spChg>
        <pc:graphicFrameChg chg="add">
          <ac:chgData name="Minh-Phuoc CHAU" userId="S::minh-phuoc.chau@efrei.net::bfc44bed-814e-452c-88b4-de3691f90d30" providerId="AD" clId="Web-{246FB307-BFEC-9DF8-F3F6-64F4FDF7A528}" dt="2023-09-05T09:16:28.605" v="754"/>
          <ac:graphicFrameMkLst>
            <pc:docMk/>
            <pc:sldMk cId="3489002132" sldId="264"/>
            <ac:graphicFrameMk id="22" creationId="{3E151787-78E2-B5CA-4E19-D0D24BD958F6}"/>
          </ac:graphicFrameMkLst>
        </pc:graphicFrameChg>
      </pc:sldChg>
      <pc:sldChg chg="addSp delSp modSp add ord replId">
        <pc:chgData name="Minh-Phuoc CHAU" userId="S::minh-phuoc.chau@efrei.net::bfc44bed-814e-452c-88b4-de3691f90d30" providerId="AD" clId="Web-{246FB307-BFEC-9DF8-F3F6-64F4FDF7A528}" dt="2023-09-05T09:19:11.424" v="918"/>
        <pc:sldMkLst>
          <pc:docMk/>
          <pc:sldMk cId="3646435272" sldId="265"/>
        </pc:sldMkLst>
        <pc:spChg chg="mod">
          <ac:chgData name="Minh-Phuoc CHAU" userId="S::minh-phuoc.chau@efrei.net::bfc44bed-814e-452c-88b4-de3691f90d30" providerId="AD" clId="Web-{246FB307-BFEC-9DF8-F3F6-64F4FDF7A528}" dt="2023-09-05T09:19:11.424" v="918"/>
          <ac:spMkLst>
            <pc:docMk/>
            <pc:sldMk cId="3646435272" sldId="265"/>
            <ac:spMk id="2" creationId="{A02C8D25-9B11-16EF-1256-D029DFC18666}"/>
          </ac:spMkLst>
        </pc:spChg>
        <pc:spChg chg="del mod">
          <ac:chgData name="Minh-Phuoc CHAU" userId="S::minh-phuoc.chau@efrei.net::bfc44bed-814e-452c-88b4-de3691f90d30" providerId="AD" clId="Web-{246FB307-BFEC-9DF8-F3F6-64F4FDF7A528}" dt="2023-09-05T09:19:11.424" v="918"/>
          <ac:spMkLst>
            <pc:docMk/>
            <pc:sldMk cId="3646435272" sldId="265"/>
            <ac:spMk id="3" creationId="{2380A938-9E31-10AB-2BA1-014036D64704}"/>
          </ac:spMkLst>
        </pc:spChg>
        <pc:spChg chg="del">
          <ac:chgData name="Minh-Phuoc CHAU" userId="S::minh-phuoc.chau@efrei.net::bfc44bed-814e-452c-88b4-de3691f90d30" providerId="AD" clId="Web-{246FB307-BFEC-9DF8-F3F6-64F4FDF7A528}" dt="2023-09-05T09:19:11.424" v="918"/>
          <ac:spMkLst>
            <pc:docMk/>
            <pc:sldMk cId="3646435272" sldId="265"/>
            <ac:spMk id="8" creationId="{09588DA8-065E-4F6F-8EFD-43104AB2E0CF}"/>
          </ac:spMkLst>
        </pc:spChg>
        <pc:spChg chg="del">
          <ac:chgData name="Minh-Phuoc CHAU" userId="S::minh-phuoc.chau@efrei.net::bfc44bed-814e-452c-88b4-de3691f90d30" providerId="AD" clId="Web-{246FB307-BFEC-9DF8-F3F6-64F4FDF7A528}" dt="2023-09-05T09:19:11.424" v="918"/>
          <ac:spMkLst>
            <pc:docMk/>
            <pc:sldMk cId="3646435272" sldId="265"/>
            <ac:spMk id="10" creationId="{C4285719-470E-454C-AF62-8323075F1F5B}"/>
          </ac:spMkLst>
        </pc:spChg>
        <pc:spChg chg="del">
          <ac:chgData name="Minh-Phuoc CHAU" userId="S::minh-phuoc.chau@efrei.net::bfc44bed-814e-452c-88b4-de3691f90d30" providerId="AD" clId="Web-{246FB307-BFEC-9DF8-F3F6-64F4FDF7A528}" dt="2023-09-05T09:19:11.424" v="918"/>
          <ac:spMkLst>
            <pc:docMk/>
            <pc:sldMk cId="3646435272" sldId="265"/>
            <ac:spMk id="12" creationId="{CD9FE4EF-C4D8-49A0-B2FF-81D8DB7D8A24}"/>
          </ac:spMkLst>
        </pc:spChg>
        <pc:spChg chg="del">
          <ac:chgData name="Minh-Phuoc CHAU" userId="S::minh-phuoc.chau@efrei.net::bfc44bed-814e-452c-88b4-de3691f90d30" providerId="AD" clId="Web-{246FB307-BFEC-9DF8-F3F6-64F4FDF7A528}" dt="2023-09-05T09:19:11.424" v="918"/>
          <ac:spMkLst>
            <pc:docMk/>
            <pc:sldMk cId="3646435272" sldId="265"/>
            <ac:spMk id="14" creationId="{4300840D-0A0B-4512-BACA-B439D5B9C57C}"/>
          </ac:spMkLst>
        </pc:spChg>
        <pc:spChg chg="del">
          <ac:chgData name="Minh-Phuoc CHAU" userId="S::minh-phuoc.chau@efrei.net::bfc44bed-814e-452c-88b4-de3691f90d30" providerId="AD" clId="Web-{246FB307-BFEC-9DF8-F3F6-64F4FDF7A528}" dt="2023-09-05T09:19:11.424" v="918"/>
          <ac:spMkLst>
            <pc:docMk/>
            <pc:sldMk cId="3646435272" sldId="265"/>
            <ac:spMk id="16" creationId="{D2B78728-A580-49A7-84F9-6EF6F583ADE0}"/>
          </ac:spMkLst>
        </pc:spChg>
        <pc:spChg chg="del">
          <ac:chgData name="Minh-Phuoc CHAU" userId="S::minh-phuoc.chau@efrei.net::bfc44bed-814e-452c-88b4-de3691f90d30" providerId="AD" clId="Web-{246FB307-BFEC-9DF8-F3F6-64F4FDF7A528}" dt="2023-09-05T09:19:11.424" v="918"/>
          <ac:spMkLst>
            <pc:docMk/>
            <pc:sldMk cId="3646435272" sldId="265"/>
            <ac:spMk id="18" creationId="{38FAA1A1-D861-433F-88FA-1E9D6FD31D11}"/>
          </ac:spMkLst>
        </pc:spChg>
        <pc:spChg chg="del">
          <ac:chgData name="Minh-Phuoc CHAU" userId="S::minh-phuoc.chau@efrei.net::bfc44bed-814e-452c-88b4-de3691f90d30" providerId="AD" clId="Web-{246FB307-BFEC-9DF8-F3F6-64F4FDF7A528}" dt="2023-09-05T09:19:11.424" v="918"/>
          <ac:spMkLst>
            <pc:docMk/>
            <pc:sldMk cId="3646435272" sldId="265"/>
            <ac:spMk id="20" creationId="{8D71EDA1-87BF-4D5D-AB79-F346FD19278A}"/>
          </ac:spMkLst>
        </pc:spChg>
        <pc:spChg chg="add">
          <ac:chgData name="Minh-Phuoc CHAU" userId="S::minh-phuoc.chau@efrei.net::bfc44bed-814e-452c-88b4-de3691f90d30" providerId="AD" clId="Web-{246FB307-BFEC-9DF8-F3F6-64F4FDF7A528}" dt="2023-09-05T09:19:11.424" v="918"/>
          <ac:spMkLst>
            <pc:docMk/>
            <pc:sldMk cId="3646435272" sldId="265"/>
            <ac:spMk id="26" creationId="{BACC6370-2D7E-4714-9D71-7542949D7D5D}"/>
          </ac:spMkLst>
        </pc:spChg>
        <pc:spChg chg="add">
          <ac:chgData name="Minh-Phuoc CHAU" userId="S::minh-phuoc.chau@efrei.net::bfc44bed-814e-452c-88b4-de3691f90d30" providerId="AD" clId="Web-{246FB307-BFEC-9DF8-F3F6-64F4FDF7A528}" dt="2023-09-05T09:19:11.424" v="918"/>
          <ac:spMkLst>
            <pc:docMk/>
            <pc:sldMk cId="3646435272" sldId="265"/>
            <ac:spMk id="28" creationId="{F68B3F68-107C-434F-AA38-110D5EA91B85}"/>
          </ac:spMkLst>
        </pc:spChg>
        <pc:spChg chg="add">
          <ac:chgData name="Minh-Phuoc CHAU" userId="S::minh-phuoc.chau@efrei.net::bfc44bed-814e-452c-88b4-de3691f90d30" providerId="AD" clId="Web-{246FB307-BFEC-9DF8-F3F6-64F4FDF7A528}" dt="2023-09-05T09:19:11.424" v="918"/>
          <ac:spMkLst>
            <pc:docMk/>
            <pc:sldMk cId="3646435272" sldId="265"/>
            <ac:spMk id="30" creationId="{AAD0DBB9-1A4B-4391-81D4-CB19F9AB918A}"/>
          </ac:spMkLst>
        </pc:spChg>
        <pc:spChg chg="add">
          <ac:chgData name="Minh-Phuoc CHAU" userId="S::minh-phuoc.chau@efrei.net::bfc44bed-814e-452c-88b4-de3691f90d30" providerId="AD" clId="Web-{246FB307-BFEC-9DF8-F3F6-64F4FDF7A528}" dt="2023-09-05T09:19:11.424" v="918"/>
          <ac:spMkLst>
            <pc:docMk/>
            <pc:sldMk cId="3646435272" sldId="265"/>
            <ac:spMk id="32" creationId="{063BBA22-50EA-4C4D-BE05-F1CE4E63AA56}"/>
          </ac:spMkLst>
        </pc:spChg>
        <pc:graphicFrameChg chg="add">
          <ac:chgData name="Minh-Phuoc CHAU" userId="S::minh-phuoc.chau@efrei.net::bfc44bed-814e-452c-88b4-de3691f90d30" providerId="AD" clId="Web-{246FB307-BFEC-9DF8-F3F6-64F4FDF7A528}" dt="2023-09-05T09:19:11.424" v="918"/>
          <ac:graphicFrameMkLst>
            <pc:docMk/>
            <pc:sldMk cId="3646435272" sldId="265"/>
            <ac:graphicFrameMk id="22" creationId="{B6FC25AC-6BD6-C103-B527-8D47514D8A03}"/>
          </ac:graphicFrameMkLst>
        </pc:graphicFrameChg>
      </pc:sldChg>
      <pc:sldChg chg="modSp">
        <pc:chgData name="Minh-Phuoc CHAU" userId="S::minh-phuoc.chau@efrei.net::bfc44bed-814e-452c-88b4-de3691f90d30" providerId="AD" clId="Web-{246FB307-BFEC-9DF8-F3F6-64F4FDF7A528}" dt="2023-09-05T09:24:11.326" v="1115" actId="20577"/>
        <pc:sldMkLst>
          <pc:docMk/>
          <pc:sldMk cId="1742657331" sldId="266"/>
        </pc:sldMkLst>
        <pc:spChg chg="mod">
          <ac:chgData name="Minh-Phuoc CHAU" userId="S::minh-phuoc.chau@efrei.net::bfc44bed-814e-452c-88b4-de3691f90d30" providerId="AD" clId="Web-{246FB307-BFEC-9DF8-F3F6-64F4FDF7A528}" dt="2023-09-05T09:24:11.326" v="1115" actId="20577"/>
          <ac:spMkLst>
            <pc:docMk/>
            <pc:sldMk cId="1742657331" sldId="266"/>
            <ac:spMk id="9" creationId="{BD06C4DB-4F88-BF3D-116A-962EB73E9576}"/>
          </ac:spMkLst>
        </pc:spChg>
      </pc:sldChg>
    </pc:docChg>
  </pc:docChgLst>
  <pc:docChgLst>
    <pc:chgData name="Utilisateur invité" userId="S::urn:spo:anon#0ea4db6a4e7e176bd236983e80e295d62490aa9f88d6615a3d090e84c080b26b::" providerId="AD" clId="Web-{8FED45B3-37E3-4229-A271-233B36825ED3}"/>
    <pc:docChg chg="addSld delSld modSld">
      <pc:chgData name="Utilisateur invité" userId="S::urn:spo:anon#0ea4db6a4e7e176bd236983e80e295d62490aa9f88d6615a3d090e84c080b26b::" providerId="AD" clId="Web-{8FED45B3-37E3-4229-A271-233B36825ED3}" dt="2023-09-05T09:25:06.012" v="878" actId="20577"/>
      <pc:docMkLst>
        <pc:docMk/>
      </pc:docMkLst>
      <pc:sldChg chg="addSp delSp modSp mod setBg">
        <pc:chgData name="Utilisateur invité" userId="S::urn:spo:anon#0ea4db6a4e7e176bd236983e80e295d62490aa9f88d6615a3d090e84c080b26b::" providerId="AD" clId="Web-{8FED45B3-37E3-4229-A271-233B36825ED3}" dt="2023-09-05T09:03:42.369" v="13"/>
        <pc:sldMkLst>
          <pc:docMk/>
          <pc:sldMk cId="12102230" sldId="256"/>
        </pc:sldMkLst>
        <pc:spChg chg="mod">
          <ac:chgData name="Utilisateur invité" userId="S::urn:spo:anon#0ea4db6a4e7e176bd236983e80e295d62490aa9f88d6615a3d090e84c080b26b::" providerId="AD" clId="Web-{8FED45B3-37E3-4229-A271-233B36825ED3}" dt="2023-09-05T09:03:42.369" v="13"/>
          <ac:spMkLst>
            <pc:docMk/>
            <pc:sldMk cId="12102230" sldId="256"/>
            <ac:spMk id="2" creationId="{AF3515E0-A0FA-FBC7-5D71-8285A83940A0}"/>
          </ac:spMkLst>
        </pc:spChg>
        <pc:spChg chg="del">
          <ac:chgData name="Utilisateur invité" userId="S::urn:spo:anon#0ea4db6a4e7e176bd236983e80e295d62490aa9f88d6615a3d090e84c080b26b::" providerId="AD" clId="Web-{8FED45B3-37E3-4229-A271-233B36825ED3}" dt="2023-09-05T09:02:27.368" v="9"/>
          <ac:spMkLst>
            <pc:docMk/>
            <pc:sldMk cId="12102230" sldId="256"/>
            <ac:spMk id="3" creationId="{9F6BD2BC-E903-17B3-B59F-236A2B4CF43F}"/>
          </ac:spMkLst>
        </pc:spChg>
        <pc:spChg chg="add">
          <ac:chgData name="Utilisateur invité" userId="S::urn:spo:anon#0ea4db6a4e7e176bd236983e80e295d62490aa9f88d6615a3d090e84c080b26b::" providerId="AD" clId="Web-{8FED45B3-37E3-4229-A271-233B36825ED3}" dt="2023-09-05T09:03:42.369" v="13"/>
          <ac:spMkLst>
            <pc:docMk/>
            <pc:sldMk cId="12102230" sldId="256"/>
            <ac:spMk id="9" creationId="{A4E37431-20F0-4DD6-84A9-ED2B644943A2}"/>
          </ac:spMkLst>
        </pc:spChg>
        <pc:spChg chg="add">
          <ac:chgData name="Utilisateur invité" userId="S::urn:spo:anon#0ea4db6a4e7e176bd236983e80e295d62490aa9f88d6615a3d090e84c080b26b::" providerId="AD" clId="Web-{8FED45B3-37E3-4229-A271-233B36825ED3}" dt="2023-09-05T09:03:42.369" v="13"/>
          <ac:spMkLst>
            <pc:docMk/>
            <pc:sldMk cId="12102230" sldId="256"/>
            <ac:spMk id="11" creationId="{0AE98B72-66C6-4AB4-AF0D-BA830DE86393}"/>
          </ac:spMkLst>
        </pc:spChg>
        <pc:spChg chg="add">
          <ac:chgData name="Utilisateur invité" userId="S::urn:spo:anon#0ea4db6a4e7e176bd236983e80e295d62490aa9f88d6615a3d090e84c080b26b::" providerId="AD" clId="Web-{8FED45B3-37E3-4229-A271-233B36825ED3}" dt="2023-09-05T09:03:42.369" v="13"/>
          <ac:spMkLst>
            <pc:docMk/>
            <pc:sldMk cId="12102230" sldId="256"/>
            <ac:spMk id="13" creationId="{407EAFC6-733F-403D-BB4D-05A3A28742F1}"/>
          </ac:spMkLst>
        </pc:spChg>
        <pc:spChg chg="add">
          <ac:chgData name="Utilisateur invité" userId="S::urn:spo:anon#0ea4db6a4e7e176bd236983e80e295d62490aa9f88d6615a3d090e84c080b26b::" providerId="AD" clId="Web-{8FED45B3-37E3-4229-A271-233B36825ED3}" dt="2023-09-05T09:03:42.369" v="13"/>
          <ac:spMkLst>
            <pc:docMk/>
            <pc:sldMk cId="12102230" sldId="256"/>
            <ac:spMk id="15" creationId="{17A36730-4CB0-4F61-AD11-A44C9765833F}"/>
          </ac:spMkLst>
        </pc:spChg>
        <pc:spChg chg="add">
          <ac:chgData name="Utilisateur invité" userId="S::urn:spo:anon#0ea4db6a4e7e176bd236983e80e295d62490aa9f88d6615a3d090e84c080b26b::" providerId="AD" clId="Web-{8FED45B3-37E3-4229-A271-233B36825ED3}" dt="2023-09-05T09:03:42.369" v="13"/>
          <ac:spMkLst>
            <pc:docMk/>
            <pc:sldMk cId="12102230" sldId="256"/>
            <ac:spMk id="17" creationId="{C69C79E1-F916-4929-A4F3-DE763D4BFA57}"/>
          </ac:spMkLst>
        </pc:spChg>
        <pc:spChg chg="add">
          <ac:chgData name="Utilisateur invité" userId="S::urn:spo:anon#0ea4db6a4e7e176bd236983e80e295d62490aa9f88d6615a3d090e84c080b26b::" providerId="AD" clId="Web-{8FED45B3-37E3-4229-A271-233B36825ED3}" dt="2023-09-05T09:03:42.369" v="13"/>
          <ac:spMkLst>
            <pc:docMk/>
            <pc:sldMk cId="12102230" sldId="256"/>
            <ac:spMk id="19" creationId="{767334AB-16BD-4EC7-8C6B-4B5171600933}"/>
          </ac:spMkLst>
        </pc:spChg>
        <pc:picChg chg="add mod">
          <ac:chgData name="Utilisateur invité" userId="S::urn:spo:anon#0ea4db6a4e7e176bd236983e80e295d62490aa9f88d6615a3d090e84c080b26b::" providerId="AD" clId="Web-{8FED45B3-37E3-4229-A271-233B36825ED3}" dt="2023-09-05T09:03:42.369" v="13"/>
          <ac:picMkLst>
            <pc:docMk/>
            <pc:sldMk cId="12102230" sldId="256"/>
            <ac:picMk id="4" creationId="{436F0A5F-C18D-CDEB-D156-DE045B924954}"/>
          </ac:picMkLst>
        </pc:picChg>
      </pc:sldChg>
      <pc:sldChg chg="addSp delSp modSp add replId">
        <pc:chgData name="Utilisateur invité" userId="S::urn:spo:anon#0ea4db6a4e7e176bd236983e80e295d62490aa9f88d6615a3d090e84c080b26b::" providerId="AD" clId="Web-{8FED45B3-37E3-4229-A271-233B36825ED3}" dt="2023-09-05T09:12:02.110" v="255" actId="20577"/>
        <pc:sldMkLst>
          <pc:docMk/>
          <pc:sldMk cId="3281559450" sldId="261"/>
        </pc:sldMkLst>
        <pc:spChg chg="mod">
          <ac:chgData name="Utilisateur invité" userId="S::urn:spo:anon#0ea4db6a4e7e176bd236983e80e295d62490aa9f88d6615a3d090e84c080b26b::" providerId="AD" clId="Web-{8FED45B3-37E3-4229-A271-233B36825ED3}" dt="2023-09-05T09:11:25.625" v="240"/>
          <ac:spMkLst>
            <pc:docMk/>
            <pc:sldMk cId="3281559450" sldId="261"/>
            <ac:spMk id="2" creationId="{AF3515E0-A0FA-FBC7-5D71-8285A83940A0}"/>
          </ac:spMkLst>
        </pc:spChg>
        <pc:spChg chg="add del mod">
          <ac:chgData name="Utilisateur invité" userId="S::urn:spo:anon#0ea4db6a4e7e176bd236983e80e295d62490aa9f88d6615a3d090e84c080b26b::" providerId="AD" clId="Web-{8FED45B3-37E3-4229-A271-233B36825ED3}" dt="2023-09-05T09:11:25.625" v="240"/>
          <ac:spMkLst>
            <pc:docMk/>
            <pc:sldMk cId="3281559450" sldId="261"/>
            <ac:spMk id="3" creationId="{F434E4A5-6066-8C73-3615-94B95D62AFE9}"/>
          </ac:spMkLst>
        </pc:spChg>
        <pc:spChg chg="add del">
          <ac:chgData name="Utilisateur invité" userId="S::urn:spo:anon#0ea4db6a4e7e176bd236983e80e295d62490aa9f88d6615a3d090e84c080b26b::" providerId="AD" clId="Web-{8FED45B3-37E3-4229-A271-233B36825ED3}" dt="2023-09-05T09:09:08.373" v="223"/>
          <ac:spMkLst>
            <pc:docMk/>
            <pc:sldMk cId="3281559450" sldId="261"/>
            <ac:spMk id="9" creationId="{A4E37431-20F0-4DD6-84A9-ED2B644943A2}"/>
          </ac:spMkLst>
        </pc:spChg>
        <pc:spChg chg="add del">
          <ac:chgData name="Utilisateur invité" userId="S::urn:spo:anon#0ea4db6a4e7e176bd236983e80e295d62490aa9f88d6615a3d090e84c080b26b::" providerId="AD" clId="Web-{8FED45B3-37E3-4229-A271-233B36825ED3}" dt="2023-09-05T09:09:08.373" v="223"/>
          <ac:spMkLst>
            <pc:docMk/>
            <pc:sldMk cId="3281559450" sldId="261"/>
            <ac:spMk id="11" creationId="{0AE98B72-66C6-4AB4-AF0D-BA830DE86393}"/>
          </ac:spMkLst>
        </pc:spChg>
        <pc:spChg chg="add del">
          <ac:chgData name="Utilisateur invité" userId="S::urn:spo:anon#0ea4db6a4e7e176bd236983e80e295d62490aa9f88d6615a3d090e84c080b26b::" providerId="AD" clId="Web-{8FED45B3-37E3-4229-A271-233B36825ED3}" dt="2023-09-05T09:09:08.373" v="223"/>
          <ac:spMkLst>
            <pc:docMk/>
            <pc:sldMk cId="3281559450" sldId="261"/>
            <ac:spMk id="13" creationId="{407EAFC6-733F-403D-BB4D-05A3A28742F1}"/>
          </ac:spMkLst>
        </pc:spChg>
        <pc:spChg chg="add del">
          <ac:chgData name="Utilisateur invité" userId="S::urn:spo:anon#0ea4db6a4e7e176bd236983e80e295d62490aa9f88d6615a3d090e84c080b26b::" providerId="AD" clId="Web-{8FED45B3-37E3-4229-A271-233B36825ED3}" dt="2023-09-05T09:09:08.373" v="223"/>
          <ac:spMkLst>
            <pc:docMk/>
            <pc:sldMk cId="3281559450" sldId="261"/>
            <ac:spMk id="15" creationId="{17A36730-4CB0-4F61-AD11-A44C9765833F}"/>
          </ac:spMkLst>
        </pc:spChg>
        <pc:spChg chg="add del">
          <ac:chgData name="Utilisateur invité" userId="S::urn:spo:anon#0ea4db6a4e7e176bd236983e80e295d62490aa9f88d6615a3d090e84c080b26b::" providerId="AD" clId="Web-{8FED45B3-37E3-4229-A271-233B36825ED3}" dt="2023-09-05T09:09:08.373" v="223"/>
          <ac:spMkLst>
            <pc:docMk/>
            <pc:sldMk cId="3281559450" sldId="261"/>
            <ac:spMk id="17" creationId="{C69C79E1-F916-4929-A4F3-DE763D4BFA57}"/>
          </ac:spMkLst>
        </pc:spChg>
        <pc:spChg chg="add del">
          <ac:chgData name="Utilisateur invité" userId="S::urn:spo:anon#0ea4db6a4e7e176bd236983e80e295d62490aa9f88d6615a3d090e84c080b26b::" providerId="AD" clId="Web-{8FED45B3-37E3-4229-A271-233B36825ED3}" dt="2023-09-05T09:09:08.373" v="223"/>
          <ac:spMkLst>
            <pc:docMk/>
            <pc:sldMk cId="3281559450" sldId="261"/>
            <ac:spMk id="19" creationId="{767334AB-16BD-4EC7-8C6B-4B5171600933}"/>
          </ac:spMkLst>
        </pc:spChg>
        <pc:spChg chg="add del">
          <ac:chgData name="Utilisateur invité" userId="S::urn:spo:anon#0ea4db6a4e7e176bd236983e80e295d62490aa9f88d6615a3d090e84c080b26b::" providerId="AD" clId="Web-{8FED45B3-37E3-4229-A271-233B36825ED3}" dt="2023-09-05T09:11:25.625" v="240"/>
          <ac:spMkLst>
            <pc:docMk/>
            <pc:sldMk cId="3281559450" sldId="261"/>
            <ac:spMk id="24" creationId="{09588DA8-065E-4F6F-8EFD-43104AB2E0CF}"/>
          </ac:spMkLst>
        </pc:spChg>
        <pc:spChg chg="add del">
          <ac:chgData name="Utilisateur invité" userId="S::urn:spo:anon#0ea4db6a4e7e176bd236983e80e295d62490aa9f88d6615a3d090e84c080b26b::" providerId="AD" clId="Web-{8FED45B3-37E3-4229-A271-233B36825ED3}" dt="2023-09-05T09:09:08.342" v="222"/>
          <ac:spMkLst>
            <pc:docMk/>
            <pc:sldMk cId="3281559450" sldId="261"/>
            <ac:spMk id="25" creationId="{04812C46-200A-4DEB-A05E-3ED6C68C2387}"/>
          </ac:spMkLst>
        </pc:spChg>
        <pc:spChg chg="add del">
          <ac:chgData name="Utilisateur invité" userId="S::urn:spo:anon#0ea4db6a4e7e176bd236983e80e295d62490aa9f88d6615a3d090e84c080b26b::" providerId="AD" clId="Web-{8FED45B3-37E3-4229-A271-233B36825ED3}" dt="2023-09-05T09:11:25.625" v="240"/>
          <ac:spMkLst>
            <pc:docMk/>
            <pc:sldMk cId="3281559450" sldId="261"/>
            <ac:spMk id="26" creationId="{C4285719-470E-454C-AF62-8323075F1F5B}"/>
          </ac:spMkLst>
        </pc:spChg>
        <pc:spChg chg="add del">
          <ac:chgData name="Utilisateur invité" userId="S::urn:spo:anon#0ea4db6a4e7e176bd236983e80e295d62490aa9f88d6615a3d090e84c080b26b::" providerId="AD" clId="Web-{8FED45B3-37E3-4229-A271-233B36825ED3}" dt="2023-09-05T09:09:08.342" v="222"/>
          <ac:spMkLst>
            <pc:docMk/>
            <pc:sldMk cId="3281559450" sldId="261"/>
            <ac:spMk id="27" creationId="{D1EA859B-E555-4109-94F3-6700E046E008}"/>
          </ac:spMkLst>
        </pc:spChg>
        <pc:spChg chg="add del">
          <ac:chgData name="Utilisateur invité" userId="S::urn:spo:anon#0ea4db6a4e7e176bd236983e80e295d62490aa9f88d6615a3d090e84c080b26b::" providerId="AD" clId="Web-{8FED45B3-37E3-4229-A271-233B36825ED3}" dt="2023-09-05T09:11:25.625" v="240"/>
          <ac:spMkLst>
            <pc:docMk/>
            <pc:sldMk cId="3281559450" sldId="261"/>
            <ac:spMk id="28" creationId="{CD9FE4EF-C4D8-49A0-B2FF-81D8DB7D8A24}"/>
          </ac:spMkLst>
        </pc:spChg>
        <pc:spChg chg="add del">
          <ac:chgData name="Utilisateur invité" userId="S::urn:spo:anon#0ea4db6a4e7e176bd236983e80e295d62490aa9f88d6615a3d090e84c080b26b::" providerId="AD" clId="Web-{8FED45B3-37E3-4229-A271-233B36825ED3}" dt="2023-09-05T09:11:25.625" v="240"/>
          <ac:spMkLst>
            <pc:docMk/>
            <pc:sldMk cId="3281559450" sldId="261"/>
            <ac:spMk id="30" creationId="{4300840D-0A0B-4512-BACA-B439D5B9C57C}"/>
          </ac:spMkLst>
        </pc:spChg>
        <pc:spChg chg="add del">
          <ac:chgData name="Utilisateur invité" userId="S::urn:spo:anon#0ea4db6a4e7e176bd236983e80e295d62490aa9f88d6615a3d090e84c080b26b::" providerId="AD" clId="Web-{8FED45B3-37E3-4229-A271-233B36825ED3}" dt="2023-09-05T09:11:25.625" v="240"/>
          <ac:spMkLst>
            <pc:docMk/>
            <pc:sldMk cId="3281559450" sldId="261"/>
            <ac:spMk id="32" creationId="{D2B78728-A580-49A7-84F9-6EF6F583ADE0}"/>
          </ac:spMkLst>
        </pc:spChg>
        <pc:spChg chg="add del">
          <ac:chgData name="Utilisateur invité" userId="S::urn:spo:anon#0ea4db6a4e7e176bd236983e80e295d62490aa9f88d6615a3d090e84c080b26b::" providerId="AD" clId="Web-{8FED45B3-37E3-4229-A271-233B36825ED3}" dt="2023-09-05T09:11:25.625" v="240"/>
          <ac:spMkLst>
            <pc:docMk/>
            <pc:sldMk cId="3281559450" sldId="261"/>
            <ac:spMk id="34" creationId="{38FAA1A1-D861-433F-88FA-1E9D6FD31D11}"/>
          </ac:spMkLst>
        </pc:spChg>
        <pc:spChg chg="add del">
          <ac:chgData name="Utilisateur invité" userId="S::urn:spo:anon#0ea4db6a4e7e176bd236983e80e295d62490aa9f88d6615a3d090e84c080b26b::" providerId="AD" clId="Web-{8FED45B3-37E3-4229-A271-233B36825ED3}" dt="2023-09-05T09:11:25.625" v="240"/>
          <ac:spMkLst>
            <pc:docMk/>
            <pc:sldMk cId="3281559450" sldId="261"/>
            <ac:spMk id="36" creationId="{8D71EDA1-87BF-4D5D-AB79-F346FD19278A}"/>
          </ac:spMkLst>
        </pc:spChg>
        <pc:spChg chg="add">
          <ac:chgData name="Utilisateur invité" userId="S::urn:spo:anon#0ea4db6a4e7e176bd236983e80e295d62490aa9f88d6615a3d090e84c080b26b::" providerId="AD" clId="Web-{8FED45B3-37E3-4229-A271-233B36825ED3}" dt="2023-09-05T09:11:25.625" v="240"/>
          <ac:spMkLst>
            <pc:docMk/>
            <pc:sldMk cId="3281559450" sldId="261"/>
            <ac:spMk id="42" creationId="{BACC6370-2D7E-4714-9D71-7542949D7D5D}"/>
          </ac:spMkLst>
        </pc:spChg>
        <pc:spChg chg="add">
          <ac:chgData name="Utilisateur invité" userId="S::urn:spo:anon#0ea4db6a4e7e176bd236983e80e295d62490aa9f88d6615a3d090e84c080b26b::" providerId="AD" clId="Web-{8FED45B3-37E3-4229-A271-233B36825ED3}" dt="2023-09-05T09:11:25.625" v="240"/>
          <ac:spMkLst>
            <pc:docMk/>
            <pc:sldMk cId="3281559450" sldId="261"/>
            <ac:spMk id="44" creationId="{256B2C21-A230-48C0-8DF1-C46611373C44}"/>
          </ac:spMkLst>
        </pc:spChg>
        <pc:spChg chg="add">
          <ac:chgData name="Utilisateur invité" userId="S::urn:spo:anon#0ea4db6a4e7e176bd236983e80e295d62490aa9f88d6615a3d090e84c080b26b::" providerId="AD" clId="Web-{8FED45B3-37E3-4229-A271-233B36825ED3}" dt="2023-09-05T09:11:25.625" v="240"/>
          <ac:spMkLst>
            <pc:docMk/>
            <pc:sldMk cId="3281559450" sldId="261"/>
            <ac:spMk id="46" creationId="{3847E18C-932D-4C95-AABA-FEC7C9499AD7}"/>
          </ac:spMkLst>
        </pc:spChg>
        <pc:spChg chg="add">
          <ac:chgData name="Utilisateur invité" userId="S::urn:spo:anon#0ea4db6a4e7e176bd236983e80e295d62490aa9f88d6615a3d090e84c080b26b::" providerId="AD" clId="Web-{8FED45B3-37E3-4229-A271-233B36825ED3}" dt="2023-09-05T09:11:25.625" v="240"/>
          <ac:spMkLst>
            <pc:docMk/>
            <pc:sldMk cId="3281559450" sldId="261"/>
            <ac:spMk id="48" creationId="{3150CB11-0C61-439E-910F-5787759E72A0}"/>
          </ac:spMkLst>
        </pc:spChg>
        <pc:spChg chg="add">
          <ac:chgData name="Utilisateur invité" userId="S::urn:spo:anon#0ea4db6a4e7e176bd236983e80e295d62490aa9f88d6615a3d090e84c080b26b::" providerId="AD" clId="Web-{8FED45B3-37E3-4229-A271-233B36825ED3}" dt="2023-09-05T09:11:25.625" v="240"/>
          <ac:spMkLst>
            <pc:docMk/>
            <pc:sldMk cId="3281559450" sldId="261"/>
            <ac:spMk id="50" creationId="{43F8A58B-5155-44CE-A5FF-7647B47D0A7A}"/>
          </ac:spMkLst>
        </pc:spChg>
        <pc:spChg chg="add">
          <ac:chgData name="Utilisateur invité" userId="S::urn:spo:anon#0ea4db6a4e7e176bd236983e80e295d62490aa9f88d6615a3d090e84c080b26b::" providerId="AD" clId="Web-{8FED45B3-37E3-4229-A271-233B36825ED3}" dt="2023-09-05T09:11:25.625" v="240"/>
          <ac:spMkLst>
            <pc:docMk/>
            <pc:sldMk cId="3281559450" sldId="261"/>
            <ac:spMk id="52" creationId="{443F2ACA-E6D6-4028-82DD-F03C262D5DE6}"/>
          </ac:spMkLst>
        </pc:spChg>
        <pc:graphicFrameChg chg="add modGraphic">
          <ac:chgData name="Utilisateur invité" userId="S::urn:spo:anon#0ea4db6a4e7e176bd236983e80e295d62490aa9f88d6615a3d090e84c080b26b::" providerId="AD" clId="Web-{8FED45B3-37E3-4229-A271-233B36825ED3}" dt="2023-09-05T09:12:02.110" v="255" actId="20577"/>
          <ac:graphicFrameMkLst>
            <pc:docMk/>
            <pc:sldMk cId="3281559450" sldId="261"/>
            <ac:graphicFrameMk id="38" creationId="{D957B6E4-028C-A059-51D6-8053F470108D}"/>
          </ac:graphicFrameMkLst>
        </pc:graphicFrameChg>
        <pc:picChg chg="del">
          <ac:chgData name="Utilisateur invité" userId="S::urn:spo:anon#0ea4db6a4e7e176bd236983e80e295d62490aa9f88d6615a3d090e84c080b26b::" providerId="AD" clId="Web-{8FED45B3-37E3-4229-A271-233B36825ED3}" dt="2023-09-05T09:04:49.936" v="36"/>
          <ac:picMkLst>
            <pc:docMk/>
            <pc:sldMk cId="3281559450" sldId="261"/>
            <ac:picMk id="4" creationId="{436F0A5F-C18D-CDEB-D156-DE045B924954}"/>
          </ac:picMkLst>
        </pc:picChg>
        <pc:picChg chg="add del">
          <ac:chgData name="Utilisateur invité" userId="S::urn:spo:anon#0ea4db6a4e7e176bd236983e80e295d62490aa9f88d6615a3d090e84c080b26b::" providerId="AD" clId="Web-{8FED45B3-37E3-4229-A271-233B36825ED3}" dt="2023-09-05T09:09:08.342" v="222"/>
          <ac:picMkLst>
            <pc:docMk/>
            <pc:sldMk cId="3281559450" sldId="261"/>
            <ac:picMk id="21" creationId="{9787D8EB-118E-603E-37B8-DB1CF9109881}"/>
          </ac:picMkLst>
        </pc:picChg>
      </pc:sldChg>
      <pc:sldChg chg="addSp delSp modSp add replId">
        <pc:chgData name="Utilisateur invité" userId="S::urn:spo:anon#0ea4db6a4e7e176bd236983e80e295d62490aa9f88d6615a3d090e84c080b26b::" providerId="AD" clId="Web-{8FED45B3-37E3-4229-A271-233B36825ED3}" dt="2023-09-05T09:23:30.120" v="858" actId="20577"/>
        <pc:sldMkLst>
          <pc:docMk/>
          <pc:sldMk cId="1850604599" sldId="262"/>
        </pc:sldMkLst>
        <pc:spChg chg="mod">
          <ac:chgData name="Utilisateur invité" userId="S::urn:spo:anon#0ea4db6a4e7e176bd236983e80e295d62490aa9f88d6615a3d090e84c080b26b::" providerId="AD" clId="Web-{8FED45B3-37E3-4229-A271-233B36825ED3}" dt="2023-09-05T09:17:50.740" v="587"/>
          <ac:spMkLst>
            <pc:docMk/>
            <pc:sldMk cId="1850604599" sldId="262"/>
            <ac:spMk id="2" creationId="{AF3515E0-A0FA-FBC7-5D71-8285A83940A0}"/>
          </ac:spMkLst>
        </pc:spChg>
        <pc:spChg chg="add mod">
          <ac:chgData name="Utilisateur invité" userId="S::urn:spo:anon#0ea4db6a4e7e176bd236983e80e295d62490aa9f88d6615a3d090e84c080b26b::" providerId="AD" clId="Web-{8FED45B3-37E3-4229-A271-233B36825ED3}" dt="2023-09-05T09:23:30.120" v="858" actId="20577"/>
          <ac:spMkLst>
            <pc:docMk/>
            <pc:sldMk cId="1850604599" sldId="262"/>
            <ac:spMk id="9" creationId="{BD06C4DB-4F88-BF3D-116A-962EB73E9576}"/>
          </ac:spMkLst>
        </pc:spChg>
        <pc:spChg chg="del">
          <ac:chgData name="Utilisateur invité" userId="S::urn:spo:anon#0ea4db6a4e7e176bd236983e80e295d62490aa9f88d6615a3d090e84c080b26b::" providerId="AD" clId="Web-{8FED45B3-37E3-4229-A271-233B36825ED3}" dt="2023-09-05T09:17:50.740" v="587"/>
          <ac:spMkLst>
            <pc:docMk/>
            <pc:sldMk cId="1850604599" sldId="262"/>
            <ac:spMk id="42" creationId="{BACC6370-2D7E-4714-9D71-7542949D7D5D}"/>
          </ac:spMkLst>
        </pc:spChg>
        <pc:spChg chg="del">
          <ac:chgData name="Utilisateur invité" userId="S::urn:spo:anon#0ea4db6a4e7e176bd236983e80e295d62490aa9f88d6615a3d090e84c080b26b::" providerId="AD" clId="Web-{8FED45B3-37E3-4229-A271-233B36825ED3}" dt="2023-09-05T09:17:50.740" v="587"/>
          <ac:spMkLst>
            <pc:docMk/>
            <pc:sldMk cId="1850604599" sldId="262"/>
            <ac:spMk id="44" creationId="{256B2C21-A230-48C0-8DF1-C46611373C44}"/>
          </ac:spMkLst>
        </pc:spChg>
        <pc:spChg chg="del">
          <ac:chgData name="Utilisateur invité" userId="S::urn:spo:anon#0ea4db6a4e7e176bd236983e80e295d62490aa9f88d6615a3d090e84c080b26b::" providerId="AD" clId="Web-{8FED45B3-37E3-4229-A271-233B36825ED3}" dt="2023-09-05T09:17:50.740" v="587"/>
          <ac:spMkLst>
            <pc:docMk/>
            <pc:sldMk cId="1850604599" sldId="262"/>
            <ac:spMk id="46" creationId="{3847E18C-932D-4C95-AABA-FEC7C9499AD7}"/>
          </ac:spMkLst>
        </pc:spChg>
        <pc:spChg chg="del">
          <ac:chgData name="Utilisateur invité" userId="S::urn:spo:anon#0ea4db6a4e7e176bd236983e80e295d62490aa9f88d6615a3d090e84c080b26b::" providerId="AD" clId="Web-{8FED45B3-37E3-4229-A271-233B36825ED3}" dt="2023-09-05T09:17:50.740" v="587"/>
          <ac:spMkLst>
            <pc:docMk/>
            <pc:sldMk cId="1850604599" sldId="262"/>
            <ac:spMk id="48" creationId="{3150CB11-0C61-439E-910F-5787759E72A0}"/>
          </ac:spMkLst>
        </pc:spChg>
        <pc:spChg chg="del">
          <ac:chgData name="Utilisateur invité" userId="S::urn:spo:anon#0ea4db6a4e7e176bd236983e80e295d62490aa9f88d6615a3d090e84c080b26b::" providerId="AD" clId="Web-{8FED45B3-37E3-4229-A271-233B36825ED3}" dt="2023-09-05T09:17:50.740" v="587"/>
          <ac:spMkLst>
            <pc:docMk/>
            <pc:sldMk cId="1850604599" sldId="262"/>
            <ac:spMk id="50" creationId="{43F8A58B-5155-44CE-A5FF-7647B47D0A7A}"/>
          </ac:spMkLst>
        </pc:spChg>
        <pc:spChg chg="del">
          <ac:chgData name="Utilisateur invité" userId="S::urn:spo:anon#0ea4db6a4e7e176bd236983e80e295d62490aa9f88d6615a3d090e84c080b26b::" providerId="AD" clId="Web-{8FED45B3-37E3-4229-A271-233B36825ED3}" dt="2023-09-05T09:17:50.740" v="587"/>
          <ac:spMkLst>
            <pc:docMk/>
            <pc:sldMk cId="1850604599" sldId="262"/>
            <ac:spMk id="52" creationId="{443F2ACA-E6D6-4028-82DD-F03C262D5DE6}"/>
          </ac:spMkLst>
        </pc:spChg>
        <pc:spChg chg="add">
          <ac:chgData name="Utilisateur invité" userId="S::urn:spo:anon#0ea4db6a4e7e176bd236983e80e295d62490aa9f88d6615a3d090e84c080b26b::" providerId="AD" clId="Web-{8FED45B3-37E3-4229-A271-233B36825ED3}" dt="2023-09-05T09:17:50.740" v="587"/>
          <ac:spMkLst>
            <pc:docMk/>
            <pc:sldMk cId="1850604599" sldId="262"/>
            <ac:spMk id="57" creationId="{09588DA8-065E-4F6F-8EFD-43104AB2E0CF}"/>
          </ac:spMkLst>
        </pc:spChg>
        <pc:spChg chg="add">
          <ac:chgData name="Utilisateur invité" userId="S::urn:spo:anon#0ea4db6a4e7e176bd236983e80e295d62490aa9f88d6615a3d090e84c080b26b::" providerId="AD" clId="Web-{8FED45B3-37E3-4229-A271-233B36825ED3}" dt="2023-09-05T09:17:50.740" v="587"/>
          <ac:spMkLst>
            <pc:docMk/>
            <pc:sldMk cId="1850604599" sldId="262"/>
            <ac:spMk id="59" creationId="{C4285719-470E-454C-AF62-8323075F1F5B}"/>
          </ac:spMkLst>
        </pc:spChg>
        <pc:spChg chg="add">
          <ac:chgData name="Utilisateur invité" userId="S::urn:spo:anon#0ea4db6a4e7e176bd236983e80e295d62490aa9f88d6615a3d090e84c080b26b::" providerId="AD" clId="Web-{8FED45B3-37E3-4229-A271-233B36825ED3}" dt="2023-09-05T09:17:50.740" v="587"/>
          <ac:spMkLst>
            <pc:docMk/>
            <pc:sldMk cId="1850604599" sldId="262"/>
            <ac:spMk id="61" creationId="{CD9FE4EF-C4D8-49A0-B2FF-81D8DB7D8A24}"/>
          </ac:spMkLst>
        </pc:spChg>
        <pc:spChg chg="add">
          <ac:chgData name="Utilisateur invité" userId="S::urn:spo:anon#0ea4db6a4e7e176bd236983e80e295d62490aa9f88d6615a3d090e84c080b26b::" providerId="AD" clId="Web-{8FED45B3-37E3-4229-A271-233B36825ED3}" dt="2023-09-05T09:17:50.740" v="587"/>
          <ac:spMkLst>
            <pc:docMk/>
            <pc:sldMk cId="1850604599" sldId="262"/>
            <ac:spMk id="63" creationId="{4300840D-0A0B-4512-BACA-B439D5B9C57C}"/>
          </ac:spMkLst>
        </pc:spChg>
        <pc:spChg chg="add">
          <ac:chgData name="Utilisateur invité" userId="S::urn:spo:anon#0ea4db6a4e7e176bd236983e80e295d62490aa9f88d6615a3d090e84c080b26b::" providerId="AD" clId="Web-{8FED45B3-37E3-4229-A271-233B36825ED3}" dt="2023-09-05T09:17:50.740" v="587"/>
          <ac:spMkLst>
            <pc:docMk/>
            <pc:sldMk cId="1850604599" sldId="262"/>
            <ac:spMk id="65" creationId="{D2B78728-A580-49A7-84F9-6EF6F583ADE0}"/>
          </ac:spMkLst>
        </pc:spChg>
        <pc:spChg chg="add">
          <ac:chgData name="Utilisateur invité" userId="S::urn:spo:anon#0ea4db6a4e7e176bd236983e80e295d62490aa9f88d6615a3d090e84c080b26b::" providerId="AD" clId="Web-{8FED45B3-37E3-4229-A271-233B36825ED3}" dt="2023-09-05T09:17:50.740" v="587"/>
          <ac:spMkLst>
            <pc:docMk/>
            <pc:sldMk cId="1850604599" sldId="262"/>
            <ac:spMk id="67" creationId="{38FAA1A1-D861-433F-88FA-1E9D6FD31D11}"/>
          </ac:spMkLst>
        </pc:spChg>
        <pc:spChg chg="add">
          <ac:chgData name="Utilisateur invité" userId="S::urn:spo:anon#0ea4db6a4e7e176bd236983e80e295d62490aa9f88d6615a3d090e84c080b26b::" providerId="AD" clId="Web-{8FED45B3-37E3-4229-A271-233B36825ED3}" dt="2023-09-05T09:17:50.740" v="587"/>
          <ac:spMkLst>
            <pc:docMk/>
            <pc:sldMk cId="1850604599" sldId="262"/>
            <ac:spMk id="69" creationId="{8D71EDA1-87BF-4D5D-AB79-F346FD19278A}"/>
          </ac:spMkLst>
        </pc:spChg>
        <pc:graphicFrameChg chg="del">
          <ac:chgData name="Utilisateur invité" userId="S::urn:spo:anon#0ea4db6a4e7e176bd236983e80e295d62490aa9f88d6615a3d090e84c080b26b::" providerId="AD" clId="Web-{8FED45B3-37E3-4229-A271-233B36825ED3}" dt="2023-09-05T09:13:02.970" v="276"/>
          <ac:graphicFrameMkLst>
            <pc:docMk/>
            <pc:sldMk cId="1850604599" sldId="262"/>
            <ac:graphicFrameMk id="38" creationId="{D957B6E4-028C-A059-51D6-8053F470108D}"/>
          </ac:graphicFrameMkLst>
        </pc:graphicFrameChg>
      </pc:sldChg>
      <pc:sldChg chg="modSp add replId">
        <pc:chgData name="Utilisateur invité" userId="S::urn:spo:anon#0ea4db6a4e7e176bd236983e80e295d62490aa9f88d6615a3d090e84c080b26b::" providerId="AD" clId="Web-{8FED45B3-37E3-4229-A271-233B36825ED3}" dt="2023-09-05T09:25:06.012" v="878" actId="20577"/>
        <pc:sldMkLst>
          <pc:docMk/>
          <pc:sldMk cId="1742657331" sldId="266"/>
        </pc:sldMkLst>
        <pc:spChg chg="mod">
          <ac:chgData name="Utilisateur invité" userId="S::urn:spo:anon#0ea4db6a4e7e176bd236983e80e295d62490aa9f88d6615a3d090e84c080b26b::" providerId="AD" clId="Web-{8FED45B3-37E3-4229-A271-233B36825ED3}" dt="2023-09-05T09:19:13.413" v="610" actId="20577"/>
          <ac:spMkLst>
            <pc:docMk/>
            <pc:sldMk cId="1742657331" sldId="266"/>
            <ac:spMk id="2" creationId="{AF3515E0-A0FA-FBC7-5D71-8285A83940A0}"/>
          </ac:spMkLst>
        </pc:spChg>
        <pc:spChg chg="mod">
          <ac:chgData name="Utilisateur invité" userId="S::urn:spo:anon#0ea4db6a4e7e176bd236983e80e295d62490aa9f88d6615a3d090e84c080b26b::" providerId="AD" clId="Web-{8FED45B3-37E3-4229-A271-233B36825ED3}" dt="2023-09-05T09:25:06.012" v="878" actId="20577"/>
          <ac:spMkLst>
            <pc:docMk/>
            <pc:sldMk cId="1742657331" sldId="266"/>
            <ac:spMk id="9" creationId="{BD06C4DB-4F88-BF3D-116A-962EB73E9576}"/>
          </ac:spMkLst>
        </pc:spChg>
      </pc:sldChg>
      <pc:sldChg chg="add del replId">
        <pc:chgData name="Utilisateur invité" userId="S::urn:spo:anon#0ea4db6a4e7e176bd236983e80e295d62490aa9f88d6615a3d090e84c080b26b::" providerId="AD" clId="Web-{8FED45B3-37E3-4229-A271-233B36825ED3}" dt="2023-09-05T09:22:40.072" v="844"/>
        <pc:sldMkLst>
          <pc:docMk/>
          <pc:sldMk cId="1991388100" sldId="268"/>
        </pc:sldMkLst>
      </pc:sldChg>
    </pc:docChg>
  </pc:docChgLst>
  <pc:docChgLst>
    <pc:chgData name="Jong Hoa CHONG" userId="61ed69b9-fa03-4ab0-871e-44c5365645e3" providerId="ADAL" clId="{EE2BEF34-3B72-164B-8C92-1F6BD2BBA965}"/>
    <pc:docChg chg="undo custSel addSld delSld modSld">
      <pc:chgData name="Jong Hoa CHONG" userId="61ed69b9-fa03-4ab0-871e-44c5365645e3" providerId="ADAL" clId="{EE2BEF34-3B72-164B-8C92-1F6BD2BBA965}" dt="2023-09-05T09:42:04.541" v="397" actId="26606"/>
      <pc:docMkLst>
        <pc:docMk/>
      </pc:docMkLst>
      <pc:sldChg chg="new">
        <pc:chgData name="Jong Hoa CHONG" userId="61ed69b9-fa03-4ab0-871e-44c5365645e3" providerId="ADAL" clId="{EE2BEF34-3B72-164B-8C92-1F6BD2BBA965}" dt="2023-09-05T09:02:22.956" v="0" actId="680"/>
        <pc:sldMkLst>
          <pc:docMk/>
          <pc:sldMk cId="2880398527" sldId="258"/>
        </pc:sldMkLst>
      </pc:sldChg>
      <pc:sldChg chg="addSp delSp modSp new mod setBg modNotesTx">
        <pc:chgData name="Jong Hoa CHONG" userId="61ed69b9-fa03-4ab0-871e-44c5365645e3" providerId="ADAL" clId="{EE2BEF34-3B72-164B-8C92-1F6BD2BBA965}" dt="2023-09-05T09:17:27.637" v="182"/>
        <pc:sldMkLst>
          <pc:docMk/>
          <pc:sldMk cId="702210754" sldId="259"/>
        </pc:sldMkLst>
        <pc:spChg chg="mod">
          <ac:chgData name="Jong Hoa CHONG" userId="61ed69b9-fa03-4ab0-871e-44c5365645e3" providerId="ADAL" clId="{EE2BEF34-3B72-164B-8C92-1F6BD2BBA965}" dt="2023-09-05T09:17:07.463" v="180" actId="26606"/>
          <ac:spMkLst>
            <pc:docMk/>
            <pc:sldMk cId="702210754" sldId="259"/>
            <ac:spMk id="2" creationId="{100A6F76-4F34-548E-F091-4888CA45C76A}"/>
          </ac:spMkLst>
        </pc:spChg>
        <pc:spChg chg="del mod">
          <ac:chgData name="Jong Hoa CHONG" userId="61ed69b9-fa03-4ab0-871e-44c5365645e3" providerId="ADAL" clId="{EE2BEF34-3B72-164B-8C92-1F6BD2BBA965}" dt="2023-09-05T09:17:07.463" v="180" actId="26606"/>
          <ac:spMkLst>
            <pc:docMk/>
            <pc:sldMk cId="702210754" sldId="259"/>
            <ac:spMk id="3" creationId="{DF5775A4-74FD-2AC4-7448-C20C96E8B066}"/>
          </ac:spMkLst>
        </pc:spChg>
        <pc:spChg chg="add">
          <ac:chgData name="Jong Hoa CHONG" userId="61ed69b9-fa03-4ab0-871e-44c5365645e3" providerId="ADAL" clId="{EE2BEF34-3B72-164B-8C92-1F6BD2BBA965}" dt="2023-09-05T09:17:07.463" v="180" actId="26606"/>
          <ac:spMkLst>
            <pc:docMk/>
            <pc:sldMk cId="702210754" sldId="259"/>
            <ac:spMk id="9" creationId="{BACC6370-2D7E-4714-9D71-7542949D7D5D}"/>
          </ac:spMkLst>
        </pc:spChg>
        <pc:spChg chg="add">
          <ac:chgData name="Jong Hoa CHONG" userId="61ed69b9-fa03-4ab0-871e-44c5365645e3" providerId="ADAL" clId="{EE2BEF34-3B72-164B-8C92-1F6BD2BBA965}" dt="2023-09-05T09:17:07.463" v="180" actId="26606"/>
          <ac:spMkLst>
            <pc:docMk/>
            <pc:sldMk cId="702210754" sldId="259"/>
            <ac:spMk id="11" creationId="{256B2C21-A230-48C0-8DF1-C46611373C44}"/>
          </ac:spMkLst>
        </pc:spChg>
        <pc:spChg chg="add">
          <ac:chgData name="Jong Hoa CHONG" userId="61ed69b9-fa03-4ab0-871e-44c5365645e3" providerId="ADAL" clId="{EE2BEF34-3B72-164B-8C92-1F6BD2BBA965}" dt="2023-09-05T09:17:07.463" v="180" actId="26606"/>
          <ac:spMkLst>
            <pc:docMk/>
            <pc:sldMk cId="702210754" sldId="259"/>
            <ac:spMk id="13" creationId="{3847E18C-932D-4C95-AABA-FEC7C9499AD7}"/>
          </ac:spMkLst>
        </pc:spChg>
        <pc:spChg chg="add">
          <ac:chgData name="Jong Hoa CHONG" userId="61ed69b9-fa03-4ab0-871e-44c5365645e3" providerId="ADAL" clId="{EE2BEF34-3B72-164B-8C92-1F6BD2BBA965}" dt="2023-09-05T09:17:07.463" v="180" actId="26606"/>
          <ac:spMkLst>
            <pc:docMk/>
            <pc:sldMk cId="702210754" sldId="259"/>
            <ac:spMk id="15" creationId="{3150CB11-0C61-439E-910F-5787759E72A0}"/>
          </ac:spMkLst>
        </pc:spChg>
        <pc:spChg chg="add">
          <ac:chgData name="Jong Hoa CHONG" userId="61ed69b9-fa03-4ab0-871e-44c5365645e3" providerId="ADAL" clId="{EE2BEF34-3B72-164B-8C92-1F6BD2BBA965}" dt="2023-09-05T09:17:07.463" v="180" actId="26606"/>
          <ac:spMkLst>
            <pc:docMk/>
            <pc:sldMk cId="702210754" sldId="259"/>
            <ac:spMk id="17" creationId="{43F8A58B-5155-44CE-A5FF-7647B47D0A7A}"/>
          </ac:spMkLst>
        </pc:spChg>
        <pc:spChg chg="add">
          <ac:chgData name="Jong Hoa CHONG" userId="61ed69b9-fa03-4ab0-871e-44c5365645e3" providerId="ADAL" clId="{EE2BEF34-3B72-164B-8C92-1F6BD2BBA965}" dt="2023-09-05T09:17:07.463" v="180" actId="26606"/>
          <ac:spMkLst>
            <pc:docMk/>
            <pc:sldMk cId="702210754" sldId="259"/>
            <ac:spMk id="19" creationId="{443F2ACA-E6D6-4028-82DD-F03C262D5DE6}"/>
          </ac:spMkLst>
        </pc:spChg>
        <pc:graphicFrameChg chg="add mod">
          <ac:chgData name="Jong Hoa CHONG" userId="61ed69b9-fa03-4ab0-871e-44c5365645e3" providerId="ADAL" clId="{EE2BEF34-3B72-164B-8C92-1F6BD2BBA965}" dt="2023-09-05T09:17:27.637" v="182"/>
          <ac:graphicFrameMkLst>
            <pc:docMk/>
            <pc:sldMk cId="702210754" sldId="259"/>
            <ac:graphicFrameMk id="5" creationId="{F6826EF1-53E4-1839-1B1A-9D75394964FC}"/>
          </ac:graphicFrameMkLst>
        </pc:graphicFrameChg>
      </pc:sldChg>
      <pc:sldChg chg="addSp delSp modSp new mod setBg">
        <pc:chgData name="Jong Hoa CHONG" userId="61ed69b9-fa03-4ab0-871e-44c5365645e3" providerId="ADAL" clId="{EE2BEF34-3B72-164B-8C92-1F6BD2BBA965}" dt="2023-09-05T09:39:53.229" v="393" actId="26606"/>
        <pc:sldMkLst>
          <pc:docMk/>
          <pc:sldMk cId="1515500574" sldId="260"/>
        </pc:sldMkLst>
        <pc:spChg chg="mod">
          <ac:chgData name="Jong Hoa CHONG" userId="61ed69b9-fa03-4ab0-871e-44c5365645e3" providerId="ADAL" clId="{EE2BEF34-3B72-164B-8C92-1F6BD2BBA965}" dt="2023-09-05T09:39:53.229" v="393" actId="26606"/>
          <ac:spMkLst>
            <pc:docMk/>
            <pc:sldMk cId="1515500574" sldId="260"/>
            <ac:spMk id="2" creationId="{4B4A9EC4-AF3B-1A82-45C0-A268B1D3D429}"/>
          </ac:spMkLst>
        </pc:spChg>
        <pc:spChg chg="del mod">
          <ac:chgData name="Jong Hoa CHONG" userId="61ed69b9-fa03-4ab0-871e-44c5365645e3" providerId="ADAL" clId="{EE2BEF34-3B72-164B-8C92-1F6BD2BBA965}" dt="2023-09-05T09:39:53.229" v="393" actId="26606"/>
          <ac:spMkLst>
            <pc:docMk/>
            <pc:sldMk cId="1515500574" sldId="260"/>
            <ac:spMk id="3" creationId="{1CB470FB-681F-C807-52E9-AA9E678BD7CF}"/>
          </ac:spMkLst>
        </pc:spChg>
        <pc:spChg chg="add del">
          <ac:chgData name="Jong Hoa CHONG" userId="61ed69b9-fa03-4ab0-871e-44c5365645e3" providerId="ADAL" clId="{EE2BEF34-3B72-164B-8C92-1F6BD2BBA965}" dt="2023-09-05T09:39:53.229" v="393" actId="26606"/>
          <ac:spMkLst>
            <pc:docMk/>
            <pc:sldMk cId="1515500574" sldId="260"/>
            <ac:spMk id="8" creationId="{DEE2AD96-B495-4E06-9291-B71706F728CB}"/>
          </ac:spMkLst>
        </pc:spChg>
        <pc:spChg chg="add del">
          <ac:chgData name="Jong Hoa CHONG" userId="61ed69b9-fa03-4ab0-871e-44c5365645e3" providerId="ADAL" clId="{EE2BEF34-3B72-164B-8C92-1F6BD2BBA965}" dt="2023-09-05T09:39:53.229" v="393" actId="26606"/>
          <ac:spMkLst>
            <pc:docMk/>
            <pc:sldMk cId="1515500574" sldId="260"/>
            <ac:spMk id="10" creationId="{53CF6D67-C5A8-4ADD-9E8E-1E38CA1D3166}"/>
          </ac:spMkLst>
        </pc:spChg>
        <pc:spChg chg="add del">
          <ac:chgData name="Jong Hoa CHONG" userId="61ed69b9-fa03-4ab0-871e-44c5365645e3" providerId="ADAL" clId="{EE2BEF34-3B72-164B-8C92-1F6BD2BBA965}" dt="2023-09-05T09:39:53.229" v="393" actId="26606"/>
          <ac:spMkLst>
            <pc:docMk/>
            <pc:sldMk cId="1515500574" sldId="260"/>
            <ac:spMk id="12" creationId="{86909FA0-B515-4681-B7A8-FA281D133B94}"/>
          </ac:spMkLst>
        </pc:spChg>
        <pc:spChg chg="add del">
          <ac:chgData name="Jong Hoa CHONG" userId="61ed69b9-fa03-4ab0-871e-44c5365645e3" providerId="ADAL" clId="{EE2BEF34-3B72-164B-8C92-1F6BD2BBA965}" dt="2023-09-05T09:39:53.229" v="393" actId="26606"/>
          <ac:spMkLst>
            <pc:docMk/>
            <pc:sldMk cId="1515500574" sldId="260"/>
            <ac:spMk id="14" creationId="{21C9FE86-FCC3-4A31-AA1C-C882262B7FE7}"/>
          </ac:spMkLst>
        </pc:spChg>
        <pc:spChg chg="add del">
          <ac:chgData name="Jong Hoa CHONG" userId="61ed69b9-fa03-4ab0-871e-44c5365645e3" providerId="ADAL" clId="{EE2BEF34-3B72-164B-8C92-1F6BD2BBA965}" dt="2023-09-05T09:39:53.229" v="393" actId="26606"/>
          <ac:spMkLst>
            <pc:docMk/>
            <pc:sldMk cId="1515500574" sldId="260"/>
            <ac:spMk id="16" creationId="{7D96243B-ECED-4B71-8E06-AE9A285EAD20}"/>
          </ac:spMkLst>
        </pc:spChg>
        <pc:spChg chg="add del">
          <ac:chgData name="Jong Hoa CHONG" userId="61ed69b9-fa03-4ab0-871e-44c5365645e3" providerId="ADAL" clId="{EE2BEF34-3B72-164B-8C92-1F6BD2BBA965}" dt="2023-09-05T09:39:53.229" v="393" actId="26606"/>
          <ac:spMkLst>
            <pc:docMk/>
            <pc:sldMk cId="1515500574" sldId="260"/>
            <ac:spMk id="18" creationId="{A09989E4-EFDC-4A90-A633-E0525FB4139E}"/>
          </ac:spMkLst>
        </pc:spChg>
        <pc:spChg chg="add">
          <ac:chgData name="Jong Hoa CHONG" userId="61ed69b9-fa03-4ab0-871e-44c5365645e3" providerId="ADAL" clId="{EE2BEF34-3B72-164B-8C92-1F6BD2BBA965}" dt="2023-09-05T09:39:53.229" v="393" actId="26606"/>
          <ac:spMkLst>
            <pc:docMk/>
            <pc:sldMk cId="1515500574" sldId="260"/>
            <ac:spMk id="24" creationId="{BACC6370-2D7E-4714-9D71-7542949D7D5D}"/>
          </ac:spMkLst>
        </pc:spChg>
        <pc:spChg chg="add">
          <ac:chgData name="Jong Hoa CHONG" userId="61ed69b9-fa03-4ab0-871e-44c5365645e3" providerId="ADAL" clId="{EE2BEF34-3B72-164B-8C92-1F6BD2BBA965}" dt="2023-09-05T09:39:53.229" v="393" actId="26606"/>
          <ac:spMkLst>
            <pc:docMk/>
            <pc:sldMk cId="1515500574" sldId="260"/>
            <ac:spMk id="26" creationId="{256B2C21-A230-48C0-8DF1-C46611373C44}"/>
          </ac:spMkLst>
        </pc:spChg>
        <pc:spChg chg="add">
          <ac:chgData name="Jong Hoa CHONG" userId="61ed69b9-fa03-4ab0-871e-44c5365645e3" providerId="ADAL" clId="{EE2BEF34-3B72-164B-8C92-1F6BD2BBA965}" dt="2023-09-05T09:39:53.229" v="393" actId="26606"/>
          <ac:spMkLst>
            <pc:docMk/>
            <pc:sldMk cId="1515500574" sldId="260"/>
            <ac:spMk id="28" creationId="{3847E18C-932D-4C95-AABA-FEC7C9499AD7}"/>
          </ac:spMkLst>
        </pc:spChg>
        <pc:spChg chg="add">
          <ac:chgData name="Jong Hoa CHONG" userId="61ed69b9-fa03-4ab0-871e-44c5365645e3" providerId="ADAL" clId="{EE2BEF34-3B72-164B-8C92-1F6BD2BBA965}" dt="2023-09-05T09:39:53.229" v="393" actId="26606"/>
          <ac:spMkLst>
            <pc:docMk/>
            <pc:sldMk cId="1515500574" sldId="260"/>
            <ac:spMk id="30" creationId="{3150CB11-0C61-439E-910F-5787759E72A0}"/>
          </ac:spMkLst>
        </pc:spChg>
        <pc:spChg chg="add">
          <ac:chgData name="Jong Hoa CHONG" userId="61ed69b9-fa03-4ab0-871e-44c5365645e3" providerId="ADAL" clId="{EE2BEF34-3B72-164B-8C92-1F6BD2BBA965}" dt="2023-09-05T09:39:53.229" v="393" actId="26606"/>
          <ac:spMkLst>
            <pc:docMk/>
            <pc:sldMk cId="1515500574" sldId="260"/>
            <ac:spMk id="32" creationId="{43F8A58B-5155-44CE-A5FF-7647B47D0A7A}"/>
          </ac:spMkLst>
        </pc:spChg>
        <pc:spChg chg="add">
          <ac:chgData name="Jong Hoa CHONG" userId="61ed69b9-fa03-4ab0-871e-44c5365645e3" providerId="ADAL" clId="{EE2BEF34-3B72-164B-8C92-1F6BD2BBA965}" dt="2023-09-05T09:39:53.229" v="393" actId="26606"/>
          <ac:spMkLst>
            <pc:docMk/>
            <pc:sldMk cId="1515500574" sldId="260"/>
            <ac:spMk id="34" creationId="{443F2ACA-E6D6-4028-82DD-F03C262D5DE6}"/>
          </ac:spMkLst>
        </pc:spChg>
        <pc:graphicFrameChg chg="add">
          <ac:chgData name="Jong Hoa CHONG" userId="61ed69b9-fa03-4ab0-871e-44c5365645e3" providerId="ADAL" clId="{EE2BEF34-3B72-164B-8C92-1F6BD2BBA965}" dt="2023-09-05T09:39:53.229" v="393" actId="26606"/>
          <ac:graphicFrameMkLst>
            <pc:docMk/>
            <pc:sldMk cId="1515500574" sldId="260"/>
            <ac:graphicFrameMk id="20" creationId="{63ABCE2A-7FE4-7B38-480B-AD2E6C48D6F6}"/>
          </ac:graphicFrameMkLst>
        </pc:graphicFrameChg>
      </pc:sldChg>
      <pc:sldChg chg="addSp delSp modSp new mod setBg">
        <pc:chgData name="Jong Hoa CHONG" userId="61ed69b9-fa03-4ab0-871e-44c5365645e3" providerId="ADAL" clId="{EE2BEF34-3B72-164B-8C92-1F6BD2BBA965}" dt="2023-09-05T09:41:08.260" v="396" actId="26606"/>
        <pc:sldMkLst>
          <pc:docMk/>
          <pc:sldMk cId="2966395138" sldId="267"/>
        </pc:sldMkLst>
        <pc:spChg chg="mod">
          <ac:chgData name="Jong Hoa CHONG" userId="61ed69b9-fa03-4ab0-871e-44c5365645e3" providerId="ADAL" clId="{EE2BEF34-3B72-164B-8C92-1F6BD2BBA965}" dt="2023-09-05T09:41:08.260" v="396" actId="26606"/>
          <ac:spMkLst>
            <pc:docMk/>
            <pc:sldMk cId="2966395138" sldId="267"/>
            <ac:spMk id="2" creationId="{BB7E0546-F810-4EA6-182C-F1B465CA0A92}"/>
          </ac:spMkLst>
        </pc:spChg>
        <pc:spChg chg="del mod">
          <ac:chgData name="Jong Hoa CHONG" userId="61ed69b9-fa03-4ab0-871e-44c5365645e3" providerId="ADAL" clId="{EE2BEF34-3B72-164B-8C92-1F6BD2BBA965}" dt="2023-09-05T09:41:08.260" v="396" actId="26606"/>
          <ac:spMkLst>
            <pc:docMk/>
            <pc:sldMk cId="2966395138" sldId="267"/>
            <ac:spMk id="3" creationId="{1EEE2306-082B-15E8-45E6-08F8EC75E88F}"/>
          </ac:spMkLst>
        </pc:spChg>
        <pc:spChg chg="add del">
          <ac:chgData name="Jong Hoa CHONG" userId="61ed69b9-fa03-4ab0-871e-44c5365645e3" providerId="ADAL" clId="{EE2BEF34-3B72-164B-8C92-1F6BD2BBA965}" dt="2023-09-05T09:41:08.260" v="396" actId="26606"/>
          <ac:spMkLst>
            <pc:docMk/>
            <pc:sldMk cId="2966395138" sldId="267"/>
            <ac:spMk id="8" creationId="{09588DA8-065E-4F6F-8EFD-43104AB2E0CF}"/>
          </ac:spMkLst>
        </pc:spChg>
        <pc:spChg chg="add del">
          <ac:chgData name="Jong Hoa CHONG" userId="61ed69b9-fa03-4ab0-871e-44c5365645e3" providerId="ADAL" clId="{EE2BEF34-3B72-164B-8C92-1F6BD2BBA965}" dt="2023-09-05T09:41:08.260" v="396" actId="26606"/>
          <ac:spMkLst>
            <pc:docMk/>
            <pc:sldMk cId="2966395138" sldId="267"/>
            <ac:spMk id="10" creationId="{C4285719-470E-454C-AF62-8323075F1F5B}"/>
          </ac:spMkLst>
        </pc:spChg>
        <pc:spChg chg="add del">
          <ac:chgData name="Jong Hoa CHONG" userId="61ed69b9-fa03-4ab0-871e-44c5365645e3" providerId="ADAL" clId="{EE2BEF34-3B72-164B-8C92-1F6BD2BBA965}" dt="2023-09-05T09:41:08.260" v="396" actId="26606"/>
          <ac:spMkLst>
            <pc:docMk/>
            <pc:sldMk cId="2966395138" sldId="267"/>
            <ac:spMk id="12" creationId="{CD9FE4EF-C4D8-49A0-B2FF-81D8DB7D8A24}"/>
          </ac:spMkLst>
        </pc:spChg>
        <pc:spChg chg="add del">
          <ac:chgData name="Jong Hoa CHONG" userId="61ed69b9-fa03-4ab0-871e-44c5365645e3" providerId="ADAL" clId="{EE2BEF34-3B72-164B-8C92-1F6BD2BBA965}" dt="2023-09-05T09:41:08.260" v="396" actId="26606"/>
          <ac:spMkLst>
            <pc:docMk/>
            <pc:sldMk cId="2966395138" sldId="267"/>
            <ac:spMk id="14" creationId="{4300840D-0A0B-4512-BACA-B439D5B9C57C}"/>
          </ac:spMkLst>
        </pc:spChg>
        <pc:spChg chg="add del">
          <ac:chgData name="Jong Hoa CHONG" userId="61ed69b9-fa03-4ab0-871e-44c5365645e3" providerId="ADAL" clId="{EE2BEF34-3B72-164B-8C92-1F6BD2BBA965}" dt="2023-09-05T09:41:08.260" v="396" actId="26606"/>
          <ac:spMkLst>
            <pc:docMk/>
            <pc:sldMk cId="2966395138" sldId="267"/>
            <ac:spMk id="16" creationId="{D2B78728-A580-49A7-84F9-6EF6F583ADE0}"/>
          </ac:spMkLst>
        </pc:spChg>
        <pc:spChg chg="add del">
          <ac:chgData name="Jong Hoa CHONG" userId="61ed69b9-fa03-4ab0-871e-44c5365645e3" providerId="ADAL" clId="{EE2BEF34-3B72-164B-8C92-1F6BD2BBA965}" dt="2023-09-05T09:41:08.260" v="396" actId="26606"/>
          <ac:spMkLst>
            <pc:docMk/>
            <pc:sldMk cId="2966395138" sldId="267"/>
            <ac:spMk id="18" creationId="{38FAA1A1-D861-433F-88FA-1E9D6FD31D11}"/>
          </ac:spMkLst>
        </pc:spChg>
        <pc:spChg chg="add del">
          <ac:chgData name="Jong Hoa CHONG" userId="61ed69b9-fa03-4ab0-871e-44c5365645e3" providerId="ADAL" clId="{EE2BEF34-3B72-164B-8C92-1F6BD2BBA965}" dt="2023-09-05T09:41:08.260" v="396" actId="26606"/>
          <ac:spMkLst>
            <pc:docMk/>
            <pc:sldMk cId="2966395138" sldId="267"/>
            <ac:spMk id="20" creationId="{8D71EDA1-87BF-4D5D-AB79-F346FD19278A}"/>
          </ac:spMkLst>
        </pc:spChg>
        <pc:spChg chg="add">
          <ac:chgData name="Jong Hoa CHONG" userId="61ed69b9-fa03-4ab0-871e-44c5365645e3" providerId="ADAL" clId="{EE2BEF34-3B72-164B-8C92-1F6BD2BBA965}" dt="2023-09-05T09:41:08.260" v="396" actId="26606"/>
          <ac:spMkLst>
            <pc:docMk/>
            <pc:sldMk cId="2966395138" sldId="267"/>
            <ac:spMk id="26" creationId="{BACC6370-2D7E-4714-9D71-7542949D7D5D}"/>
          </ac:spMkLst>
        </pc:spChg>
        <pc:spChg chg="add">
          <ac:chgData name="Jong Hoa CHONG" userId="61ed69b9-fa03-4ab0-871e-44c5365645e3" providerId="ADAL" clId="{EE2BEF34-3B72-164B-8C92-1F6BD2BBA965}" dt="2023-09-05T09:41:08.260" v="396" actId="26606"/>
          <ac:spMkLst>
            <pc:docMk/>
            <pc:sldMk cId="2966395138" sldId="267"/>
            <ac:spMk id="28" creationId="{256B2C21-A230-48C0-8DF1-C46611373C44}"/>
          </ac:spMkLst>
        </pc:spChg>
        <pc:spChg chg="add">
          <ac:chgData name="Jong Hoa CHONG" userId="61ed69b9-fa03-4ab0-871e-44c5365645e3" providerId="ADAL" clId="{EE2BEF34-3B72-164B-8C92-1F6BD2BBA965}" dt="2023-09-05T09:41:08.260" v="396" actId="26606"/>
          <ac:spMkLst>
            <pc:docMk/>
            <pc:sldMk cId="2966395138" sldId="267"/>
            <ac:spMk id="30" creationId="{3847E18C-932D-4C95-AABA-FEC7C9499AD7}"/>
          </ac:spMkLst>
        </pc:spChg>
        <pc:spChg chg="add">
          <ac:chgData name="Jong Hoa CHONG" userId="61ed69b9-fa03-4ab0-871e-44c5365645e3" providerId="ADAL" clId="{EE2BEF34-3B72-164B-8C92-1F6BD2BBA965}" dt="2023-09-05T09:41:08.260" v="396" actId="26606"/>
          <ac:spMkLst>
            <pc:docMk/>
            <pc:sldMk cId="2966395138" sldId="267"/>
            <ac:spMk id="32" creationId="{3150CB11-0C61-439E-910F-5787759E72A0}"/>
          </ac:spMkLst>
        </pc:spChg>
        <pc:spChg chg="add">
          <ac:chgData name="Jong Hoa CHONG" userId="61ed69b9-fa03-4ab0-871e-44c5365645e3" providerId="ADAL" clId="{EE2BEF34-3B72-164B-8C92-1F6BD2BBA965}" dt="2023-09-05T09:41:08.260" v="396" actId="26606"/>
          <ac:spMkLst>
            <pc:docMk/>
            <pc:sldMk cId="2966395138" sldId="267"/>
            <ac:spMk id="34" creationId="{43F8A58B-5155-44CE-A5FF-7647B47D0A7A}"/>
          </ac:spMkLst>
        </pc:spChg>
        <pc:spChg chg="add">
          <ac:chgData name="Jong Hoa CHONG" userId="61ed69b9-fa03-4ab0-871e-44c5365645e3" providerId="ADAL" clId="{EE2BEF34-3B72-164B-8C92-1F6BD2BBA965}" dt="2023-09-05T09:41:08.260" v="396" actId="26606"/>
          <ac:spMkLst>
            <pc:docMk/>
            <pc:sldMk cId="2966395138" sldId="267"/>
            <ac:spMk id="36" creationId="{443F2ACA-E6D6-4028-82DD-F03C262D5DE6}"/>
          </ac:spMkLst>
        </pc:spChg>
        <pc:graphicFrameChg chg="add">
          <ac:chgData name="Jong Hoa CHONG" userId="61ed69b9-fa03-4ab0-871e-44c5365645e3" providerId="ADAL" clId="{EE2BEF34-3B72-164B-8C92-1F6BD2BBA965}" dt="2023-09-05T09:41:08.260" v="396" actId="26606"/>
          <ac:graphicFrameMkLst>
            <pc:docMk/>
            <pc:sldMk cId="2966395138" sldId="267"/>
            <ac:graphicFrameMk id="22" creationId="{1D314A52-2873-ABB2-9FA3-8FAB642D5BFD}"/>
          </ac:graphicFrameMkLst>
        </pc:graphicFrameChg>
      </pc:sldChg>
      <pc:sldChg chg="addSp delSp modSp new mod setBg">
        <pc:chgData name="Jong Hoa CHONG" userId="61ed69b9-fa03-4ab0-871e-44c5365645e3" providerId="ADAL" clId="{EE2BEF34-3B72-164B-8C92-1F6BD2BBA965}" dt="2023-09-05T09:42:04.541" v="397" actId="26606"/>
        <pc:sldMkLst>
          <pc:docMk/>
          <pc:sldMk cId="4022526589" sldId="268"/>
        </pc:sldMkLst>
        <pc:spChg chg="mod">
          <ac:chgData name="Jong Hoa CHONG" userId="61ed69b9-fa03-4ab0-871e-44c5365645e3" providerId="ADAL" clId="{EE2BEF34-3B72-164B-8C92-1F6BD2BBA965}" dt="2023-09-05T09:26:39.947" v="207" actId="26606"/>
          <ac:spMkLst>
            <pc:docMk/>
            <pc:sldMk cId="4022526589" sldId="268"/>
            <ac:spMk id="2" creationId="{A4FE2F43-95E9-118D-D4E8-02C1F4958B4D}"/>
          </ac:spMkLst>
        </pc:spChg>
        <pc:spChg chg="del mod">
          <ac:chgData name="Jong Hoa CHONG" userId="61ed69b9-fa03-4ab0-871e-44c5365645e3" providerId="ADAL" clId="{EE2BEF34-3B72-164B-8C92-1F6BD2BBA965}" dt="2023-09-05T09:42:04.541" v="397" actId="26606"/>
          <ac:spMkLst>
            <pc:docMk/>
            <pc:sldMk cId="4022526589" sldId="268"/>
            <ac:spMk id="3" creationId="{9BDD4E60-E199-E9D4-8763-3A4B0E020406}"/>
          </ac:spMkLst>
        </pc:spChg>
        <pc:spChg chg="add">
          <ac:chgData name="Jong Hoa CHONG" userId="61ed69b9-fa03-4ab0-871e-44c5365645e3" providerId="ADAL" clId="{EE2BEF34-3B72-164B-8C92-1F6BD2BBA965}" dt="2023-09-05T09:26:39.947" v="207" actId="26606"/>
          <ac:spMkLst>
            <pc:docMk/>
            <pc:sldMk cId="4022526589" sldId="268"/>
            <ac:spMk id="8" creationId="{09588DA8-065E-4F6F-8EFD-43104AB2E0CF}"/>
          </ac:spMkLst>
        </pc:spChg>
        <pc:spChg chg="add">
          <ac:chgData name="Jong Hoa CHONG" userId="61ed69b9-fa03-4ab0-871e-44c5365645e3" providerId="ADAL" clId="{EE2BEF34-3B72-164B-8C92-1F6BD2BBA965}" dt="2023-09-05T09:26:39.947" v="207" actId="26606"/>
          <ac:spMkLst>
            <pc:docMk/>
            <pc:sldMk cId="4022526589" sldId="268"/>
            <ac:spMk id="10" creationId="{C4285719-470E-454C-AF62-8323075F1F5B}"/>
          </ac:spMkLst>
        </pc:spChg>
        <pc:spChg chg="add">
          <ac:chgData name="Jong Hoa CHONG" userId="61ed69b9-fa03-4ab0-871e-44c5365645e3" providerId="ADAL" clId="{EE2BEF34-3B72-164B-8C92-1F6BD2BBA965}" dt="2023-09-05T09:26:39.947" v="207" actId="26606"/>
          <ac:spMkLst>
            <pc:docMk/>
            <pc:sldMk cId="4022526589" sldId="268"/>
            <ac:spMk id="12" creationId="{CD9FE4EF-C4D8-49A0-B2FF-81D8DB7D8A24}"/>
          </ac:spMkLst>
        </pc:spChg>
        <pc:spChg chg="add">
          <ac:chgData name="Jong Hoa CHONG" userId="61ed69b9-fa03-4ab0-871e-44c5365645e3" providerId="ADAL" clId="{EE2BEF34-3B72-164B-8C92-1F6BD2BBA965}" dt="2023-09-05T09:26:39.947" v="207" actId="26606"/>
          <ac:spMkLst>
            <pc:docMk/>
            <pc:sldMk cId="4022526589" sldId="268"/>
            <ac:spMk id="14" creationId="{4300840D-0A0B-4512-BACA-B439D5B9C57C}"/>
          </ac:spMkLst>
        </pc:spChg>
        <pc:spChg chg="add">
          <ac:chgData name="Jong Hoa CHONG" userId="61ed69b9-fa03-4ab0-871e-44c5365645e3" providerId="ADAL" clId="{EE2BEF34-3B72-164B-8C92-1F6BD2BBA965}" dt="2023-09-05T09:26:39.947" v="207" actId="26606"/>
          <ac:spMkLst>
            <pc:docMk/>
            <pc:sldMk cId="4022526589" sldId="268"/>
            <ac:spMk id="16" creationId="{D2B78728-A580-49A7-84F9-6EF6F583ADE0}"/>
          </ac:spMkLst>
        </pc:spChg>
        <pc:spChg chg="add">
          <ac:chgData name="Jong Hoa CHONG" userId="61ed69b9-fa03-4ab0-871e-44c5365645e3" providerId="ADAL" clId="{EE2BEF34-3B72-164B-8C92-1F6BD2BBA965}" dt="2023-09-05T09:26:39.947" v="207" actId="26606"/>
          <ac:spMkLst>
            <pc:docMk/>
            <pc:sldMk cId="4022526589" sldId="268"/>
            <ac:spMk id="18" creationId="{38FAA1A1-D861-433F-88FA-1E9D6FD31D11}"/>
          </ac:spMkLst>
        </pc:spChg>
        <pc:spChg chg="add">
          <ac:chgData name="Jong Hoa CHONG" userId="61ed69b9-fa03-4ab0-871e-44c5365645e3" providerId="ADAL" clId="{EE2BEF34-3B72-164B-8C92-1F6BD2BBA965}" dt="2023-09-05T09:26:39.947" v="207" actId="26606"/>
          <ac:spMkLst>
            <pc:docMk/>
            <pc:sldMk cId="4022526589" sldId="268"/>
            <ac:spMk id="20" creationId="{8D71EDA1-87BF-4D5D-AB79-F346FD19278A}"/>
          </ac:spMkLst>
        </pc:spChg>
        <pc:graphicFrameChg chg="add">
          <ac:chgData name="Jong Hoa CHONG" userId="61ed69b9-fa03-4ab0-871e-44c5365645e3" providerId="ADAL" clId="{EE2BEF34-3B72-164B-8C92-1F6BD2BBA965}" dt="2023-09-05T09:42:04.541" v="397" actId="26606"/>
          <ac:graphicFrameMkLst>
            <pc:docMk/>
            <pc:sldMk cId="4022526589" sldId="268"/>
            <ac:graphicFrameMk id="22" creationId="{77C91C50-67B2-5289-4AB9-2F4B109D7A15}"/>
          </ac:graphicFrameMkLst>
        </pc:graphicFrameChg>
      </pc:sldChg>
      <pc:sldChg chg="add del">
        <pc:chgData name="Jong Hoa CHONG" userId="61ed69b9-fa03-4ab0-871e-44c5365645e3" providerId="ADAL" clId="{EE2BEF34-3B72-164B-8C92-1F6BD2BBA965}" dt="2023-09-05T09:40:53.482" v="395" actId="2696"/>
        <pc:sldMkLst>
          <pc:docMk/>
          <pc:sldMk cId="1753241812" sldId="269"/>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diagrams/_rels/data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76E86-2799-4D2D-AF7C-6F79A322E812}" type="doc">
      <dgm:prSet loTypeId="urn:microsoft.com/office/officeart/2005/8/layout/hierarchy3" loCatId="hierarchy" qsTypeId="urn:microsoft.com/office/officeart/2005/8/quickstyle/simple4" qsCatId="simple" csTypeId="urn:microsoft.com/office/officeart/2005/8/colors/accent1_2" csCatId="accent1"/>
      <dgm:spPr/>
      <dgm:t>
        <a:bodyPr/>
        <a:lstStyle/>
        <a:p>
          <a:endParaRPr lang="en-US"/>
        </a:p>
      </dgm:t>
    </dgm:pt>
    <dgm:pt modelId="{FC3381C2-76D2-4749-8E4A-E5AEB09F90F1}">
      <dgm:prSet/>
      <dgm:spPr/>
      <dgm:t>
        <a:bodyPr/>
        <a:lstStyle/>
        <a:p>
          <a:r>
            <a:rPr lang="en-US">
              <a:latin typeface="Calibri Light" panose="020F0302020204030204"/>
            </a:rPr>
            <a:t>Assurer</a:t>
          </a:r>
          <a:r>
            <a:rPr lang="en-US"/>
            <a:t> un produit finale à forte valeur </a:t>
          </a:r>
          <a:r>
            <a:rPr lang="en-US">
              <a:latin typeface="Calibri Light" panose="020F0302020204030204"/>
            </a:rPr>
            <a:t>notamment</a:t>
          </a:r>
          <a:r>
            <a:rPr lang="en-US"/>
            <a:t> en s'assurant:</a:t>
          </a:r>
        </a:p>
      </dgm:t>
    </dgm:pt>
    <dgm:pt modelId="{7FF4A7FA-DE96-4AFE-9A35-A02308CA3CAF}" type="parTrans" cxnId="{1240A2AF-B487-497E-91FA-0F3C3BCFB116}">
      <dgm:prSet/>
      <dgm:spPr/>
      <dgm:t>
        <a:bodyPr/>
        <a:lstStyle/>
        <a:p>
          <a:endParaRPr lang="en-US"/>
        </a:p>
      </dgm:t>
    </dgm:pt>
    <dgm:pt modelId="{EFC89412-5809-41DB-B2C5-27A790BD9737}" type="sibTrans" cxnId="{1240A2AF-B487-497E-91FA-0F3C3BCFB116}">
      <dgm:prSet/>
      <dgm:spPr/>
      <dgm:t>
        <a:bodyPr/>
        <a:lstStyle/>
        <a:p>
          <a:endParaRPr lang="en-US"/>
        </a:p>
      </dgm:t>
    </dgm:pt>
    <dgm:pt modelId="{AFC132BA-C307-4548-91D4-A2E752A532A4}">
      <dgm:prSet/>
      <dgm:spPr/>
      <dgm:t>
        <a:bodyPr/>
        <a:lstStyle/>
        <a:p>
          <a:r>
            <a:rPr lang="en-US"/>
            <a:t>D'une bonne gestion du product backlog</a:t>
          </a:r>
        </a:p>
      </dgm:t>
    </dgm:pt>
    <dgm:pt modelId="{22099972-4DDB-444B-8B50-9E8F6143C76A}" type="parTrans" cxnId="{5553AD74-0696-435C-B957-9859D70CAF25}">
      <dgm:prSet/>
      <dgm:spPr/>
      <dgm:t>
        <a:bodyPr/>
        <a:lstStyle/>
        <a:p>
          <a:endParaRPr lang="en-US"/>
        </a:p>
      </dgm:t>
    </dgm:pt>
    <dgm:pt modelId="{7B7E3D46-91D7-468B-AAA5-BFFDBE39422D}" type="sibTrans" cxnId="{5553AD74-0696-435C-B957-9859D70CAF25}">
      <dgm:prSet/>
      <dgm:spPr/>
      <dgm:t>
        <a:bodyPr/>
        <a:lstStyle/>
        <a:p>
          <a:endParaRPr lang="en-US"/>
        </a:p>
      </dgm:t>
    </dgm:pt>
    <dgm:pt modelId="{EC64B2DC-8625-4B48-98A4-636F9F14B6C8}">
      <dgm:prSet/>
      <dgm:spPr/>
      <dgm:t>
        <a:bodyPr/>
        <a:lstStyle/>
        <a:p>
          <a:r>
            <a:rPr lang="en-US"/>
            <a:t>D'une communication claire et transparente sur le product goal</a:t>
          </a:r>
        </a:p>
      </dgm:t>
    </dgm:pt>
    <dgm:pt modelId="{7CE5F5B2-DC28-44DD-A238-8297C48D05B9}" type="parTrans" cxnId="{78F9667D-42F9-46B4-AF68-055891F68D00}">
      <dgm:prSet/>
      <dgm:spPr/>
      <dgm:t>
        <a:bodyPr/>
        <a:lstStyle/>
        <a:p>
          <a:endParaRPr lang="en-US"/>
        </a:p>
      </dgm:t>
    </dgm:pt>
    <dgm:pt modelId="{FA730D59-1BCC-4588-9B3B-BC2FEF6489BB}" type="sibTrans" cxnId="{78F9667D-42F9-46B4-AF68-055891F68D00}">
      <dgm:prSet/>
      <dgm:spPr/>
      <dgm:t>
        <a:bodyPr/>
        <a:lstStyle/>
        <a:p>
          <a:endParaRPr lang="en-US"/>
        </a:p>
      </dgm:t>
    </dgm:pt>
    <dgm:pt modelId="{8648C136-66F1-4D2C-B7D6-645C48F66B38}" type="pres">
      <dgm:prSet presAssocID="{CD776E86-2799-4D2D-AF7C-6F79A322E812}" presName="diagram" presStyleCnt="0">
        <dgm:presLayoutVars>
          <dgm:chPref val="1"/>
          <dgm:dir/>
          <dgm:animOne val="branch"/>
          <dgm:animLvl val="lvl"/>
          <dgm:resizeHandles/>
        </dgm:presLayoutVars>
      </dgm:prSet>
      <dgm:spPr/>
    </dgm:pt>
    <dgm:pt modelId="{30FCD935-7F23-4633-9399-F96200793569}" type="pres">
      <dgm:prSet presAssocID="{FC3381C2-76D2-4749-8E4A-E5AEB09F90F1}" presName="root" presStyleCnt="0"/>
      <dgm:spPr/>
    </dgm:pt>
    <dgm:pt modelId="{C191BFD2-DF34-4A5E-A5E2-889685575725}" type="pres">
      <dgm:prSet presAssocID="{FC3381C2-76D2-4749-8E4A-E5AEB09F90F1}" presName="rootComposite" presStyleCnt="0"/>
      <dgm:spPr/>
    </dgm:pt>
    <dgm:pt modelId="{EE7DC5D4-EA5F-4139-908F-D0E664E3AA58}" type="pres">
      <dgm:prSet presAssocID="{FC3381C2-76D2-4749-8E4A-E5AEB09F90F1}" presName="rootText" presStyleLbl="node1" presStyleIdx="0" presStyleCnt="1"/>
      <dgm:spPr/>
    </dgm:pt>
    <dgm:pt modelId="{AC976494-C70C-4800-B45A-BA3D692FBDF1}" type="pres">
      <dgm:prSet presAssocID="{FC3381C2-76D2-4749-8E4A-E5AEB09F90F1}" presName="rootConnector" presStyleLbl="node1" presStyleIdx="0" presStyleCnt="1"/>
      <dgm:spPr/>
    </dgm:pt>
    <dgm:pt modelId="{79890785-2AC2-4B6D-9778-5C3A6F17CCEB}" type="pres">
      <dgm:prSet presAssocID="{FC3381C2-76D2-4749-8E4A-E5AEB09F90F1}" presName="childShape" presStyleCnt="0"/>
      <dgm:spPr/>
    </dgm:pt>
    <dgm:pt modelId="{497B4A6F-E1F4-4D1B-80E7-77CB22DAA44F}" type="pres">
      <dgm:prSet presAssocID="{22099972-4DDB-444B-8B50-9E8F6143C76A}" presName="Name13" presStyleLbl="parChTrans1D2" presStyleIdx="0" presStyleCnt="2"/>
      <dgm:spPr/>
    </dgm:pt>
    <dgm:pt modelId="{9FE2A765-C3B9-4C1E-A178-5C2214EB44A8}" type="pres">
      <dgm:prSet presAssocID="{AFC132BA-C307-4548-91D4-A2E752A532A4}" presName="childText" presStyleLbl="bgAcc1" presStyleIdx="0" presStyleCnt="2">
        <dgm:presLayoutVars>
          <dgm:bulletEnabled val="1"/>
        </dgm:presLayoutVars>
      </dgm:prSet>
      <dgm:spPr/>
    </dgm:pt>
    <dgm:pt modelId="{8B06D5D9-9E8C-462D-82FF-9684AD58A13B}" type="pres">
      <dgm:prSet presAssocID="{7CE5F5B2-DC28-44DD-A238-8297C48D05B9}" presName="Name13" presStyleLbl="parChTrans1D2" presStyleIdx="1" presStyleCnt="2"/>
      <dgm:spPr/>
    </dgm:pt>
    <dgm:pt modelId="{AA137174-D435-42CA-A80D-11BC7DF09F77}" type="pres">
      <dgm:prSet presAssocID="{EC64B2DC-8625-4B48-98A4-636F9F14B6C8}" presName="childText" presStyleLbl="bgAcc1" presStyleIdx="1" presStyleCnt="2">
        <dgm:presLayoutVars>
          <dgm:bulletEnabled val="1"/>
        </dgm:presLayoutVars>
      </dgm:prSet>
      <dgm:spPr/>
    </dgm:pt>
  </dgm:ptLst>
  <dgm:cxnLst>
    <dgm:cxn modelId="{D311BC23-1EEE-446B-9946-49589A2843EA}" type="presOf" srcId="{EC64B2DC-8625-4B48-98A4-636F9F14B6C8}" destId="{AA137174-D435-42CA-A80D-11BC7DF09F77}" srcOrd="0" destOrd="0" presId="urn:microsoft.com/office/officeart/2005/8/layout/hierarchy3"/>
    <dgm:cxn modelId="{50B8B02E-EDAC-4526-B207-C30798ABF71F}" type="presOf" srcId="{CD776E86-2799-4D2D-AF7C-6F79A322E812}" destId="{8648C136-66F1-4D2C-B7D6-645C48F66B38}" srcOrd="0" destOrd="0" presId="urn:microsoft.com/office/officeart/2005/8/layout/hierarchy3"/>
    <dgm:cxn modelId="{9939AE4B-BBA2-4D4A-8015-B1E3E572061D}" type="presOf" srcId="{FC3381C2-76D2-4749-8E4A-E5AEB09F90F1}" destId="{EE7DC5D4-EA5F-4139-908F-D0E664E3AA58}" srcOrd="0" destOrd="0" presId="urn:microsoft.com/office/officeart/2005/8/layout/hierarchy3"/>
    <dgm:cxn modelId="{5553AD74-0696-435C-B957-9859D70CAF25}" srcId="{FC3381C2-76D2-4749-8E4A-E5AEB09F90F1}" destId="{AFC132BA-C307-4548-91D4-A2E752A532A4}" srcOrd="0" destOrd="0" parTransId="{22099972-4DDB-444B-8B50-9E8F6143C76A}" sibTransId="{7B7E3D46-91D7-468B-AAA5-BFFDBE39422D}"/>
    <dgm:cxn modelId="{58E9317B-6C67-4268-8DFA-B195447D2180}" type="presOf" srcId="{22099972-4DDB-444B-8B50-9E8F6143C76A}" destId="{497B4A6F-E1F4-4D1B-80E7-77CB22DAA44F}" srcOrd="0" destOrd="0" presId="urn:microsoft.com/office/officeart/2005/8/layout/hierarchy3"/>
    <dgm:cxn modelId="{78F9667D-42F9-46B4-AF68-055891F68D00}" srcId="{FC3381C2-76D2-4749-8E4A-E5AEB09F90F1}" destId="{EC64B2DC-8625-4B48-98A4-636F9F14B6C8}" srcOrd="1" destOrd="0" parTransId="{7CE5F5B2-DC28-44DD-A238-8297C48D05B9}" sibTransId="{FA730D59-1BCC-4588-9B3B-BC2FEF6489BB}"/>
    <dgm:cxn modelId="{34AD3A8F-0382-464F-BC62-C2FB6F192CC8}" type="presOf" srcId="{FC3381C2-76D2-4749-8E4A-E5AEB09F90F1}" destId="{AC976494-C70C-4800-B45A-BA3D692FBDF1}" srcOrd="1" destOrd="0" presId="urn:microsoft.com/office/officeart/2005/8/layout/hierarchy3"/>
    <dgm:cxn modelId="{EFBFC2AA-9F11-40A9-9FE1-C55978075859}" type="presOf" srcId="{AFC132BA-C307-4548-91D4-A2E752A532A4}" destId="{9FE2A765-C3B9-4C1E-A178-5C2214EB44A8}" srcOrd="0" destOrd="0" presId="urn:microsoft.com/office/officeart/2005/8/layout/hierarchy3"/>
    <dgm:cxn modelId="{1240A2AF-B487-497E-91FA-0F3C3BCFB116}" srcId="{CD776E86-2799-4D2D-AF7C-6F79A322E812}" destId="{FC3381C2-76D2-4749-8E4A-E5AEB09F90F1}" srcOrd="0" destOrd="0" parTransId="{7FF4A7FA-DE96-4AFE-9A35-A02308CA3CAF}" sibTransId="{EFC89412-5809-41DB-B2C5-27A790BD9737}"/>
    <dgm:cxn modelId="{344778B5-1DA7-49AA-8383-CB849914C5AC}" type="presOf" srcId="{7CE5F5B2-DC28-44DD-A238-8297C48D05B9}" destId="{8B06D5D9-9E8C-462D-82FF-9684AD58A13B}" srcOrd="0" destOrd="0" presId="urn:microsoft.com/office/officeart/2005/8/layout/hierarchy3"/>
    <dgm:cxn modelId="{2A281475-03CA-4D6E-9CB3-CFAE96084A7A}" type="presParOf" srcId="{8648C136-66F1-4D2C-B7D6-645C48F66B38}" destId="{30FCD935-7F23-4633-9399-F96200793569}" srcOrd="0" destOrd="0" presId="urn:microsoft.com/office/officeart/2005/8/layout/hierarchy3"/>
    <dgm:cxn modelId="{884CD489-B10B-4F61-B16B-D14501FCA9C0}" type="presParOf" srcId="{30FCD935-7F23-4633-9399-F96200793569}" destId="{C191BFD2-DF34-4A5E-A5E2-889685575725}" srcOrd="0" destOrd="0" presId="urn:microsoft.com/office/officeart/2005/8/layout/hierarchy3"/>
    <dgm:cxn modelId="{39078296-44A2-454D-9370-A3DD006AD29C}" type="presParOf" srcId="{C191BFD2-DF34-4A5E-A5E2-889685575725}" destId="{EE7DC5D4-EA5F-4139-908F-D0E664E3AA58}" srcOrd="0" destOrd="0" presId="urn:microsoft.com/office/officeart/2005/8/layout/hierarchy3"/>
    <dgm:cxn modelId="{B7D39614-223C-4445-9CC6-E1B732E33DB0}" type="presParOf" srcId="{C191BFD2-DF34-4A5E-A5E2-889685575725}" destId="{AC976494-C70C-4800-B45A-BA3D692FBDF1}" srcOrd="1" destOrd="0" presId="urn:microsoft.com/office/officeart/2005/8/layout/hierarchy3"/>
    <dgm:cxn modelId="{CF405B2E-E0A3-4C50-9701-640814267611}" type="presParOf" srcId="{30FCD935-7F23-4633-9399-F96200793569}" destId="{79890785-2AC2-4B6D-9778-5C3A6F17CCEB}" srcOrd="1" destOrd="0" presId="urn:microsoft.com/office/officeart/2005/8/layout/hierarchy3"/>
    <dgm:cxn modelId="{56C3527C-D141-4448-8455-A57AD999B682}" type="presParOf" srcId="{79890785-2AC2-4B6D-9778-5C3A6F17CCEB}" destId="{497B4A6F-E1F4-4D1B-80E7-77CB22DAA44F}" srcOrd="0" destOrd="0" presId="urn:microsoft.com/office/officeart/2005/8/layout/hierarchy3"/>
    <dgm:cxn modelId="{C39DBDA8-47C1-40F3-8316-2A00DC45C05C}" type="presParOf" srcId="{79890785-2AC2-4B6D-9778-5C3A6F17CCEB}" destId="{9FE2A765-C3B9-4C1E-A178-5C2214EB44A8}" srcOrd="1" destOrd="0" presId="urn:microsoft.com/office/officeart/2005/8/layout/hierarchy3"/>
    <dgm:cxn modelId="{B3B5AE22-11F2-490B-8FF6-38EED1E0A876}" type="presParOf" srcId="{79890785-2AC2-4B6D-9778-5C3A6F17CCEB}" destId="{8B06D5D9-9E8C-462D-82FF-9684AD58A13B}" srcOrd="2" destOrd="0" presId="urn:microsoft.com/office/officeart/2005/8/layout/hierarchy3"/>
    <dgm:cxn modelId="{E4FA27F6-C99C-4EAC-9E05-95390E40614E}" type="presParOf" srcId="{79890785-2AC2-4B6D-9778-5C3A6F17CCEB}" destId="{AA137174-D435-42CA-A80D-11BC7DF09F7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965A09-AD51-44B1-9B41-5F6A102147B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A4E7443-C9EC-4C4F-9E3F-685217AB44F2}">
      <dgm:prSet/>
      <dgm:spPr/>
      <dgm:t>
        <a:bodyPr/>
        <a:lstStyle/>
        <a:p>
          <a:r>
            <a:rPr lang="fr-FR"/>
            <a:t>Echange entre le PO et les developers pour définir les éléments du backlog à inclure dans le sprint à venir</a:t>
          </a:r>
          <a:endParaRPr lang="en-US"/>
        </a:p>
      </dgm:t>
    </dgm:pt>
    <dgm:pt modelId="{E8B137BC-C4AA-4127-B873-1B596CA81139}" type="parTrans" cxnId="{12DC5014-EC9F-4866-B581-30A38F2C1ABD}">
      <dgm:prSet/>
      <dgm:spPr/>
      <dgm:t>
        <a:bodyPr/>
        <a:lstStyle/>
        <a:p>
          <a:endParaRPr lang="en-US"/>
        </a:p>
      </dgm:t>
    </dgm:pt>
    <dgm:pt modelId="{ED80BA20-DA48-4DF2-8E0E-9A00EBF50727}" type="sibTrans" cxnId="{12DC5014-EC9F-4866-B581-30A38F2C1ABD}">
      <dgm:prSet/>
      <dgm:spPr/>
      <dgm:t>
        <a:bodyPr/>
        <a:lstStyle/>
        <a:p>
          <a:endParaRPr lang="en-US"/>
        </a:p>
      </dgm:t>
    </dgm:pt>
    <dgm:pt modelId="{271EBC4B-5BB1-4C2A-A33A-7652F31BD7CA}">
      <dgm:prSet/>
      <dgm:spPr/>
      <dgm:t>
        <a:bodyPr/>
        <a:lstStyle/>
        <a:p>
          <a:r>
            <a:rPr lang="fr-FR"/>
            <a:t>Définir l'objectif du sprint à venir</a:t>
          </a:r>
          <a:endParaRPr lang="en-US"/>
        </a:p>
      </dgm:t>
    </dgm:pt>
    <dgm:pt modelId="{647DD0FC-49FA-4653-BE70-F5C1D986C2FE}" type="parTrans" cxnId="{86E51413-3EB8-434D-BC61-F58257F9F79B}">
      <dgm:prSet/>
      <dgm:spPr/>
      <dgm:t>
        <a:bodyPr/>
        <a:lstStyle/>
        <a:p>
          <a:endParaRPr lang="en-US"/>
        </a:p>
      </dgm:t>
    </dgm:pt>
    <dgm:pt modelId="{47C65A5B-F90A-4C4C-B020-172973AFFC20}" type="sibTrans" cxnId="{86E51413-3EB8-434D-BC61-F58257F9F79B}">
      <dgm:prSet/>
      <dgm:spPr/>
      <dgm:t>
        <a:bodyPr/>
        <a:lstStyle/>
        <a:p>
          <a:endParaRPr lang="en-US"/>
        </a:p>
      </dgm:t>
    </dgm:pt>
    <dgm:pt modelId="{F1A50525-A416-4631-A926-67528E1E3BFE}">
      <dgm:prSet/>
      <dgm:spPr/>
      <dgm:t>
        <a:bodyPr/>
        <a:lstStyle/>
        <a:p>
          <a:r>
            <a:rPr lang="fr-FR"/>
            <a:t>Tout le monde peut y assister</a:t>
          </a:r>
          <a:endParaRPr lang="en-US"/>
        </a:p>
      </dgm:t>
    </dgm:pt>
    <dgm:pt modelId="{83DF1EB7-6635-4AEF-AB88-8F839389EED9}" type="parTrans" cxnId="{426E6642-0A26-498E-A99D-CE567BE2B044}">
      <dgm:prSet/>
      <dgm:spPr/>
      <dgm:t>
        <a:bodyPr/>
        <a:lstStyle/>
        <a:p>
          <a:endParaRPr lang="en-US"/>
        </a:p>
      </dgm:t>
    </dgm:pt>
    <dgm:pt modelId="{D1F3D3E2-BC44-4973-904A-88562319EDE3}" type="sibTrans" cxnId="{426E6642-0A26-498E-A99D-CE567BE2B044}">
      <dgm:prSet/>
      <dgm:spPr/>
      <dgm:t>
        <a:bodyPr/>
        <a:lstStyle/>
        <a:p>
          <a:endParaRPr lang="en-US"/>
        </a:p>
      </dgm:t>
    </dgm:pt>
    <dgm:pt modelId="{43FB2367-6188-4005-94C2-EAEAB411DEB5}" type="pres">
      <dgm:prSet presAssocID="{4A965A09-AD51-44B1-9B41-5F6A102147BB}" presName="linear" presStyleCnt="0">
        <dgm:presLayoutVars>
          <dgm:animLvl val="lvl"/>
          <dgm:resizeHandles val="exact"/>
        </dgm:presLayoutVars>
      </dgm:prSet>
      <dgm:spPr/>
    </dgm:pt>
    <dgm:pt modelId="{DDD6D4FC-4F0D-4628-B3CB-78C47F5E060F}" type="pres">
      <dgm:prSet presAssocID="{4A4E7443-C9EC-4C4F-9E3F-685217AB44F2}" presName="parentText" presStyleLbl="node1" presStyleIdx="0" presStyleCnt="3">
        <dgm:presLayoutVars>
          <dgm:chMax val="0"/>
          <dgm:bulletEnabled val="1"/>
        </dgm:presLayoutVars>
      </dgm:prSet>
      <dgm:spPr/>
    </dgm:pt>
    <dgm:pt modelId="{CF236642-DE5D-4836-BEDE-60D3BC16C56C}" type="pres">
      <dgm:prSet presAssocID="{ED80BA20-DA48-4DF2-8E0E-9A00EBF50727}" presName="spacer" presStyleCnt="0"/>
      <dgm:spPr/>
    </dgm:pt>
    <dgm:pt modelId="{72B5C760-8A1D-4B82-899B-3F7D1591B465}" type="pres">
      <dgm:prSet presAssocID="{271EBC4B-5BB1-4C2A-A33A-7652F31BD7CA}" presName="parentText" presStyleLbl="node1" presStyleIdx="1" presStyleCnt="3">
        <dgm:presLayoutVars>
          <dgm:chMax val="0"/>
          <dgm:bulletEnabled val="1"/>
        </dgm:presLayoutVars>
      </dgm:prSet>
      <dgm:spPr/>
    </dgm:pt>
    <dgm:pt modelId="{107F0E6F-6EDC-48C7-B7A6-95C733716E0B}" type="pres">
      <dgm:prSet presAssocID="{47C65A5B-F90A-4C4C-B020-172973AFFC20}" presName="spacer" presStyleCnt="0"/>
      <dgm:spPr/>
    </dgm:pt>
    <dgm:pt modelId="{5A8C3C7A-8E81-4376-9384-462FC1ADA634}" type="pres">
      <dgm:prSet presAssocID="{F1A50525-A416-4631-A926-67528E1E3BFE}" presName="parentText" presStyleLbl="node1" presStyleIdx="2" presStyleCnt="3">
        <dgm:presLayoutVars>
          <dgm:chMax val="0"/>
          <dgm:bulletEnabled val="1"/>
        </dgm:presLayoutVars>
      </dgm:prSet>
      <dgm:spPr/>
    </dgm:pt>
  </dgm:ptLst>
  <dgm:cxnLst>
    <dgm:cxn modelId="{86E51413-3EB8-434D-BC61-F58257F9F79B}" srcId="{4A965A09-AD51-44B1-9B41-5F6A102147BB}" destId="{271EBC4B-5BB1-4C2A-A33A-7652F31BD7CA}" srcOrd="1" destOrd="0" parTransId="{647DD0FC-49FA-4653-BE70-F5C1D986C2FE}" sibTransId="{47C65A5B-F90A-4C4C-B020-172973AFFC20}"/>
    <dgm:cxn modelId="{12DC5014-EC9F-4866-B581-30A38F2C1ABD}" srcId="{4A965A09-AD51-44B1-9B41-5F6A102147BB}" destId="{4A4E7443-C9EC-4C4F-9E3F-685217AB44F2}" srcOrd="0" destOrd="0" parTransId="{E8B137BC-C4AA-4127-B873-1B596CA81139}" sibTransId="{ED80BA20-DA48-4DF2-8E0E-9A00EBF50727}"/>
    <dgm:cxn modelId="{F337C01E-EEFB-462F-8F5A-2EC78C27CD56}" type="presOf" srcId="{4A4E7443-C9EC-4C4F-9E3F-685217AB44F2}" destId="{DDD6D4FC-4F0D-4628-B3CB-78C47F5E060F}" srcOrd="0" destOrd="0" presId="urn:microsoft.com/office/officeart/2005/8/layout/vList2"/>
    <dgm:cxn modelId="{426E6642-0A26-498E-A99D-CE567BE2B044}" srcId="{4A965A09-AD51-44B1-9B41-5F6A102147BB}" destId="{F1A50525-A416-4631-A926-67528E1E3BFE}" srcOrd="2" destOrd="0" parTransId="{83DF1EB7-6635-4AEF-AB88-8F839389EED9}" sibTransId="{D1F3D3E2-BC44-4973-904A-88562319EDE3}"/>
    <dgm:cxn modelId="{49CFD37E-FD25-4EF9-9ECF-4D5DF231DAC0}" type="presOf" srcId="{271EBC4B-5BB1-4C2A-A33A-7652F31BD7CA}" destId="{72B5C760-8A1D-4B82-899B-3F7D1591B465}" srcOrd="0" destOrd="0" presId="urn:microsoft.com/office/officeart/2005/8/layout/vList2"/>
    <dgm:cxn modelId="{A9AD89A2-7831-4B40-B0F5-26AC1E35297D}" type="presOf" srcId="{4A965A09-AD51-44B1-9B41-5F6A102147BB}" destId="{43FB2367-6188-4005-94C2-EAEAB411DEB5}" srcOrd="0" destOrd="0" presId="urn:microsoft.com/office/officeart/2005/8/layout/vList2"/>
    <dgm:cxn modelId="{47A6B0DD-6BC6-4CF0-B803-B24F94F903A6}" type="presOf" srcId="{F1A50525-A416-4631-A926-67528E1E3BFE}" destId="{5A8C3C7A-8E81-4376-9384-462FC1ADA634}" srcOrd="0" destOrd="0" presId="urn:microsoft.com/office/officeart/2005/8/layout/vList2"/>
    <dgm:cxn modelId="{61A29000-F9E3-4931-83B2-790F5B356CCF}" type="presParOf" srcId="{43FB2367-6188-4005-94C2-EAEAB411DEB5}" destId="{DDD6D4FC-4F0D-4628-B3CB-78C47F5E060F}" srcOrd="0" destOrd="0" presId="urn:microsoft.com/office/officeart/2005/8/layout/vList2"/>
    <dgm:cxn modelId="{BF4CEB2C-630A-4277-8795-48C2ACE2A9C7}" type="presParOf" srcId="{43FB2367-6188-4005-94C2-EAEAB411DEB5}" destId="{CF236642-DE5D-4836-BEDE-60D3BC16C56C}" srcOrd="1" destOrd="0" presId="urn:microsoft.com/office/officeart/2005/8/layout/vList2"/>
    <dgm:cxn modelId="{F6819FB3-7F4C-4D60-8B5C-4A46CCFD1F23}" type="presParOf" srcId="{43FB2367-6188-4005-94C2-EAEAB411DEB5}" destId="{72B5C760-8A1D-4B82-899B-3F7D1591B465}" srcOrd="2" destOrd="0" presId="urn:microsoft.com/office/officeart/2005/8/layout/vList2"/>
    <dgm:cxn modelId="{19397717-844F-4D3B-9C99-FD02E1752278}" type="presParOf" srcId="{43FB2367-6188-4005-94C2-EAEAB411DEB5}" destId="{107F0E6F-6EDC-48C7-B7A6-95C733716E0B}" srcOrd="3" destOrd="0" presId="urn:microsoft.com/office/officeart/2005/8/layout/vList2"/>
    <dgm:cxn modelId="{44AEBD8C-8F1B-428B-8F7D-2E5CAD702128}" type="presParOf" srcId="{43FB2367-6188-4005-94C2-EAEAB411DEB5}" destId="{5A8C3C7A-8E81-4376-9384-462FC1ADA63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571FAD-0D30-40BA-8E2F-71A1F92134B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0662C4-EA05-4B50-B812-1DD0C2142039}">
      <dgm:prSet/>
      <dgm:spPr/>
      <dgm:t>
        <a:bodyPr/>
        <a:lstStyle/>
        <a:p>
          <a:pPr>
            <a:defRPr cap="all"/>
          </a:pPr>
          <a:r>
            <a:rPr lang="fr-FR"/>
            <a:t>Vérifier l'avancement du travail fait</a:t>
          </a:r>
          <a:endParaRPr lang="en-US"/>
        </a:p>
      </dgm:t>
    </dgm:pt>
    <dgm:pt modelId="{371B04BB-6F00-43E2-A1BF-037BF740B65C}" type="parTrans" cxnId="{EB901370-EAFC-4B3E-993B-8F43C61FACE4}">
      <dgm:prSet/>
      <dgm:spPr/>
      <dgm:t>
        <a:bodyPr/>
        <a:lstStyle/>
        <a:p>
          <a:endParaRPr lang="en-US"/>
        </a:p>
      </dgm:t>
    </dgm:pt>
    <dgm:pt modelId="{D27818DB-A5D2-45C5-8EF9-D812DD963747}" type="sibTrans" cxnId="{EB901370-EAFC-4B3E-993B-8F43C61FACE4}">
      <dgm:prSet/>
      <dgm:spPr/>
      <dgm:t>
        <a:bodyPr/>
        <a:lstStyle/>
        <a:p>
          <a:endParaRPr lang="en-US"/>
        </a:p>
      </dgm:t>
    </dgm:pt>
    <dgm:pt modelId="{92F1F2BD-1C2A-4B38-BF3A-9B106F763F3D}">
      <dgm:prSet/>
      <dgm:spPr/>
      <dgm:t>
        <a:bodyPr/>
        <a:lstStyle/>
        <a:p>
          <a:pPr>
            <a:defRPr cap="all"/>
          </a:pPr>
          <a:r>
            <a:rPr lang="fr-FR"/>
            <a:t>Ajuster le Sprint Backlog si nécessaire</a:t>
          </a:r>
          <a:endParaRPr lang="en-US"/>
        </a:p>
      </dgm:t>
    </dgm:pt>
    <dgm:pt modelId="{0F0F61D6-E129-4522-83C1-E6AFB5505ED4}" type="parTrans" cxnId="{AF3CD513-5DB9-4D86-937A-D4DF1EAF3F76}">
      <dgm:prSet/>
      <dgm:spPr/>
      <dgm:t>
        <a:bodyPr/>
        <a:lstStyle/>
        <a:p>
          <a:endParaRPr lang="en-US"/>
        </a:p>
      </dgm:t>
    </dgm:pt>
    <dgm:pt modelId="{0AF5AB66-1E15-45AE-82DE-8EBE7714D1B8}" type="sibTrans" cxnId="{AF3CD513-5DB9-4D86-937A-D4DF1EAF3F76}">
      <dgm:prSet/>
      <dgm:spPr/>
      <dgm:t>
        <a:bodyPr/>
        <a:lstStyle/>
        <a:p>
          <a:endParaRPr lang="en-US"/>
        </a:p>
      </dgm:t>
    </dgm:pt>
    <dgm:pt modelId="{F4787FED-4593-4869-AD58-EEC0E7A627E4}">
      <dgm:prSet/>
      <dgm:spPr/>
      <dgm:t>
        <a:bodyPr/>
        <a:lstStyle/>
        <a:p>
          <a:pPr>
            <a:defRPr cap="all"/>
          </a:pPr>
          <a:r>
            <a:rPr lang="fr-FR"/>
            <a:t>Permet de mieux communiquer, identifier les possibles problèmes ainsi que la transparence</a:t>
          </a:r>
          <a:endParaRPr lang="en-US"/>
        </a:p>
      </dgm:t>
    </dgm:pt>
    <dgm:pt modelId="{08ECF11E-5919-41AA-9E7C-B9533672C01E}" type="parTrans" cxnId="{A2AEEBDD-1D26-442E-9EAD-0A78A17F7B9F}">
      <dgm:prSet/>
      <dgm:spPr/>
      <dgm:t>
        <a:bodyPr/>
        <a:lstStyle/>
        <a:p>
          <a:endParaRPr lang="en-US"/>
        </a:p>
      </dgm:t>
    </dgm:pt>
    <dgm:pt modelId="{38373A25-6E4F-4AB4-9F12-F04B6F7DE461}" type="sibTrans" cxnId="{A2AEEBDD-1D26-442E-9EAD-0A78A17F7B9F}">
      <dgm:prSet/>
      <dgm:spPr/>
      <dgm:t>
        <a:bodyPr/>
        <a:lstStyle/>
        <a:p>
          <a:endParaRPr lang="en-US"/>
        </a:p>
      </dgm:t>
    </dgm:pt>
    <dgm:pt modelId="{C0AF3895-71EF-4FAF-852F-2197AC6E7D5A}">
      <dgm:prSet/>
      <dgm:spPr/>
      <dgm:t>
        <a:bodyPr/>
        <a:lstStyle/>
        <a:p>
          <a:pPr>
            <a:defRPr cap="all"/>
          </a:pPr>
          <a:r>
            <a:rPr lang="fr-FR"/>
            <a:t>Fais pour les personnes travaillant activement sur le produit</a:t>
          </a:r>
          <a:endParaRPr lang="en-US"/>
        </a:p>
      </dgm:t>
    </dgm:pt>
    <dgm:pt modelId="{F16162DB-3540-4BBD-A185-CB1EA38AA305}" type="parTrans" cxnId="{A80B7787-E6A1-4B5E-A2D6-7BE3ED54001C}">
      <dgm:prSet/>
      <dgm:spPr/>
      <dgm:t>
        <a:bodyPr/>
        <a:lstStyle/>
        <a:p>
          <a:endParaRPr lang="en-US"/>
        </a:p>
      </dgm:t>
    </dgm:pt>
    <dgm:pt modelId="{CA3D3F33-224C-469D-B737-E88AC94E32EF}" type="sibTrans" cxnId="{A80B7787-E6A1-4B5E-A2D6-7BE3ED54001C}">
      <dgm:prSet/>
      <dgm:spPr/>
      <dgm:t>
        <a:bodyPr/>
        <a:lstStyle/>
        <a:p>
          <a:endParaRPr lang="en-US"/>
        </a:p>
      </dgm:t>
    </dgm:pt>
    <dgm:pt modelId="{A531218D-C68B-4A6D-B25D-1086AECD1F7E}" type="pres">
      <dgm:prSet presAssocID="{FF571FAD-0D30-40BA-8E2F-71A1F92134BF}" presName="root" presStyleCnt="0">
        <dgm:presLayoutVars>
          <dgm:dir/>
          <dgm:resizeHandles val="exact"/>
        </dgm:presLayoutVars>
      </dgm:prSet>
      <dgm:spPr/>
    </dgm:pt>
    <dgm:pt modelId="{1A532726-762B-4410-BE64-18EED2860453}" type="pres">
      <dgm:prSet presAssocID="{510662C4-EA05-4B50-B812-1DD0C2142039}" presName="compNode" presStyleCnt="0"/>
      <dgm:spPr/>
    </dgm:pt>
    <dgm:pt modelId="{3A6EB51D-5498-4207-9116-1E7F486B9335}" type="pres">
      <dgm:prSet presAssocID="{510662C4-EA05-4B50-B812-1DD0C2142039}" presName="iconBgRect" presStyleLbl="bgShp" presStyleIdx="0" presStyleCnt="4"/>
      <dgm:spPr>
        <a:prstGeom prst="round2DiagRect">
          <a:avLst>
            <a:gd name="adj1" fmla="val 29727"/>
            <a:gd name="adj2" fmla="val 0"/>
          </a:avLst>
        </a:prstGeom>
      </dgm:spPr>
    </dgm:pt>
    <dgm:pt modelId="{314C2465-2CD5-4996-9BF7-B6223499D6FB}" type="pres">
      <dgm:prSet presAssocID="{510662C4-EA05-4B50-B812-1DD0C21420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che"/>
        </a:ext>
      </dgm:extLst>
    </dgm:pt>
    <dgm:pt modelId="{CDCEBD5B-19D1-42A0-A6BF-5AEABBF75F85}" type="pres">
      <dgm:prSet presAssocID="{510662C4-EA05-4B50-B812-1DD0C2142039}" presName="spaceRect" presStyleCnt="0"/>
      <dgm:spPr/>
    </dgm:pt>
    <dgm:pt modelId="{89B98CA3-CD52-4630-A353-430473C0D65D}" type="pres">
      <dgm:prSet presAssocID="{510662C4-EA05-4B50-B812-1DD0C2142039}" presName="textRect" presStyleLbl="revTx" presStyleIdx="0" presStyleCnt="4">
        <dgm:presLayoutVars>
          <dgm:chMax val="1"/>
          <dgm:chPref val="1"/>
        </dgm:presLayoutVars>
      </dgm:prSet>
      <dgm:spPr/>
    </dgm:pt>
    <dgm:pt modelId="{DEAF65BC-C7AE-4A11-A5C3-B80F16AC630A}" type="pres">
      <dgm:prSet presAssocID="{D27818DB-A5D2-45C5-8EF9-D812DD963747}" presName="sibTrans" presStyleCnt="0"/>
      <dgm:spPr/>
    </dgm:pt>
    <dgm:pt modelId="{B5ECF901-7288-4E68-B3DD-EA683869A0A7}" type="pres">
      <dgm:prSet presAssocID="{92F1F2BD-1C2A-4B38-BF3A-9B106F763F3D}" presName="compNode" presStyleCnt="0"/>
      <dgm:spPr/>
    </dgm:pt>
    <dgm:pt modelId="{39882A80-7EC6-4401-AEA4-B08BEFA08BDD}" type="pres">
      <dgm:prSet presAssocID="{92F1F2BD-1C2A-4B38-BF3A-9B106F763F3D}" presName="iconBgRect" presStyleLbl="bgShp" presStyleIdx="1" presStyleCnt="4"/>
      <dgm:spPr>
        <a:prstGeom prst="round2DiagRect">
          <a:avLst>
            <a:gd name="adj1" fmla="val 29727"/>
            <a:gd name="adj2" fmla="val 0"/>
          </a:avLst>
        </a:prstGeom>
      </dgm:spPr>
    </dgm:pt>
    <dgm:pt modelId="{F77B2973-2516-4403-9418-8A1397A4DDF7}" type="pres">
      <dgm:prSet presAssocID="{92F1F2BD-1C2A-4B38-BF3A-9B106F763F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utils"/>
        </a:ext>
      </dgm:extLst>
    </dgm:pt>
    <dgm:pt modelId="{01CDDD7E-4EF4-4195-A2ED-C627A0768238}" type="pres">
      <dgm:prSet presAssocID="{92F1F2BD-1C2A-4B38-BF3A-9B106F763F3D}" presName="spaceRect" presStyleCnt="0"/>
      <dgm:spPr/>
    </dgm:pt>
    <dgm:pt modelId="{CCC2CD54-F14B-4B6E-B0F1-FF103BF64227}" type="pres">
      <dgm:prSet presAssocID="{92F1F2BD-1C2A-4B38-BF3A-9B106F763F3D}" presName="textRect" presStyleLbl="revTx" presStyleIdx="1" presStyleCnt="4">
        <dgm:presLayoutVars>
          <dgm:chMax val="1"/>
          <dgm:chPref val="1"/>
        </dgm:presLayoutVars>
      </dgm:prSet>
      <dgm:spPr/>
    </dgm:pt>
    <dgm:pt modelId="{0DE7141E-22CA-4D37-B84E-16E89A305120}" type="pres">
      <dgm:prSet presAssocID="{0AF5AB66-1E15-45AE-82DE-8EBE7714D1B8}" presName="sibTrans" presStyleCnt="0"/>
      <dgm:spPr/>
    </dgm:pt>
    <dgm:pt modelId="{AF11BE94-A0EF-41EF-AB24-A782D836E271}" type="pres">
      <dgm:prSet presAssocID="{F4787FED-4593-4869-AD58-EEC0E7A627E4}" presName="compNode" presStyleCnt="0"/>
      <dgm:spPr/>
    </dgm:pt>
    <dgm:pt modelId="{3E9BE866-FE30-4D63-A586-665BEF4626C7}" type="pres">
      <dgm:prSet presAssocID="{F4787FED-4593-4869-AD58-EEC0E7A627E4}" presName="iconBgRect" presStyleLbl="bgShp" presStyleIdx="2" presStyleCnt="4"/>
      <dgm:spPr>
        <a:prstGeom prst="round2DiagRect">
          <a:avLst>
            <a:gd name="adj1" fmla="val 29727"/>
            <a:gd name="adj2" fmla="val 0"/>
          </a:avLst>
        </a:prstGeom>
      </dgm:spPr>
    </dgm:pt>
    <dgm:pt modelId="{AAACA499-5F00-4239-B29B-6AF4AC75B3CC}" type="pres">
      <dgm:prSet presAssocID="{F4787FED-4593-4869-AD58-EEC0E7A627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313C17B8-60FD-42CA-A181-7202981816A6}" type="pres">
      <dgm:prSet presAssocID="{F4787FED-4593-4869-AD58-EEC0E7A627E4}" presName="spaceRect" presStyleCnt="0"/>
      <dgm:spPr/>
    </dgm:pt>
    <dgm:pt modelId="{21734AE6-0F3D-4F96-A0FD-1510DFAA4727}" type="pres">
      <dgm:prSet presAssocID="{F4787FED-4593-4869-AD58-EEC0E7A627E4}" presName="textRect" presStyleLbl="revTx" presStyleIdx="2" presStyleCnt="4">
        <dgm:presLayoutVars>
          <dgm:chMax val="1"/>
          <dgm:chPref val="1"/>
        </dgm:presLayoutVars>
      </dgm:prSet>
      <dgm:spPr/>
    </dgm:pt>
    <dgm:pt modelId="{238ACCD5-37E8-43B3-A772-88B3EBCAE51D}" type="pres">
      <dgm:prSet presAssocID="{38373A25-6E4F-4AB4-9F12-F04B6F7DE461}" presName="sibTrans" presStyleCnt="0"/>
      <dgm:spPr/>
    </dgm:pt>
    <dgm:pt modelId="{BF8F1E3E-370F-4BAC-992B-048049ABA83B}" type="pres">
      <dgm:prSet presAssocID="{C0AF3895-71EF-4FAF-852F-2197AC6E7D5A}" presName="compNode" presStyleCnt="0"/>
      <dgm:spPr/>
    </dgm:pt>
    <dgm:pt modelId="{4226C91A-44DE-4945-84B3-2DE47C9DAAB6}" type="pres">
      <dgm:prSet presAssocID="{C0AF3895-71EF-4FAF-852F-2197AC6E7D5A}" presName="iconBgRect" presStyleLbl="bgShp" presStyleIdx="3" presStyleCnt="4"/>
      <dgm:spPr>
        <a:prstGeom prst="round2DiagRect">
          <a:avLst>
            <a:gd name="adj1" fmla="val 29727"/>
            <a:gd name="adj2" fmla="val 0"/>
          </a:avLst>
        </a:prstGeom>
      </dgm:spPr>
    </dgm:pt>
    <dgm:pt modelId="{972FCEC9-D8F6-46ED-84CD-8446D0E43904}" type="pres">
      <dgm:prSet presAssocID="{C0AF3895-71EF-4FAF-852F-2197AC6E7D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e"/>
        </a:ext>
      </dgm:extLst>
    </dgm:pt>
    <dgm:pt modelId="{05EA4CD4-CA81-46F5-87FB-AA1539C901E5}" type="pres">
      <dgm:prSet presAssocID="{C0AF3895-71EF-4FAF-852F-2197AC6E7D5A}" presName="spaceRect" presStyleCnt="0"/>
      <dgm:spPr/>
    </dgm:pt>
    <dgm:pt modelId="{930AFC50-8A2C-464C-A311-7ECF71EEF498}" type="pres">
      <dgm:prSet presAssocID="{C0AF3895-71EF-4FAF-852F-2197AC6E7D5A}" presName="textRect" presStyleLbl="revTx" presStyleIdx="3" presStyleCnt="4">
        <dgm:presLayoutVars>
          <dgm:chMax val="1"/>
          <dgm:chPref val="1"/>
        </dgm:presLayoutVars>
      </dgm:prSet>
      <dgm:spPr/>
    </dgm:pt>
  </dgm:ptLst>
  <dgm:cxnLst>
    <dgm:cxn modelId="{AF3CD513-5DB9-4D86-937A-D4DF1EAF3F76}" srcId="{FF571FAD-0D30-40BA-8E2F-71A1F92134BF}" destId="{92F1F2BD-1C2A-4B38-BF3A-9B106F763F3D}" srcOrd="1" destOrd="0" parTransId="{0F0F61D6-E129-4522-83C1-E6AFB5505ED4}" sibTransId="{0AF5AB66-1E15-45AE-82DE-8EBE7714D1B8}"/>
    <dgm:cxn modelId="{2BDDCC26-A24B-4738-862C-3A4F332EA9CD}" type="presOf" srcId="{C0AF3895-71EF-4FAF-852F-2197AC6E7D5A}" destId="{930AFC50-8A2C-464C-A311-7ECF71EEF498}" srcOrd="0" destOrd="0" presId="urn:microsoft.com/office/officeart/2018/5/layout/IconLeafLabelList"/>
    <dgm:cxn modelId="{EB901370-EAFC-4B3E-993B-8F43C61FACE4}" srcId="{FF571FAD-0D30-40BA-8E2F-71A1F92134BF}" destId="{510662C4-EA05-4B50-B812-1DD0C2142039}" srcOrd="0" destOrd="0" parTransId="{371B04BB-6F00-43E2-A1BF-037BF740B65C}" sibTransId="{D27818DB-A5D2-45C5-8EF9-D812DD963747}"/>
    <dgm:cxn modelId="{996E2357-6045-4CA6-B671-79A25C76142F}" type="presOf" srcId="{F4787FED-4593-4869-AD58-EEC0E7A627E4}" destId="{21734AE6-0F3D-4F96-A0FD-1510DFAA4727}" srcOrd="0" destOrd="0" presId="urn:microsoft.com/office/officeart/2018/5/layout/IconLeafLabelList"/>
    <dgm:cxn modelId="{A80B7787-E6A1-4B5E-A2D6-7BE3ED54001C}" srcId="{FF571FAD-0D30-40BA-8E2F-71A1F92134BF}" destId="{C0AF3895-71EF-4FAF-852F-2197AC6E7D5A}" srcOrd="3" destOrd="0" parTransId="{F16162DB-3540-4BBD-A185-CB1EA38AA305}" sibTransId="{CA3D3F33-224C-469D-B737-E88AC94E32EF}"/>
    <dgm:cxn modelId="{76219598-E952-4621-8096-19986194B3CA}" type="presOf" srcId="{FF571FAD-0D30-40BA-8E2F-71A1F92134BF}" destId="{A531218D-C68B-4A6D-B25D-1086AECD1F7E}" srcOrd="0" destOrd="0" presId="urn:microsoft.com/office/officeart/2018/5/layout/IconLeafLabelList"/>
    <dgm:cxn modelId="{CEA16DAE-FD0F-40B8-8664-3B19F93AEACB}" type="presOf" srcId="{92F1F2BD-1C2A-4B38-BF3A-9B106F763F3D}" destId="{CCC2CD54-F14B-4B6E-B0F1-FF103BF64227}" srcOrd="0" destOrd="0" presId="urn:microsoft.com/office/officeart/2018/5/layout/IconLeafLabelList"/>
    <dgm:cxn modelId="{A2AEEBDD-1D26-442E-9EAD-0A78A17F7B9F}" srcId="{FF571FAD-0D30-40BA-8E2F-71A1F92134BF}" destId="{F4787FED-4593-4869-AD58-EEC0E7A627E4}" srcOrd="2" destOrd="0" parTransId="{08ECF11E-5919-41AA-9E7C-B9533672C01E}" sibTransId="{38373A25-6E4F-4AB4-9F12-F04B6F7DE461}"/>
    <dgm:cxn modelId="{9E340CE7-22D3-4B83-85C8-488FFFD043FF}" type="presOf" srcId="{510662C4-EA05-4B50-B812-1DD0C2142039}" destId="{89B98CA3-CD52-4630-A353-430473C0D65D}" srcOrd="0" destOrd="0" presId="urn:microsoft.com/office/officeart/2018/5/layout/IconLeafLabelList"/>
    <dgm:cxn modelId="{9DCEF63F-B15E-4EFD-98F9-9087B471DFD7}" type="presParOf" srcId="{A531218D-C68B-4A6D-B25D-1086AECD1F7E}" destId="{1A532726-762B-4410-BE64-18EED2860453}" srcOrd="0" destOrd="0" presId="urn:microsoft.com/office/officeart/2018/5/layout/IconLeafLabelList"/>
    <dgm:cxn modelId="{56F2AC91-F56F-44DD-A3AB-56CB95203AB3}" type="presParOf" srcId="{1A532726-762B-4410-BE64-18EED2860453}" destId="{3A6EB51D-5498-4207-9116-1E7F486B9335}" srcOrd="0" destOrd="0" presId="urn:microsoft.com/office/officeart/2018/5/layout/IconLeafLabelList"/>
    <dgm:cxn modelId="{CF0A4019-2BB8-4024-9F39-B0961357DF13}" type="presParOf" srcId="{1A532726-762B-4410-BE64-18EED2860453}" destId="{314C2465-2CD5-4996-9BF7-B6223499D6FB}" srcOrd="1" destOrd="0" presId="urn:microsoft.com/office/officeart/2018/5/layout/IconLeafLabelList"/>
    <dgm:cxn modelId="{D9D5DD4B-AADC-4772-BD33-8C6838A475AD}" type="presParOf" srcId="{1A532726-762B-4410-BE64-18EED2860453}" destId="{CDCEBD5B-19D1-42A0-A6BF-5AEABBF75F85}" srcOrd="2" destOrd="0" presId="urn:microsoft.com/office/officeart/2018/5/layout/IconLeafLabelList"/>
    <dgm:cxn modelId="{B7BBFC51-C4EB-413F-AEFB-A13841A2F0E5}" type="presParOf" srcId="{1A532726-762B-4410-BE64-18EED2860453}" destId="{89B98CA3-CD52-4630-A353-430473C0D65D}" srcOrd="3" destOrd="0" presId="urn:microsoft.com/office/officeart/2018/5/layout/IconLeafLabelList"/>
    <dgm:cxn modelId="{FD0201A5-6721-4C1D-8705-C897DC1CD130}" type="presParOf" srcId="{A531218D-C68B-4A6D-B25D-1086AECD1F7E}" destId="{DEAF65BC-C7AE-4A11-A5C3-B80F16AC630A}" srcOrd="1" destOrd="0" presId="urn:microsoft.com/office/officeart/2018/5/layout/IconLeafLabelList"/>
    <dgm:cxn modelId="{0FAA6CE8-9286-4EE8-846A-2AD3EF897BA6}" type="presParOf" srcId="{A531218D-C68B-4A6D-B25D-1086AECD1F7E}" destId="{B5ECF901-7288-4E68-B3DD-EA683869A0A7}" srcOrd="2" destOrd="0" presId="urn:microsoft.com/office/officeart/2018/5/layout/IconLeafLabelList"/>
    <dgm:cxn modelId="{4E561266-D241-430A-B2F6-E8B2043FAED3}" type="presParOf" srcId="{B5ECF901-7288-4E68-B3DD-EA683869A0A7}" destId="{39882A80-7EC6-4401-AEA4-B08BEFA08BDD}" srcOrd="0" destOrd="0" presId="urn:microsoft.com/office/officeart/2018/5/layout/IconLeafLabelList"/>
    <dgm:cxn modelId="{83D0955D-512A-4669-9C82-C1D3C58E1C94}" type="presParOf" srcId="{B5ECF901-7288-4E68-B3DD-EA683869A0A7}" destId="{F77B2973-2516-4403-9418-8A1397A4DDF7}" srcOrd="1" destOrd="0" presId="urn:microsoft.com/office/officeart/2018/5/layout/IconLeafLabelList"/>
    <dgm:cxn modelId="{90AB2DE7-EE82-4CED-A763-A0DB29DE684B}" type="presParOf" srcId="{B5ECF901-7288-4E68-B3DD-EA683869A0A7}" destId="{01CDDD7E-4EF4-4195-A2ED-C627A0768238}" srcOrd="2" destOrd="0" presId="urn:microsoft.com/office/officeart/2018/5/layout/IconLeafLabelList"/>
    <dgm:cxn modelId="{075EB2ED-A281-406A-9512-9927A3B4439B}" type="presParOf" srcId="{B5ECF901-7288-4E68-B3DD-EA683869A0A7}" destId="{CCC2CD54-F14B-4B6E-B0F1-FF103BF64227}" srcOrd="3" destOrd="0" presId="urn:microsoft.com/office/officeart/2018/5/layout/IconLeafLabelList"/>
    <dgm:cxn modelId="{BE9066E3-3B6C-4267-A914-1B804CB32BE9}" type="presParOf" srcId="{A531218D-C68B-4A6D-B25D-1086AECD1F7E}" destId="{0DE7141E-22CA-4D37-B84E-16E89A305120}" srcOrd="3" destOrd="0" presId="urn:microsoft.com/office/officeart/2018/5/layout/IconLeafLabelList"/>
    <dgm:cxn modelId="{4AD8DAA6-5033-4632-A966-64643E0079F2}" type="presParOf" srcId="{A531218D-C68B-4A6D-B25D-1086AECD1F7E}" destId="{AF11BE94-A0EF-41EF-AB24-A782D836E271}" srcOrd="4" destOrd="0" presId="urn:microsoft.com/office/officeart/2018/5/layout/IconLeafLabelList"/>
    <dgm:cxn modelId="{BF108E83-1453-49D3-99E3-74EC442AAE8A}" type="presParOf" srcId="{AF11BE94-A0EF-41EF-AB24-A782D836E271}" destId="{3E9BE866-FE30-4D63-A586-665BEF4626C7}" srcOrd="0" destOrd="0" presId="urn:microsoft.com/office/officeart/2018/5/layout/IconLeafLabelList"/>
    <dgm:cxn modelId="{5E158762-683F-4182-BE94-9D775BCFF57E}" type="presParOf" srcId="{AF11BE94-A0EF-41EF-AB24-A782D836E271}" destId="{AAACA499-5F00-4239-B29B-6AF4AC75B3CC}" srcOrd="1" destOrd="0" presId="urn:microsoft.com/office/officeart/2018/5/layout/IconLeafLabelList"/>
    <dgm:cxn modelId="{0D0AAC3E-75DE-4735-A144-BED7979EAB16}" type="presParOf" srcId="{AF11BE94-A0EF-41EF-AB24-A782D836E271}" destId="{313C17B8-60FD-42CA-A181-7202981816A6}" srcOrd="2" destOrd="0" presId="urn:microsoft.com/office/officeart/2018/5/layout/IconLeafLabelList"/>
    <dgm:cxn modelId="{867FB302-64C0-4C6C-8DE1-0E89846D2F93}" type="presParOf" srcId="{AF11BE94-A0EF-41EF-AB24-A782D836E271}" destId="{21734AE6-0F3D-4F96-A0FD-1510DFAA4727}" srcOrd="3" destOrd="0" presId="urn:microsoft.com/office/officeart/2018/5/layout/IconLeafLabelList"/>
    <dgm:cxn modelId="{BB6E6FD2-4DFF-4D5E-BE09-2174B4ED46BE}" type="presParOf" srcId="{A531218D-C68B-4A6D-B25D-1086AECD1F7E}" destId="{238ACCD5-37E8-43B3-A772-88B3EBCAE51D}" srcOrd="5" destOrd="0" presId="urn:microsoft.com/office/officeart/2018/5/layout/IconLeafLabelList"/>
    <dgm:cxn modelId="{EB10D61F-DE9D-4C09-9AAA-DCBD04DD40A2}" type="presParOf" srcId="{A531218D-C68B-4A6D-B25D-1086AECD1F7E}" destId="{BF8F1E3E-370F-4BAC-992B-048049ABA83B}" srcOrd="6" destOrd="0" presId="urn:microsoft.com/office/officeart/2018/5/layout/IconLeafLabelList"/>
    <dgm:cxn modelId="{EC31A67F-9A5D-44C6-A5C1-C8DA06E52236}" type="presParOf" srcId="{BF8F1E3E-370F-4BAC-992B-048049ABA83B}" destId="{4226C91A-44DE-4945-84B3-2DE47C9DAAB6}" srcOrd="0" destOrd="0" presId="urn:microsoft.com/office/officeart/2018/5/layout/IconLeafLabelList"/>
    <dgm:cxn modelId="{F6403821-E821-416E-8E96-79E7B0140DD2}" type="presParOf" srcId="{BF8F1E3E-370F-4BAC-992B-048049ABA83B}" destId="{972FCEC9-D8F6-46ED-84CD-8446D0E43904}" srcOrd="1" destOrd="0" presId="urn:microsoft.com/office/officeart/2018/5/layout/IconLeafLabelList"/>
    <dgm:cxn modelId="{9553166D-8A48-4EAB-AD51-E8F825C3DFB3}" type="presParOf" srcId="{BF8F1E3E-370F-4BAC-992B-048049ABA83B}" destId="{05EA4CD4-CA81-46F5-87FB-AA1539C901E5}" srcOrd="2" destOrd="0" presId="urn:microsoft.com/office/officeart/2018/5/layout/IconLeafLabelList"/>
    <dgm:cxn modelId="{E48BE556-781F-42AE-9937-9B65641746C7}" type="presParOf" srcId="{BF8F1E3E-370F-4BAC-992B-048049ABA83B}" destId="{930AFC50-8A2C-464C-A311-7ECF71EEF49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938922-BC6A-4700-A285-3779E3CAE2C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F0A12B6-135C-4D51-8D50-964B4B2F1208}">
      <dgm:prSet/>
      <dgm:spPr/>
      <dgm:t>
        <a:bodyPr/>
        <a:lstStyle/>
        <a:p>
          <a:pPr>
            <a:defRPr cap="all"/>
          </a:pPr>
          <a:r>
            <a:rPr lang="fr-FR"/>
            <a:t>Présente le travail fini au client</a:t>
          </a:r>
          <a:endParaRPr lang="en-US"/>
        </a:p>
      </dgm:t>
    </dgm:pt>
    <dgm:pt modelId="{388C0B7D-36D3-4C08-B15E-FDFE6E68800D}" type="parTrans" cxnId="{127F313F-54F2-4E33-A40F-A902F311BEAD}">
      <dgm:prSet/>
      <dgm:spPr/>
      <dgm:t>
        <a:bodyPr/>
        <a:lstStyle/>
        <a:p>
          <a:endParaRPr lang="en-US"/>
        </a:p>
      </dgm:t>
    </dgm:pt>
    <dgm:pt modelId="{4EBBD076-310F-4B25-8B0C-3D900CBA72E2}" type="sibTrans" cxnId="{127F313F-54F2-4E33-A40F-A902F311BEAD}">
      <dgm:prSet/>
      <dgm:spPr/>
      <dgm:t>
        <a:bodyPr/>
        <a:lstStyle/>
        <a:p>
          <a:endParaRPr lang="en-US"/>
        </a:p>
      </dgm:t>
    </dgm:pt>
    <dgm:pt modelId="{AC3F5B26-86E6-4BDF-88B4-5EEF7B0B40A1}">
      <dgm:prSet/>
      <dgm:spPr/>
      <dgm:t>
        <a:bodyPr/>
        <a:lstStyle/>
        <a:p>
          <a:pPr>
            <a:defRPr cap="all"/>
          </a:pPr>
          <a:r>
            <a:rPr lang="fr-FR"/>
            <a:t>Récolte des feedback</a:t>
          </a:r>
          <a:endParaRPr lang="en-US"/>
        </a:p>
      </dgm:t>
    </dgm:pt>
    <dgm:pt modelId="{921C610A-19EF-4D25-8C87-94AD71A4253F}" type="parTrans" cxnId="{9CC80302-EBB1-4109-9B5E-DDE7C8661466}">
      <dgm:prSet/>
      <dgm:spPr/>
      <dgm:t>
        <a:bodyPr/>
        <a:lstStyle/>
        <a:p>
          <a:endParaRPr lang="en-US"/>
        </a:p>
      </dgm:t>
    </dgm:pt>
    <dgm:pt modelId="{98851811-D20F-44CB-990A-E4A1893BB329}" type="sibTrans" cxnId="{9CC80302-EBB1-4109-9B5E-DDE7C8661466}">
      <dgm:prSet/>
      <dgm:spPr/>
      <dgm:t>
        <a:bodyPr/>
        <a:lstStyle/>
        <a:p>
          <a:endParaRPr lang="en-US"/>
        </a:p>
      </dgm:t>
    </dgm:pt>
    <dgm:pt modelId="{4CBE5CF7-B557-49B6-B919-D45C6A71E254}">
      <dgm:prSet/>
      <dgm:spPr/>
      <dgm:t>
        <a:bodyPr/>
        <a:lstStyle/>
        <a:p>
          <a:pPr>
            <a:defRPr cap="all"/>
          </a:pPr>
          <a:r>
            <a:rPr lang="fr-FR"/>
            <a:t>Examine le résultat du sprint et détermine les possibles axe d'amélioration</a:t>
          </a:r>
          <a:endParaRPr lang="en-US"/>
        </a:p>
      </dgm:t>
    </dgm:pt>
    <dgm:pt modelId="{D243EAAB-2FA5-4006-83DA-09EFDDA3AE3A}" type="parTrans" cxnId="{3C85338B-B61E-4551-BE8D-E423C565EBB5}">
      <dgm:prSet/>
      <dgm:spPr/>
      <dgm:t>
        <a:bodyPr/>
        <a:lstStyle/>
        <a:p>
          <a:endParaRPr lang="en-US"/>
        </a:p>
      </dgm:t>
    </dgm:pt>
    <dgm:pt modelId="{3F46308E-55BE-4425-A404-CDD9E204DED8}" type="sibTrans" cxnId="{3C85338B-B61E-4551-BE8D-E423C565EBB5}">
      <dgm:prSet/>
      <dgm:spPr/>
      <dgm:t>
        <a:bodyPr/>
        <a:lstStyle/>
        <a:p>
          <a:endParaRPr lang="en-US"/>
        </a:p>
      </dgm:t>
    </dgm:pt>
    <dgm:pt modelId="{1556C6CD-90B5-4896-8EA1-7FE6DDBC771E}" type="pres">
      <dgm:prSet presAssocID="{63938922-BC6A-4700-A285-3779E3CAE2CF}" presName="root" presStyleCnt="0">
        <dgm:presLayoutVars>
          <dgm:dir/>
          <dgm:resizeHandles val="exact"/>
        </dgm:presLayoutVars>
      </dgm:prSet>
      <dgm:spPr/>
    </dgm:pt>
    <dgm:pt modelId="{F5565729-F700-4ADE-847C-987131D2EB90}" type="pres">
      <dgm:prSet presAssocID="{EF0A12B6-135C-4D51-8D50-964B4B2F1208}" presName="compNode" presStyleCnt="0"/>
      <dgm:spPr/>
    </dgm:pt>
    <dgm:pt modelId="{33CC9278-A403-431B-8981-093B939B9F7D}" type="pres">
      <dgm:prSet presAssocID="{EF0A12B6-135C-4D51-8D50-964B4B2F1208}" presName="iconBgRect" presStyleLbl="bgShp" presStyleIdx="0" presStyleCnt="3"/>
      <dgm:spPr>
        <a:prstGeom prst="round2DiagRect">
          <a:avLst>
            <a:gd name="adj1" fmla="val 29727"/>
            <a:gd name="adj2" fmla="val 0"/>
          </a:avLst>
        </a:prstGeom>
      </dgm:spPr>
    </dgm:pt>
    <dgm:pt modelId="{B9D4F64C-8BEC-482A-9E3E-314D5939D629}" type="pres">
      <dgm:prSet presAssocID="{EF0A12B6-135C-4D51-8D50-964B4B2F12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tilisateur"/>
        </a:ext>
      </dgm:extLst>
    </dgm:pt>
    <dgm:pt modelId="{E88874B4-979C-4889-B556-0CCA3D3FFC86}" type="pres">
      <dgm:prSet presAssocID="{EF0A12B6-135C-4D51-8D50-964B4B2F1208}" presName="spaceRect" presStyleCnt="0"/>
      <dgm:spPr/>
    </dgm:pt>
    <dgm:pt modelId="{90223492-3826-4881-8F90-4B628AA9E067}" type="pres">
      <dgm:prSet presAssocID="{EF0A12B6-135C-4D51-8D50-964B4B2F1208}" presName="textRect" presStyleLbl="revTx" presStyleIdx="0" presStyleCnt="3">
        <dgm:presLayoutVars>
          <dgm:chMax val="1"/>
          <dgm:chPref val="1"/>
        </dgm:presLayoutVars>
      </dgm:prSet>
      <dgm:spPr/>
    </dgm:pt>
    <dgm:pt modelId="{A641BC06-FA5E-429E-BDE7-C63A40F0959D}" type="pres">
      <dgm:prSet presAssocID="{4EBBD076-310F-4B25-8B0C-3D900CBA72E2}" presName="sibTrans" presStyleCnt="0"/>
      <dgm:spPr/>
    </dgm:pt>
    <dgm:pt modelId="{FD1A6708-7589-4D54-A3C9-910CE9AD86FD}" type="pres">
      <dgm:prSet presAssocID="{AC3F5B26-86E6-4BDF-88B4-5EEF7B0B40A1}" presName="compNode" presStyleCnt="0"/>
      <dgm:spPr/>
    </dgm:pt>
    <dgm:pt modelId="{0E39CEF5-279D-42AD-8335-B1E7402D623D}" type="pres">
      <dgm:prSet presAssocID="{AC3F5B26-86E6-4BDF-88B4-5EEF7B0B40A1}" presName="iconBgRect" presStyleLbl="bgShp" presStyleIdx="1" presStyleCnt="3"/>
      <dgm:spPr>
        <a:prstGeom prst="round2DiagRect">
          <a:avLst>
            <a:gd name="adj1" fmla="val 29727"/>
            <a:gd name="adj2" fmla="val 0"/>
          </a:avLst>
        </a:prstGeom>
      </dgm:spPr>
    </dgm:pt>
    <dgm:pt modelId="{7F39B17B-9421-41A8-9BF1-A4465855D81A}" type="pres">
      <dgm:prSet presAssocID="{AC3F5B26-86E6-4BDF-88B4-5EEF7B0B40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e"/>
        </a:ext>
      </dgm:extLst>
    </dgm:pt>
    <dgm:pt modelId="{91DFD87C-F04C-4003-AA69-050E8DB3E2E5}" type="pres">
      <dgm:prSet presAssocID="{AC3F5B26-86E6-4BDF-88B4-5EEF7B0B40A1}" presName="spaceRect" presStyleCnt="0"/>
      <dgm:spPr/>
    </dgm:pt>
    <dgm:pt modelId="{2178D2A6-6F44-4C4C-945A-DFA3A75C4BFE}" type="pres">
      <dgm:prSet presAssocID="{AC3F5B26-86E6-4BDF-88B4-5EEF7B0B40A1}" presName="textRect" presStyleLbl="revTx" presStyleIdx="1" presStyleCnt="3">
        <dgm:presLayoutVars>
          <dgm:chMax val="1"/>
          <dgm:chPref val="1"/>
        </dgm:presLayoutVars>
      </dgm:prSet>
      <dgm:spPr/>
    </dgm:pt>
    <dgm:pt modelId="{B079CA3F-5A74-4755-ABB9-BD56F405EED2}" type="pres">
      <dgm:prSet presAssocID="{98851811-D20F-44CB-990A-E4A1893BB329}" presName="sibTrans" presStyleCnt="0"/>
      <dgm:spPr/>
    </dgm:pt>
    <dgm:pt modelId="{A5B3E028-B24F-431B-A092-71CE159A1326}" type="pres">
      <dgm:prSet presAssocID="{4CBE5CF7-B557-49B6-B919-D45C6A71E254}" presName="compNode" presStyleCnt="0"/>
      <dgm:spPr/>
    </dgm:pt>
    <dgm:pt modelId="{B839B0DE-ACA5-4E33-82C2-1040DD638B1D}" type="pres">
      <dgm:prSet presAssocID="{4CBE5CF7-B557-49B6-B919-D45C6A71E254}" presName="iconBgRect" presStyleLbl="bgShp" presStyleIdx="2" presStyleCnt="3"/>
      <dgm:spPr>
        <a:prstGeom prst="round2DiagRect">
          <a:avLst>
            <a:gd name="adj1" fmla="val 29727"/>
            <a:gd name="adj2" fmla="val 0"/>
          </a:avLst>
        </a:prstGeom>
      </dgm:spPr>
    </dgm:pt>
    <dgm:pt modelId="{D82ED00A-A855-4DB1-80C6-93B79250CD46}" type="pres">
      <dgm:prSet presAssocID="{4CBE5CF7-B557-49B6-B919-D45C6A71E2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EEDE54DF-64F1-4D47-8EAE-2B1A81B9D901}" type="pres">
      <dgm:prSet presAssocID="{4CBE5CF7-B557-49B6-B919-D45C6A71E254}" presName="spaceRect" presStyleCnt="0"/>
      <dgm:spPr/>
    </dgm:pt>
    <dgm:pt modelId="{0DD88BB4-4CD4-43AE-978A-D61FC7EFD427}" type="pres">
      <dgm:prSet presAssocID="{4CBE5CF7-B557-49B6-B919-D45C6A71E254}" presName="textRect" presStyleLbl="revTx" presStyleIdx="2" presStyleCnt="3">
        <dgm:presLayoutVars>
          <dgm:chMax val="1"/>
          <dgm:chPref val="1"/>
        </dgm:presLayoutVars>
      </dgm:prSet>
      <dgm:spPr/>
    </dgm:pt>
  </dgm:ptLst>
  <dgm:cxnLst>
    <dgm:cxn modelId="{9CC80302-EBB1-4109-9B5E-DDE7C8661466}" srcId="{63938922-BC6A-4700-A285-3779E3CAE2CF}" destId="{AC3F5B26-86E6-4BDF-88B4-5EEF7B0B40A1}" srcOrd="1" destOrd="0" parTransId="{921C610A-19EF-4D25-8C87-94AD71A4253F}" sibTransId="{98851811-D20F-44CB-990A-E4A1893BB329}"/>
    <dgm:cxn modelId="{127F313F-54F2-4E33-A40F-A902F311BEAD}" srcId="{63938922-BC6A-4700-A285-3779E3CAE2CF}" destId="{EF0A12B6-135C-4D51-8D50-964B4B2F1208}" srcOrd="0" destOrd="0" parTransId="{388C0B7D-36D3-4C08-B15E-FDFE6E68800D}" sibTransId="{4EBBD076-310F-4B25-8B0C-3D900CBA72E2}"/>
    <dgm:cxn modelId="{0B72B846-517F-4B4C-82EC-439983DEB2DC}" type="presOf" srcId="{63938922-BC6A-4700-A285-3779E3CAE2CF}" destId="{1556C6CD-90B5-4896-8EA1-7FE6DDBC771E}" srcOrd="0" destOrd="0" presId="urn:microsoft.com/office/officeart/2018/5/layout/IconLeafLabelList"/>
    <dgm:cxn modelId="{DA4CA04F-0662-4209-8551-9BDABE65A98C}" type="presOf" srcId="{4CBE5CF7-B557-49B6-B919-D45C6A71E254}" destId="{0DD88BB4-4CD4-43AE-978A-D61FC7EFD427}" srcOrd="0" destOrd="0" presId="urn:microsoft.com/office/officeart/2018/5/layout/IconLeafLabelList"/>
    <dgm:cxn modelId="{3C85338B-B61E-4551-BE8D-E423C565EBB5}" srcId="{63938922-BC6A-4700-A285-3779E3CAE2CF}" destId="{4CBE5CF7-B557-49B6-B919-D45C6A71E254}" srcOrd="2" destOrd="0" parTransId="{D243EAAB-2FA5-4006-83DA-09EFDDA3AE3A}" sibTransId="{3F46308E-55BE-4425-A404-CDD9E204DED8}"/>
    <dgm:cxn modelId="{0F1E77CF-38DF-49D4-9A7B-5E1BAD28AFF7}" type="presOf" srcId="{AC3F5B26-86E6-4BDF-88B4-5EEF7B0B40A1}" destId="{2178D2A6-6F44-4C4C-945A-DFA3A75C4BFE}" srcOrd="0" destOrd="0" presId="urn:microsoft.com/office/officeart/2018/5/layout/IconLeafLabelList"/>
    <dgm:cxn modelId="{E8E0D9FB-C1D7-42F5-92CD-5B3A4951EEAE}" type="presOf" srcId="{EF0A12B6-135C-4D51-8D50-964B4B2F1208}" destId="{90223492-3826-4881-8F90-4B628AA9E067}" srcOrd="0" destOrd="0" presId="urn:microsoft.com/office/officeart/2018/5/layout/IconLeafLabelList"/>
    <dgm:cxn modelId="{D5BBF65B-A907-4B4C-A50C-A88DA756EB9A}" type="presParOf" srcId="{1556C6CD-90B5-4896-8EA1-7FE6DDBC771E}" destId="{F5565729-F700-4ADE-847C-987131D2EB90}" srcOrd="0" destOrd="0" presId="urn:microsoft.com/office/officeart/2018/5/layout/IconLeafLabelList"/>
    <dgm:cxn modelId="{657AAE00-B82C-4157-BCD8-1F396EB924DE}" type="presParOf" srcId="{F5565729-F700-4ADE-847C-987131D2EB90}" destId="{33CC9278-A403-431B-8981-093B939B9F7D}" srcOrd="0" destOrd="0" presId="urn:microsoft.com/office/officeart/2018/5/layout/IconLeafLabelList"/>
    <dgm:cxn modelId="{DEC1A007-49AC-42D5-8101-8BE9C636E75A}" type="presParOf" srcId="{F5565729-F700-4ADE-847C-987131D2EB90}" destId="{B9D4F64C-8BEC-482A-9E3E-314D5939D629}" srcOrd="1" destOrd="0" presId="urn:microsoft.com/office/officeart/2018/5/layout/IconLeafLabelList"/>
    <dgm:cxn modelId="{AE3AE5AA-0EF5-43C0-A97A-B6AE9A327CEE}" type="presParOf" srcId="{F5565729-F700-4ADE-847C-987131D2EB90}" destId="{E88874B4-979C-4889-B556-0CCA3D3FFC86}" srcOrd="2" destOrd="0" presId="urn:microsoft.com/office/officeart/2018/5/layout/IconLeafLabelList"/>
    <dgm:cxn modelId="{86E42300-D937-414F-93A7-E204033A8C79}" type="presParOf" srcId="{F5565729-F700-4ADE-847C-987131D2EB90}" destId="{90223492-3826-4881-8F90-4B628AA9E067}" srcOrd="3" destOrd="0" presId="urn:microsoft.com/office/officeart/2018/5/layout/IconLeafLabelList"/>
    <dgm:cxn modelId="{E81692DF-6E8B-4085-9866-8CCEF93F5439}" type="presParOf" srcId="{1556C6CD-90B5-4896-8EA1-7FE6DDBC771E}" destId="{A641BC06-FA5E-429E-BDE7-C63A40F0959D}" srcOrd="1" destOrd="0" presId="urn:microsoft.com/office/officeart/2018/5/layout/IconLeafLabelList"/>
    <dgm:cxn modelId="{255DA8EE-168E-40DA-99B2-DE3FA7FCA4DB}" type="presParOf" srcId="{1556C6CD-90B5-4896-8EA1-7FE6DDBC771E}" destId="{FD1A6708-7589-4D54-A3C9-910CE9AD86FD}" srcOrd="2" destOrd="0" presId="urn:microsoft.com/office/officeart/2018/5/layout/IconLeafLabelList"/>
    <dgm:cxn modelId="{013C5FA3-4552-45F5-8EE1-01AE02965343}" type="presParOf" srcId="{FD1A6708-7589-4D54-A3C9-910CE9AD86FD}" destId="{0E39CEF5-279D-42AD-8335-B1E7402D623D}" srcOrd="0" destOrd="0" presId="urn:microsoft.com/office/officeart/2018/5/layout/IconLeafLabelList"/>
    <dgm:cxn modelId="{B172A015-FC72-4B88-A1B8-B12005172898}" type="presParOf" srcId="{FD1A6708-7589-4D54-A3C9-910CE9AD86FD}" destId="{7F39B17B-9421-41A8-9BF1-A4465855D81A}" srcOrd="1" destOrd="0" presId="urn:microsoft.com/office/officeart/2018/5/layout/IconLeafLabelList"/>
    <dgm:cxn modelId="{5D95CCC3-E6CF-4386-8B54-CDC281891A6F}" type="presParOf" srcId="{FD1A6708-7589-4D54-A3C9-910CE9AD86FD}" destId="{91DFD87C-F04C-4003-AA69-050E8DB3E2E5}" srcOrd="2" destOrd="0" presId="urn:microsoft.com/office/officeart/2018/5/layout/IconLeafLabelList"/>
    <dgm:cxn modelId="{F2D3119F-5B96-4491-8797-5A958AB95B0E}" type="presParOf" srcId="{FD1A6708-7589-4D54-A3C9-910CE9AD86FD}" destId="{2178D2A6-6F44-4C4C-945A-DFA3A75C4BFE}" srcOrd="3" destOrd="0" presId="urn:microsoft.com/office/officeart/2018/5/layout/IconLeafLabelList"/>
    <dgm:cxn modelId="{472E5B67-5E94-4EBE-B2AE-B89AEA1DEC08}" type="presParOf" srcId="{1556C6CD-90B5-4896-8EA1-7FE6DDBC771E}" destId="{B079CA3F-5A74-4755-ABB9-BD56F405EED2}" srcOrd="3" destOrd="0" presId="urn:microsoft.com/office/officeart/2018/5/layout/IconLeafLabelList"/>
    <dgm:cxn modelId="{768A031E-5869-46E8-B201-5E90E94E4052}" type="presParOf" srcId="{1556C6CD-90B5-4896-8EA1-7FE6DDBC771E}" destId="{A5B3E028-B24F-431B-A092-71CE159A1326}" srcOrd="4" destOrd="0" presId="urn:microsoft.com/office/officeart/2018/5/layout/IconLeafLabelList"/>
    <dgm:cxn modelId="{D9B1F509-A2E3-430D-A68C-57CB0616A860}" type="presParOf" srcId="{A5B3E028-B24F-431B-A092-71CE159A1326}" destId="{B839B0DE-ACA5-4E33-82C2-1040DD638B1D}" srcOrd="0" destOrd="0" presId="urn:microsoft.com/office/officeart/2018/5/layout/IconLeafLabelList"/>
    <dgm:cxn modelId="{68E73012-0484-46EC-AA17-15DBF5365D8C}" type="presParOf" srcId="{A5B3E028-B24F-431B-A092-71CE159A1326}" destId="{D82ED00A-A855-4DB1-80C6-93B79250CD46}" srcOrd="1" destOrd="0" presId="urn:microsoft.com/office/officeart/2018/5/layout/IconLeafLabelList"/>
    <dgm:cxn modelId="{B9525B09-232F-4848-9CD1-CFCCA19FD2F8}" type="presParOf" srcId="{A5B3E028-B24F-431B-A092-71CE159A1326}" destId="{EEDE54DF-64F1-4D47-8EAE-2B1A81B9D901}" srcOrd="2" destOrd="0" presId="urn:microsoft.com/office/officeart/2018/5/layout/IconLeafLabelList"/>
    <dgm:cxn modelId="{F63C3BF4-51C2-426F-A936-DDC86F1D7280}" type="presParOf" srcId="{A5B3E028-B24F-431B-A092-71CE159A1326}" destId="{0DD88BB4-4CD4-43AE-978A-D61FC7EFD42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6E76C8-3B2C-48E1-B8DB-FA201AF3216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D81A1A-F48F-447B-8AE7-FCDD372D1158}">
      <dgm:prSet/>
      <dgm:spPr/>
      <dgm:t>
        <a:bodyPr/>
        <a:lstStyle/>
        <a:p>
          <a:pPr>
            <a:defRPr cap="all"/>
          </a:pPr>
          <a:r>
            <a:rPr lang="fr-FR"/>
            <a:t>Examine comment le dernier sprint s'est déroulé</a:t>
          </a:r>
          <a:endParaRPr lang="en-US"/>
        </a:p>
      </dgm:t>
    </dgm:pt>
    <dgm:pt modelId="{14DE34A6-C622-48BC-83D6-869FBE298473}" type="parTrans" cxnId="{D7AB2DD8-2E6D-48C0-B59B-A5ABC5C6CD60}">
      <dgm:prSet/>
      <dgm:spPr/>
      <dgm:t>
        <a:bodyPr/>
        <a:lstStyle/>
        <a:p>
          <a:endParaRPr lang="en-US"/>
        </a:p>
      </dgm:t>
    </dgm:pt>
    <dgm:pt modelId="{B6709E49-5B3B-4F21-87CD-A31DF15A9F14}" type="sibTrans" cxnId="{D7AB2DD8-2E6D-48C0-B59B-A5ABC5C6CD60}">
      <dgm:prSet/>
      <dgm:spPr/>
      <dgm:t>
        <a:bodyPr/>
        <a:lstStyle/>
        <a:p>
          <a:endParaRPr lang="en-US"/>
        </a:p>
      </dgm:t>
    </dgm:pt>
    <dgm:pt modelId="{B36076C0-1AD4-4F0E-A05C-78BD5BCA9681}">
      <dgm:prSet/>
      <dgm:spPr/>
      <dgm:t>
        <a:bodyPr/>
        <a:lstStyle/>
        <a:p>
          <a:pPr>
            <a:defRPr cap="all"/>
          </a:pPr>
          <a:r>
            <a:rPr lang="fr-FR"/>
            <a:t>Discussion à propos des difficultés rencontrées durant le sprint</a:t>
          </a:r>
          <a:endParaRPr lang="en-US"/>
        </a:p>
      </dgm:t>
    </dgm:pt>
    <dgm:pt modelId="{CB47DDF0-1375-40D1-90AF-02CF921937BA}" type="parTrans" cxnId="{77E2DC9E-E375-4D40-AFFC-6FD09481EC5B}">
      <dgm:prSet/>
      <dgm:spPr/>
      <dgm:t>
        <a:bodyPr/>
        <a:lstStyle/>
        <a:p>
          <a:endParaRPr lang="en-US"/>
        </a:p>
      </dgm:t>
    </dgm:pt>
    <dgm:pt modelId="{396269F5-6AAF-437E-99BC-5EBA7F4D5E53}" type="sibTrans" cxnId="{77E2DC9E-E375-4D40-AFFC-6FD09481EC5B}">
      <dgm:prSet/>
      <dgm:spPr/>
      <dgm:t>
        <a:bodyPr/>
        <a:lstStyle/>
        <a:p>
          <a:endParaRPr lang="en-US"/>
        </a:p>
      </dgm:t>
    </dgm:pt>
    <dgm:pt modelId="{81A7AE10-2690-4CDD-8211-5C1E44C16A5E}">
      <dgm:prSet/>
      <dgm:spPr/>
      <dgm:t>
        <a:bodyPr/>
        <a:lstStyle/>
        <a:p>
          <a:pPr>
            <a:defRPr cap="all"/>
          </a:pPr>
          <a:r>
            <a:rPr lang="fr-FR"/>
            <a:t>Identifie les possibles améliorations à apporter pour améliorer la productivité</a:t>
          </a:r>
          <a:endParaRPr lang="en-US"/>
        </a:p>
      </dgm:t>
    </dgm:pt>
    <dgm:pt modelId="{FB4FC5E2-45C3-41C2-9578-49457B091DB4}" type="parTrans" cxnId="{CB01F592-BBA1-4DB7-AEA7-3FE5492C2F5B}">
      <dgm:prSet/>
      <dgm:spPr/>
      <dgm:t>
        <a:bodyPr/>
        <a:lstStyle/>
        <a:p>
          <a:endParaRPr lang="en-US"/>
        </a:p>
      </dgm:t>
    </dgm:pt>
    <dgm:pt modelId="{79154A22-3BEC-4538-A05F-0496D535A63E}" type="sibTrans" cxnId="{CB01F592-BBA1-4DB7-AEA7-3FE5492C2F5B}">
      <dgm:prSet/>
      <dgm:spPr/>
      <dgm:t>
        <a:bodyPr/>
        <a:lstStyle/>
        <a:p>
          <a:endParaRPr lang="en-US"/>
        </a:p>
      </dgm:t>
    </dgm:pt>
    <dgm:pt modelId="{A674E100-3F41-47FA-9630-61BD83DEDBB5}" type="pres">
      <dgm:prSet presAssocID="{846E76C8-3B2C-48E1-B8DB-FA201AF32167}" presName="root" presStyleCnt="0">
        <dgm:presLayoutVars>
          <dgm:dir/>
          <dgm:resizeHandles val="exact"/>
        </dgm:presLayoutVars>
      </dgm:prSet>
      <dgm:spPr/>
    </dgm:pt>
    <dgm:pt modelId="{521C1F8C-DBA3-4B5A-9453-40C1CE1BED1F}" type="pres">
      <dgm:prSet presAssocID="{95D81A1A-F48F-447B-8AE7-FCDD372D1158}" presName="compNode" presStyleCnt="0"/>
      <dgm:spPr/>
    </dgm:pt>
    <dgm:pt modelId="{4DD2E450-64D9-4E2A-8E38-FE195BD579C4}" type="pres">
      <dgm:prSet presAssocID="{95D81A1A-F48F-447B-8AE7-FCDD372D1158}" presName="iconBgRect" presStyleLbl="bgShp" presStyleIdx="0" presStyleCnt="3"/>
      <dgm:spPr>
        <a:prstGeom prst="round2DiagRect">
          <a:avLst>
            <a:gd name="adj1" fmla="val 29727"/>
            <a:gd name="adj2" fmla="val 0"/>
          </a:avLst>
        </a:prstGeom>
      </dgm:spPr>
    </dgm:pt>
    <dgm:pt modelId="{A73A00F5-021D-4029-99C5-71468E82834B}" type="pres">
      <dgm:prSet presAssocID="{95D81A1A-F48F-447B-8AE7-FCDD372D115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che"/>
        </a:ext>
      </dgm:extLst>
    </dgm:pt>
    <dgm:pt modelId="{B0A4C9E6-14CE-45B3-A410-A9115F13FC55}" type="pres">
      <dgm:prSet presAssocID="{95D81A1A-F48F-447B-8AE7-FCDD372D1158}" presName="spaceRect" presStyleCnt="0"/>
      <dgm:spPr/>
    </dgm:pt>
    <dgm:pt modelId="{F8F18516-DC02-4319-960D-946AD32CA799}" type="pres">
      <dgm:prSet presAssocID="{95D81A1A-F48F-447B-8AE7-FCDD372D1158}" presName="textRect" presStyleLbl="revTx" presStyleIdx="0" presStyleCnt="3">
        <dgm:presLayoutVars>
          <dgm:chMax val="1"/>
          <dgm:chPref val="1"/>
        </dgm:presLayoutVars>
      </dgm:prSet>
      <dgm:spPr/>
    </dgm:pt>
    <dgm:pt modelId="{891B7689-B132-4A56-B873-BBAA9CFF3DB5}" type="pres">
      <dgm:prSet presAssocID="{B6709E49-5B3B-4F21-87CD-A31DF15A9F14}" presName="sibTrans" presStyleCnt="0"/>
      <dgm:spPr/>
    </dgm:pt>
    <dgm:pt modelId="{C00D93FF-D268-4924-8122-548D8E39B876}" type="pres">
      <dgm:prSet presAssocID="{B36076C0-1AD4-4F0E-A05C-78BD5BCA9681}" presName="compNode" presStyleCnt="0"/>
      <dgm:spPr/>
    </dgm:pt>
    <dgm:pt modelId="{56554D3A-A7EE-4F4C-BEC0-6DCED4A8839A}" type="pres">
      <dgm:prSet presAssocID="{B36076C0-1AD4-4F0E-A05C-78BD5BCA9681}" presName="iconBgRect" presStyleLbl="bgShp" presStyleIdx="1" presStyleCnt="3"/>
      <dgm:spPr>
        <a:prstGeom prst="round2DiagRect">
          <a:avLst>
            <a:gd name="adj1" fmla="val 29727"/>
            <a:gd name="adj2" fmla="val 0"/>
          </a:avLst>
        </a:prstGeom>
      </dgm:spPr>
    </dgm:pt>
    <dgm:pt modelId="{E8A9CB6C-6CD6-4481-93C1-802ADD4EBA8A}" type="pres">
      <dgm:prSet presAssocID="{B36076C0-1AD4-4F0E-A05C-78BD5BCA968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56D43392-87D1-4248-BB99-06D07B29E16F}" type="pres">
      <dgm:prSet presAssocID="{B36076C0-1AD4-4F0E-A05C-78BD5BCA9681}" presName="spaceRect" presStyleCnt="0"/>
      <dgm:spPr/>
    </dgm:pt>
    <dgm:pt modelId="{65BDDC7A-A3F9-4CCD-B2AC-987EB5A8ABBD}" type="pres">
      <dgm:prSet presAssocID="{B36076C0-1AD4-4F0E-A05C-78BD5BCA9681}" presName="textRect" presStyleLbl="revTx" presStyleIdx="1" presStyleCnt="3">
        <dgm:presLayoutVars>
          <dgm:chMax val="1"/>
          <dgm:chPref val="1"/>
        </dgm:presLayoutVars>
      </dgm:prSet>
      <dgm:spPr/>
    </dgm:pt>
    <dgm:pt modelId="{E09485DC-DD07-4492-B11E-44CF691B119D}" type="pres">
      <dgm:prSet presAssocID="{396269F5-6AAF-437E-99BC-5EBA7F4D5E53}" presName="sibTrans" presStyleCnt="0"/>
      <dgm:spPr/>
    </dgm:pt>
    <dgm:pt modelId="{3090FA28-5B2E-4EF9-AE5C-36ABC2135D34}" type="pres">
      <dgm:prSet presAssocID="{81A7AE10-2690-4CDD-8211-5C1E44C16A5E}" presName="compNode" presStyleCnt="0"/>
      <dgm:spPr/>
    </dgm:pt>
    <dgm:pt modelId="{6F74B6AE-D711-4970-A69B-978DF2F3C5A4}" type="pres">
      <dgm:prSet presAssocID="{81A7AE10-2690-4CDD-8211-5C1E44C16A5E}" presName="iconBgRect" presStyleLbl="bgShp" presStyleIdx="2" presStyleCnt="3"/>
      <dgm:spPr>
        <a:prstGeom prst="round2DiagRect">
          <a:avLst>
            <a:gd name="adj1" fmla="val 29727"/>
            <a:gd name="adj2" fmla="val 0"/>
          </a:avLst>
        </a:prstGeom>
      </dgm:spPr>
    </dgm:pt>
    <dgm:pt modelId="{8E863D25-209E-43C3-B920-006A577C0ACB}" type="pres">
      <dgm:prSet presAssocID="{81A7AE10-2690-4CDD-8211-5C1E44C16A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782BA8D5-898B-4C0E-A9A4-C5DE2050AA51}" type="pres">
      <dgm:prSet presAssocID="{81A7AE10-2690-4CDD-8211-5C1E44C16A5E}" presName="spaceRect" presStyleCnt="0"/>
      <dgm:spPr/>
    </dgm:pt>
    <dgm:pt modelId="{FDA2C006-4D56-49E5-B91B-E97FC2439B2B}" type="pres">
      <dgm:prSet presAssocID="{81A7AE10-2690-4CDD-8211-5C1E44C16A5E}" presName="textRect" presStyleLbl="revTx" presStyleIdx="2" presStyleCnt="3">
        <dgm:presLayoutVars>
          <dgm:chMax val="1"/>
          <dgm:chPref val="1"/>
        </dgm:presLayoutVars>
      </dgm:prSet>
      <dgm:spPr/>
    </dgm:pt>
  </dgm:ptLst>
  <dgm:cxnLst>
    <dgm:cxn modelId="{BB040A25-768B-4169-A65B-635A8E3C21CF}" type="presOf" srcId="{81A7AE10-2690-4CDD-8211-5C1E44C16A5E}" destId="{FDA2C006-4D56-49E5-B91B-E97FC2439B2B}" srcOrd="0" destOrd="0" presId="urn:microsoft.com/office/officeart/2018/5/layout/IconLeafLabelList"/>
    <dgm:cxn modelId="{B6D59A72-7DAF-4FD7-BD67-96CE278D3A40}" type="presOf" srcId="{846E76C8-3B2C-48E1-B8DB-FA201AF32167}" destId="{A674E100-3F41-47FA-9630-61BD83DEDBB5}" srcOrd="0" destOrd="0" presId="urn:microsoft.com/office/officeart/2018/5/layout/IconLeafLabelList"/>
    <dgm:cxn modelId="{1ED27989-4A25-45FE-AE29-335FEDB63AA8}" type="presOf" srcId="{95D81A1A-F48F-447B-8AE7-FCDD372D1158}" destId="{F8F18516-DC02-4319-960D-946AD32CA799}" srcOrd="0" destOrd="0" presId="urn:microsoft.com/office/officeart/2018/5/layout/IconLeafLabelList"/>
    <dgm:cxn modelId="{CB01F592-BBA1-4DB7-AEA7-3FE5492C2F5B}" srcId="{846E76C8-3B2C-48E1-B8DB-FA201AF32167}" destId="{81A7AE10-2690-4CDD-8211-5C1E44C16A5E}" srcOrd="2" destOrd="0" parTransId="{FB4FC5E2-45C3-41C2-9578-49457B091DB4}" sibTransId="{79154A22-3BEC-4538-A05F-0496D535A63E}"/>
    <dgm:cxn modelId="{77E2DC9E-E375-4D40-AFFC-6FD09481EC5B}" srcId="{846E76C8-3B2C-48E1-B8DB-FA201AF32167}" destId="{B36076C0-1AD4-4F0E-A05C-78BD5BCA9681}" srcOrd="1" destOrd="0" parTransId="{CB47DDF0-1375-40D1-90AF-02CF921937BA}" sibTransId="{396269F5-6AAF-437E-99BC-5EBA7F4D5E53}"/>
    <dgm:cxn modelId="{A3FF6CA3-23F3-48ED-B5FD-60481001D64C}" type="presOf" srcId="{B36076C0-1AD4-4F0E-A05C-78BD5BCA9681}" destId="{65BDDC7A-A3F9-4CCD-B2AC-987EB5A8ABBD}" srcOrd="0" destOrd="0" presId="urn:microsoft.com/office/officeart/2018/5/layout/IconLeafLabelList"/>
    <dgm:cxn modelId="{D7AB2DD8-2E6D-48C0-B59B-A5ABC5C6CD60}" srcId="{846E76C8-3B2C-48E1-B8DB-FA201AF32167}" destId="{95D81A1A-F48F-447B-8AE7-FCDD372D1158}" srcOrd="0" destOrd="0" parTransId="{14DE34A6-C622-48BC-83D6-869FBE298473}" sibTransId="{B6709E49-5B3B-4F21-87CD-A31DF15A9F14}"/>
    <dgm:cxn modelId="{CE1D987D-0F9A-4FF4-9B2E-3964318068AE}" type="presParOf" srcId="{A674E100-3F41-47FA-9630-61BD83DEDBB5}" destId="{521C1F8C-DBA3-4B5A-9453-40C1CE1BED1F}" srcOrd="0" destOrd="0" presId="urn:microsoft.com/office/officeart/2018/5/layout/IconLeafLabelList"/>
    <dgm:cxn modelId="{9B57E029-0696-4B9E-B705-F10EA76A1EC1}" type="presParOf" srcId="{521C1F8C-DBA3-4B5A-9453-40C1CE1BED1F}" destId="{4DD2E450-64D9-4E2A-8E38-FE195BD579C4}" srcOrd="0" destOrd="0" presId="urn:microsoft.com/office/officeart/2018/5/layout/IconLeafLabelList"/>
    <dgm:cxn modelId="{BF7CE837-7BBA-40DA-B3DD-B8394C13FE45}" type="presParOf" srcId="{521C1F8C-DBA3-4B5A-9453-40C1CE1BED1F}" destId="{A73A00F5-021D-4029-99C5-71468E82834B}" srcOrd="1" destOrd="0" presId="urn:microsoft.com/office/officeart/2018/5/layout/IconLeafLabelList"/>
    <dgm:cxn modelId="{60358A5F-EB14-469B-8C6D-A278AD9F09EB}" type="presParOf" srcId="{521C1F8C-DBA3-4B5A-9453-40C1CE1BED1F}" destId="{B0A4C9E6-14CE-45B3-A410-A9115F13FC55}" srcOrd="2" destOrd="0" presId="urn:microsoft.com/office/officeart/2018/5/layout/IconLeafLabelList"/>
    <dgm:cxn modelId="{7BB4DE3A-9CA9-4A91-8102-62EA75859D72}" type="presParOf" srcId="{521C1F8C-DBA3-4B5A-9453-40C1CE1BED1F}" destId="{F8F18516-DC02-4319-960D-946AD32CA799}" srcOrd="3" destOrd="0" presId="urn:microsoft.com/office/officeart/2018/5/layout/IconLeafLabelList"/>
    <dgm:cxn modelId="{B0890DFF-0C75-4E5D-8CE7-33B1386C5A92}" type="presParOf" srcId="{A674E100-3F41-47FA-9630-61BD83DEDBB5}" destId="{891B7689-B132-4A56-B873-BBAA9CFF3DB5}" srcOrd="1" destOrd="0" presId="urn:microsoft.com/office/officeart/2018/5/layout/IconLeafLabelList"/>
    <dgm:cxn modelId="{39FA55CB-113A-48BE-954B-FE7CD48258CF}" type="presParOf" srcId="{A674E100-3F41-47FA-9630-61BD83DEDBB5}" destId="{C00D93FF-D268-4924-8122-548D8E39B876}" srcOrd="2" destOrd="0" presId="urn:microsoft.com/office/officeart/2018/5/layout/IconLeafLabelList"/>
    <dgm:cxn modelId="{7006DBD2-5559-427A-A99A-0C8FAAAEA9A9}" type="presParOf" srcId="{C00D93FF-D268-4924-8122-548D8E39B876}" destId="{56554D3A-A7EE-4F4C-BEC0-6DCED4A8839A}" srcOrd="0" destOrd="0" presId="urn:microsoft.com/office/officeart/2018/5/layout/IconLeafLabelList"/>
    <dgm:cxn modelId="{9DD93E12-138D-4FCC-9712-ED155751F34A}" type="presParOf" srcId="{C00D93FF-D268-4924-8122-548D8E39B876}" destId="{E8A9CB6C-6CD6-4481-93C1-802ADD4EBA8A}" srcOrd="1" destOrd="0" presId="urn:microsoft.com/office/officeart/2018/5/layout/IconLeafLabelList"/>
    <dgm:cxn modelId="{FF3A41EB-B278-446C-AADA-AEA878D07EB2}" type="presParOf" srcId="{C00D93FF-D268-4924-8122-548D8E39B876}" destId="{56D43392-87D1-4248-BB99-06D07B29E16F}" srcOrd="2" destOrd="0" presId="urn:microsoft.com/office/officeart/2018/5/layout/IconLeafLabelList"/>
    <dgm:cxn modelId="{8CF06A3E-AF9B-4866-9D57-F63785308646}" type="presParOf" srcId="{C00D93FF-D268-4924-8122-548D8E39B876}" destId="{65BDDC7A-A3F9-4CCD-B2AC-987EB5A8ABBD}" srcOrd="3" destOrd="0" presId="urn:microsoft.com/office/officeart/2018/5/layout/IconLeafLabelList"/>
    <dgm:cxn modelId="{BE9D2BC2-E3F5-498C-BF76-64DEF47FF379}" type="presParOf" srcId="{A674E100-3F41-47FA-9630-61BD83DEDBB5}" destId="{E09485DC-DD07-4492-B11E-44CF691B119D}" srcOrd="3" destOrd="0" presId="urn:microsoft.com/office/officeart/2018/5/layout/IconLeafLabelList"/>
    <dgm:cxn modelId="{C49B0E9F-1687-4DF9-AF5E-DEE2D587AF88}" type="presParOf" srcId="{A674E100-3F41-47FA-9630-61BD83DEDBB5}" destId="{3090FA28-5B2E-4EF9-AE5C-36ABC2135D34}" srcOrd="4" destOrd="0" presId="urn:microsoft.com/office/officeart/2018/5/layout/IconLeafLabelList"/>
    <dgm:cxn modelId="{957F5654-FE3A-4731-B70E-F53C84E40E89}" type="presParOf" srcId="{3090FA28-5B2E-4EF9-AE5C-36ABC2135D34}" destId="{6F74B6AE-D711-4970-A69B-978DF2F3C5A4}" srcOrd="0" destOrd="0" presId="urn:microsoft.com/office/officeart/2018/5/layout/IconLeafLabelList"/>
    <dgm:cxn modelId="{7EE6366B-C5BF-49BA-B061-9858865D335F}" type="presParOf" srcId="{3090FA28-5B2E-4EF9-AE5C-36ABC2135D34}" destId="{8E863D25-209E-43C3-B920-006A577C0ACB}" srcOrd="1" destOrd="0" presId="urn:microsoft.com/office/officeart/2018/5/layout/IconLeafLabelList"/>
    <dgm:cxn modelId="{098543C9-524A-4F5E-A863-9ED2A2456612}" type="presParOf" srcId="{3090FA28-5B2E-4EF9-AE5C-36ABC2135D34}" destId="{782BA8D5-898B-4C0E-A9A4-C5DE2050AA51}" srcOrd="2" destOrd="0" presId="urn:microsoft.com/office/officeart/2018/5/layout/IconLeafLabelList"/>
    <dgm:cxn modelId="{644F4550-FF8C-4898-BC58-E8D9B2DA8288}" type="presParOf" srcId="{3090FA28-5B2E-4EF9-AE5C-36ABC2135D34}" destId="{FDA2C006-4D56-49E5-B91B-E97FC2439B2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B7EEDA-33FF-485E-A7F5-B8E581F3422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ED90E28-17B9-429B-A50B-DC7D7966C1F7}">
      <dgm:prSet/>
      <dgm:spPr/>
      <dgm:t>
        <a:bodyPr/>
        <a:lstStyle/>
        <a:p>
          <a:r>
            <a:rPr lang="fr-FR" b="0" i="0"/>
            <a:t>Les artefacts de Scrum représentent du travail ou de la valeur.</a:t>
          </a:r>
          <a:endParaRPr lang="en-US"/>
        </a:p>
      </dgm:t>
    </dgm:pt>
    <dgm:pt modelId="{29659735-1C80-4D4F-83BC-EE1BEA029C8B}" type="parTrans" cxnId="{D69AD2B6-E7CB-4B74-9862-7A93D6868C46}">
      <dgm:prSet/>
      <dgm:spPr/>
      <dgm:t>
        <a:bodyPr/>
        <a:lstStyle/>
        <a:p>
          <a:endParaRPr lang="en-US"/>
        </a:p>
      </dgm:t>
    </dgm:pt>
    <dgm:pt modelId="{098261F7-72C8-4C12-A111-AF1AAF61F663}" type="sibTrans" cxnId="{D69AD2B6-E7CB-4B74-9862-7A93D6868C46}">
      <dgm:prSet/>
      <dgm:spPr/>
      <dgm:t>
        <a:bodyPr/>
        <a:lstStyle/>
        <a:p>
          <a:endParaRPr lang="en-US"/>
        </a:p>
      </dgm:t>
    </dgm:pt>
    <dgm:pt modelId="{3B603D1A-0866-4089-AA61-000E265BC61A}">
      <dgm:prSet/>
      <dgm:spPr/>
      <dgm:t>
        <a:bodyPr/>
        <a:lstStyle/>
        <a:p>
          <a:r>
            <a:rPr lang="fr-FR" b="0" i="0"/>
            <a:t>Pour le Product Backlog, c'est Product Goal.</a:t>
          </a:r>
          <a:endParaRPr lang="en-US"/>
        </a:p>
      </dgm:t>
    </dgm:pt>
    <dgm:pt modelId="{A0473B4A-4875-4851-9831-9C4673AAA217}" type="parTrans" cxnId="{EA03C900-1A91-44D9-A1CE-ABE070CBF16A}">
      <dgm:prSet/>
      <dgm:spPr/>
      <dgm:t>
        <a:bodyPr/>
        <a:lstStyle/>
        <a:p>
          <a:endParaRPr lang="en-US"/>
        </a:p>
      </dgm:t>
    </dgm:pt>
    <dgm:pt modelId="{1F41F018-DDF8-4AB7-AC66-9956A196F8D7}" type="sibTrans" cxnId="{EA03C900-1A91-44D9-A1CE-ABE070CBF16A}">
      <dgm:prSet/>
      <dgm:spPr/>
      <dgm:t>
        <a:bodyPr/>
        <a:lstStyle/>
        <a:p>
          <a:endParaRPr lang="en-US"/>
        </a:p>
      </dgm:t>
    </dgm:pt>
    <dgm:pt modelId="{B8B4DFA9-6A76-465B-B4A7-73608580206F}">
      <dgm:prSet/>
      <dgm:spPr/>
      <dgm:t>
        <a:bodyPr/>
        <a:lstStyle/>
        <a:p>
          <a:r>
            <a:rPr lang="fr-FR" b="0" i="0"/>
            <a:t>Pour le Sprint Backlog, c'est Sprint Goal.</a:t>
          </a:r>
          <a:endParaRPr lang="en-US"/>
        </a:p>
      </dgm:t>
    </dgm:pt>
    <dgm:pt modelId="{145E7277-2028-49CC-AE50-47E11B741ECD}" type="parTrans" cxnId="{3C76F506-DE0A-401D-B25C-8F1BECFD9B52}">
      <dgm:prSet/>
      <dgm:spPr/>
      <dgm:t>
        <a:bodyPr/>
        <a:lstStyle/>
        <a:p>
          <a:endParaRPr lang="en-US"/>
        </a:p>
      </dgm:t>
    </dgm:pt>
    <dgm:pt modelId="{584A5E3B-5278-4121-8C4C-3455EAB21B6C}" type="sibTrans" cxnId="{3C76F506-DE0A-401D-B25C-8F1BECFD9B52}">
      <dgm:prSet/>
      <dgm:spPr/>
      <dgm:t>
        <a:bodyPr/>
        <a:lstStyle/>
        <a:p>
          <a:endParaRPr lang="en-US"/>
        </a:p>
      </dgm:t>
    </dgm:pt>
    <dgm:pt modelId="{4B0AEC04-AD88-4275-B026-77221FAF7CB8}">
      <dgm:prSet/>
      <dgm:spPr/>
      <dgm:t>
        <a:bodyPr/>
        <a:lstStyle/>
        <a:p>
          <a:r>
            <a:rPr lang="fr-FR" b="0" i="0"/>
            <a:t>Pour l'Incrément, c'est la Definition of Done.</a:t>
          </a:r>
          <a:endParaRPr lang="en-US"/>
        </a:p>
      </dgm:t>
    </dgm:pt>
    <dgm:pt modelId="{8CFD2A81-0D62-4C0C-9009-E87AEE6E3819}" type="parTrans" cxnId="{96C60588-8B2D-4272-BC10-D2511368DEF6}">
      <dgm:prSet/>
      <dgm:spPr/>
      <dgm:t>
        <a:bodyPr/>
        <a:lstStyle/>
        <a:p>
          <a:endParaRPr lang="en-US"/>
        </a:p>
      </dgm:t>
    </dgm:pt>
    <dgm:pt modelId="{A0DC8D23-8268-4EEC-9CF1-C4A1EDB54B56}" type="sibTrans" cxnId="{96C60588-8B2D-4272-BC10-D2511368DEF6}">
      <dgm:prSet/>
      <dgm:spPr/>
      <dgm:t>
        <a:bodyPr/>
        <a:lstStyle/>
        <a:p>
          <a:endParaRPr lang="en-US"/>
        </a:p>
      </dgm:t>
    </dgm:pt>
    <dgm:pt modelId="{21B7E5C4-6F0E-4801-9133-B0EB1862C264}">
      <dgm:prSet/>
      <dgm:spPr/>
      <dgm:t>
        <a:bodyPr/>
        <a:lstStyle/>
        <a:p>
          <a:r>
            <a:rPr lang="fr-FR" b="0" i="0"/>
            <a:t>Ces engagements existent pour renforcer l'empirisme et les valeurs de Scrum pour l'équipe Scrum et leurs parties prenantes.</a:t>
          </a:r>
          <a:endParaRPr lang="en-US"/>
        </a:p>
      </dgm:t>
    </dgm:pt>
    <dgm:pt modelId="{AB33EC83-7492-4CD0-877C-B31CA8C5422B}" type="parTrans" cxnId="{C807B0F5-32D8-4CFE-898B-17C9592B986B}">
      <dgm:prSet/>
      <dgm:spPr/>
      <dgm:t>
        <a:bodyPr/>
        <a:lstStyle/>
        <a:p>
          <a:endParaRPr lang="en-US"/>
        </a:p>
      </dgm:t>
    </dgm:pt>
    <dgm:pt modelId="{7512B122-16BE-4309-B8BC-5292F5F57315}" type="sibTrans" cxnId="{C807B0F5-32D8-4CFE-898B-17C9592B986B}">
      <dgm:prSet/>
      <dgm:spPr/>
      <dgm:t>
        <a:bodyPr/>
        <a:lstStyle/>
        <a:p>
          <a:endParaRPr lang="en-US"/>
        </a:p>
      </dgm:t>
    </dgm:pt>
    <dgm:pt modelId="{B6F6F1A8-CCCD-EC46-8370-8FB36BA5BE13}" type="pres">
      <dgm:prSet presAssocID="{C8B7EEDA-33FF-485E-A7F5-B8E581F3422D}" presName="linear" presStyleCnt="0">
        <dgm:presLayoutVars>
          <dgm:animLvl val="lvl"/>
          <dgm:resizeHandles val="exact"/>
        </dgm:presLayoutVars>
      </dgm:prSet>
      <dgm:spPr/>
    </dgm:pt>
    <dgm:pt modelId="{70899CC0-CE48-584D-ADAE-DE88342BDBBC}" type="pres">
      <dgm:prSet presAssocID="{DED90E28-17B9-429B-A50B-DC7D7966C1F7}" presName="parentText" presStyleLbl="node1" presStyleIdx="0" presStyleCnt="5" custLinFactY="-85294" custLinFactNeighborY="-100000">
        <dgm:presLayoutVars>
          <dgm:chMax val="0"/>
          <dgm:bulletEnabled val="1"/>
        </dgm:presLayoutVars>
      </dgm:prSet>
      <dgm:spPr/>
    </dgm:pt>
    <dgm:pt modelId="{449FF80B-DED0-1440-AF3D-3A9E064F771F}" type="pres">
      <dgm:prSet presAssocID="{098261F7-72C8-4C12-A111-AF1AAF61F663}" presName="spacer" presStyleCnt="0"/>
      <dgm:spPr/>
    </dgm:pt>
    <dgm:pt modelId="{16BAB2A7-7371-084A-B7F0-00DF752F7FC2}" type="pres">
      <dgm:prSet presAssocID="{3B603D1A-0866-4089-AA61-000E265BC61A}" presName="parentText" presStyleLbl="node1" presStyleIdx="1" presStyleCnt="5">
        <dgm:presLayoutVars>
          <dgm:chMax val="0"/>
          <dgm:bulletEnabled val="1"/>
        </dgm:presLayoutVars>
      </dgm:prSet>
      <dgm:spPr/>
    </dgm:pt>
    <dgm:pt modelId="{D7B015CD-C1FD-184B-B0F2-12AFD16DE665}" type="pres">
      <dgm:prSet presAssocID="{1F41F018-DDF8-4AB7-AC66-9956A196F8D7}" presName="spacer" presStyleCnt="0"/>
      <dgm:spPr/>
    </dgm:pt>
    <dgm:pt modelId="{02D82BAE-60F2-A942-A009-55B3872CA712}" type="pres">
      <dgm:prSet presAssocID="{B8B4DFA9-6A76-465B-B4A7-73608580206F}" presName="parentText" presStyleLbl="node1" presStyleIdx="2" presStyleCnt="5">
        <dgm:presLayoutVars>
          <dgm:chMax val="0"/>
          <dgm:bulletEnabled val="1"/>
        </dgm:presLayoutVars>
      </dgm:prSet>
      <dgm:spPr/>
    </dgm:pt>
    <dgm:pt modelId="{D66E7547-DE80-A844-9254-2ABA23597E64}" type="pres">
      <dgm:prSet presAssocID="{584A5E3B-5278-4121-8C4C-3455EAB21B6C}" presName="spacer" presStyleCnt="0"/>
      <dgm:spPr/>
    </dgm:pt>
    <dgm:pt modelId="{59AEFACD-B274-594D-A382-F1BDD1BB1587}" type="pres">
      <dgm:prSet presAssocID="{4B0AEC04-AD88-4275-B026-77221FAF7CB8}" presName="parentText" presStyleLbl="node1" presStyleIdx="3" presStyleCnt="5">
        <dgm:presLayoutVars>
          <dgm:chMax val="0"/>
          <dgm:bulletEnabled val="1"/>
        </dgm:presLayoutVars>
      </dgm:prSet>
      <dgm:spPr/>
    </dgm:pt>
    <dgm:pt modelId="{0300D8F3-8A31-B04B-AC77-54DBEC3BA11C}" type="pres">
      <dgm:prSet presAssocID="{A0DC8D23-8268-4EEC-9CF1-C4A1EDB54B56}" presName="spacer" presStyleCnt="0"/>
      <dgm:spPr/>
    </dgm:pt>
    <dgm:pt modelId="{A3BECCE0-0E95-074F-A822-ECC1A5DF5B9E}" type="pres">
      <dgm:prSet presAssocID="{21B7E5C4-6F0E-4801-9133-B0EB1862C264}" presName="parentText" presStyleLbl="node1" presStyleIdx="4" presStyleCnt="5" custLinFactY="88659" custLinFactNeighborY="100000">
        <dgm:presLayoutVars>
          <dgm:chMax val="0"/>
          <dgm:bulletEnabled val="1"/>
        </dgm:presLayoutVars>
      </dgm:prSet>
      <dgm:spPr/>
    </dgm:pt>
  </dgm:ptLst>
  <dgm:cxnLst>
    <dgm:cxn modelId="{EA03C900-1A91-44D9-A1CE-ABE070CBF16A}" srcId="{C8B7EEDA-33FF-485E-A7F5-B8E581F3422D}" destId="{3B603D1A-0866-4089-AA61-000E265BC61A}" srcOrd="1" destOrd="0" parTransId="{A0473B4A-4875-4851-9831-9C4673AAA217}" sibTransId="{1F41F018-DDF8-4AB7-AC66-9956A196F8D7}"/>
    <dgm:cxn modelId="{FB81E701-BEB0-124A-BCB3-7DDF8C94D82F}" type="presOf" srcId="{4B0AEC04-AD88-4275-B026-77221FAF7CB8}" destId="{59AEFACD-B274-594D-A382-F1BDD1BB1587}" srcOrd="0" destOrd="0" presId="urn:microsoft.com/office/officeart/2005/8/layout/vList2"/>
    <dgm:cxn modelId="{3C76F506-DE0A-401D-B25C-8F1BECFD9B52}" srcId="{C8B7EEDA-33FF-485E-A7F5-B8E581F3422D}" destId="{B8B4DFA9-6A76-465B-B4A7-73608580206F}" srcOrd="2" destOrd="0" parTransId="{145E7277-2028-49CC-AE50-47E11B741ECD}" sibTransId="{584A5E3B-5278-4121-8C4C-3455EAB21B6C}"/>
    <dgm:cxn modelId="{7409FD26-EC48-294F-A9AA-7DAB0AE5C24E}" type="presOf" srcId="{B8B4DFA9-6A76-465B-B4A7-73608580206F}" destId="{02D82BAE-60F2-A942-A009-55B3872CA712}" srcOrd="0" destOrd="0" presId="urn:microsoft.com/office/officeart/2005/8/layout/vList2"/>
    <dgm:cxn modelId="{EC5F9530-DFBB-5943-ABC4-8654E54E95C7}" type="presOf" srcId="{C8B7EEDA-33FF-485E-A7F5-B8E581F3422D}" destId="{B6F6F1A8-CCCD-EC46-8370-8FB36BA5BE13}" srcOrd="0" destOrd="0" presId="urn:microsoft.com/office/officeart/2005/8/layout/vList2"/>
    <dgm:cxn modelId="{1104A03E-97F6-2543-8C56-B1667E59BF11}" type="presOf" srcId="{3B603D1A-0866-4089-AA61-000E265BC61A}" destId="{16BAB2A7-7371-084A-B7F0-00DF752F7FC2}" srcOrd="0" destOrd="0" presId="urn:microsoft.com/office/officeart/2005/8/layout/vList2"/>
    <dgm:cxn modelId="{96C60588-8B2D-4272-BC10-D2511368DEF6}" srcId="{C8B7EEDA-33FF-485E-A7F5-B8E581F3422D}" destId="{4B0AEC04-AD88-4275-B026-77221FAF7CB8}" srcOrd="3" destOrd="0" parTransId="{8CFD2A81-0D62-4C0C-9009-E87AEE6E3819}" sibTransId="{A0DC8D23-8268-4EEC-9CF1-C4A1EDB54B56}"/>
    <dgm:cxn modelId="{D69AD2B6-E7CB-4B74-9862-7A93D6868C46}" srcId="{C8B7EEDA-33FF-485E-A7F5-B8E581F3422D}" destId="{DED90E28-17B9-429B-A50B-DC7D7966C1F7}" srcOrd="0" destOrd="0" parTransId="{29659735-1C80-4D4F-83BC-EE1BEA029C8B}" sibTransId="{098261F7-72C8-4C12-A111-AF1AAF61F663}"/>
    <dgm:cxn modelId="{AFC06AC4-B6EF-BF4C-9B1E-0C59B9B88E91}" type="presOf" srcId="{21B7E5C4-6F0E-4801-9133-B0EB1862C264}" destId="{A3BECCE0-0E95-074F-A822-ECC1A5DF5B9E}" srcOrd="0" destOrd="0" presId="urn:microsoft.com/office/officeart/2005/8/layout/vList2"/>
    <dgm:cxn modelId="{56A4F4D7-FA52-7640-B004-69D7F166C539}" type="presOf" srcId="{DED90E28-17B9-429B-A50B-DC7D7966C1F7}" destId="{70899CC0-CE48-584D-ADAE-DE88342BDBBC}" srcOrd="0" destOrd="0" presId="urn:microsoft.com/office/officeart/2005/8/layout/vList2"/>
    <dgm:cxn modelId="{C807B0F5-32D8-4CFE-898B-17C9592B986B}" srcId="{C8B7EEDA-33FF-485E-A7F5-B8E581F3422D}" destId="{21B7E5C4-6F0E-4801-9133-B0EB1862C264}" srcOrd="4" destOrd="0" parTransId="{AB33EC83-7492-4CD0-877C-B31CA8C5422B}" sibTransId="{7512B122-16BE-4309-B8BC-5292F5F57315}"/>
    <dgm:cxn modelId="{A6A8FC60-6823-6342-AE49-B4C145B6EE69}" type="presParOf" srcId="{B6F6F1A8-CCCD-EC46-8370-8FB36BA5BE13}" destId="{70899CC0-CE48-584D-ADAE-DE88342BDBBC}" srcOrd="0" destOrd="0" presId="urn:microsoft.com/office/officeart/2005/8/layout/vList2"/>
    <dgm:cxn modelId="{91E271F3-AC5F-AD4D-9556-4FA2CF0DFB23}" type="presParOf" srcId="{B6F6F1A8-CCCD-EC46-8370-8FB36BA5BE13}" destId="{449FF80B-DED0-1440-AF3D-3A9E064F771F}" srcOrd="1" destOrd="0" presId="urn:microsoft.com/office/officeart/2005/8/layout/vList2"/>
    <dgm:cxn modelId="{F516E6D8-1ED3-4C4F-8D83-3403611092BB}" type="presParOf" srcId="{B6F6F1A8-CCCD-EC46-8370-8FB36BA5BE13}" destId="{16BAB2A7-7371-084A-B7F0-00DF752F7FC2}" srcOrd="2" destOrd="0" presId="urn:microsoft.com/office/officeart/2005/8/layout/vList2"/>
    <dgm:cxn modelId="{81746EE9-C675-7F44-BE7C-756BADB73576}" type="presParOf" srcId="{B6F6F1A8-CCCD-EC46-8370-8FB36BA5BE13}" destId="{D7B015CD-C1FD-184B-B0F2-12AFD16DE665}" srcOrd="3" destOrd="0" presId="urn:microsoft.com/office/officeart/2005/8/layout/vList2"/>
    <dgm:cxn modelId="{47D25010-3D65-EE4E-8383-9EFE92FF9CC7}" type="presParOf" srcId="{B6F6F1A8-CCCD-EC46-8370-8FB36BA5BE13}" destId="{02D82BAE-60F2-A942-A009-55B3872CA712}" srcOrd="4" destOrd="0" presId="urn:microsoft.com/office/officeart/2005/8/layout/vList2"/>
    <dgm:cxn modelId="{B5FD5FE0-B5D5-C049-B045-18608CEA3ED7}" type="presParOf" srcId="{B6F6F1A8-CCCD-EC46-8370-8FB36BA5BE13}" destId="{D66E7547-DE80-A844-9254-2ABA23597E64}" srcOrd="5" destOrd="0" presId="urn:microsoft.com/office/officeart/2005/8/layout/vList2"/>
    <dgm:cxn modelId="{9ED468EA-FF21-964E-9091-596438B0A8A7}" type="presParOf" srcId="{B6F6F1A8-CCCD-EC46-8370-8FB36BA5BE13}" destId="{59AEFACD-B274-594D-A382-F1BDD1BB1587}" srcOrd="6" destOrd="0" presId="urn:microsoft.com/office/officeart/2005/8/layout/vList2"/>
    <dgm:cxn modelId="{85BAF745-77FB-B04F-8E10-1FCF784BFEC8}" type="presParOf" srcId="{B6F6F1A8-CCCD-EC46-8370-8FB36BA5BE13}" destId="{0300D8F3-8A31-B04B-AC77-54DBEC3BA11C}" srcOrd="7" destOrd="0" presId="urn:microsoft.com/office/officeart/2005/8/layout/vList2"/>
    <dgm:cxn modelId="{771AD1CF-7505-8F45-ABB8-56A6801C152A}" type="presParOf" srcId="{B6F6F1A8-CCCD-EC46-8370-8FB36BA5BE13}" destId="{A3BECCE0-0E95-074F-A822-ECC1A5DF5B9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70AF89-2B79-4ABC-8729-7CEA75854F2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9A773C8-134D-4081-B740-898AA696B8D9}">
      <dgm:prSet/>
      <dgm:spPr/>
      <dgm:t>
        <a:bodyPr/>
        <a:lstStyle/>
        <a:p>
          <a:r>
            <a:rPr lang="fr-FR" b="1" i="0"/>
            <a:t>Le product backlog est une liste ordonnée et émergente d'éléments que l'on prévoit de faire afin de répondre à un product goal.</a:t>
          </a:r>
          <a:r>
            <a:rPr lang="fr-FR" b="0" i="0"/>
            <a:t> </a:t>
          </a:r>
          <a:endParaRPr lang="en-US"/>
        </a:p>
      </dgm:t>
    </dgm:pt>
    <dgm:pt modelId="{DF6A8D5F-89E8-4F1D-898D-87F48E0B974E}" type="parTrans" cxnId="{AE1A91E9-A097-41C2-9539-B41C405E541E}">
      <dgm:prSet/>
      <dgm:spPr/>
      <dgm:t>
        <a:bodyPr/>
        <a:lstStyle/>
        <a:p>
          <a:endParaRPr lang="en-US"/>
        </a:p>
      </dgm:t>
    </dgm:pt>
    <dgm:pt modelId="{83EBECAF-A1FE-47F8-82BA-5F748502A83D}" type="sibTrans" cxnId="{AE1A91E9-A097-41C2-9539-B41C405E541E}">
      <dgm:prSet/>
      <dgm:spPr/>
      <dgm:t>
        <a:bodyPr/>
        <a:lstStyle/>
        <a:p>
          <a:endParaRPr lang="en-US"/>
        </a:p>
      </dgm:t>
    </dgm:pt>
    <dgm:pt modelId="{4C7F24DF-3F8E-4BC2-B3EF-98F95D67AB30}">
      <dgm:prSet/>
      <dgm:spPr/>
      <dgm:t>
        <a:bodyPr/>
        <a:lstStyle/>
        <a:p>
          <a:r>
            <a:rPr lang="fr-FR"/>
            <a:t>Engagement : Product Goal</a:t>
          </a:r>
          <a:endParaRPr lang="en-US"/>
        </a:p>
      </dgm:t>
    </dgm:pt>
    <dgm:pt modelId="{9F544A27-D965-4A38-A1FE-DAB58CA27573}" type="parTrans" cxnId="{81BCD63B-7815-409C-9308-72400F403254}">
      <dgm:prSet/>
      <dgm:spPr/>
      <dgm:t>
        <a:bodyPr/>
        <a:lstStyle/>
        <a:p>
          <a:endParaRPr lang="en-US"/>
        </a:p>
      </dgm:t>
    </dgm:pt>
    <dgm:pt modelId="{54F61C5D-44E1-467E-BEE7-D3FCF5E2A48C}" type="sibTrans" cxnId="{81BCD63B-7815-409C-9308-72400F403254}">
      <dgm:prSet/>
      <dgm:spPr/>
      <dgm:t>
        <a:bodyPr/>
        <a:lstStyle/>
        <a:p>
          <a:endParaRPr lang="en-US"/>
        </a:p>
      </dgm:t>
    </dgm:pt>
    <dgm:pt modelId="{00F9BF84-49E7-483E-A099-B28C436BA609}">
      <dgm:prSet/>
      <dgm:spPr/>
      <dgm:t>
        <a:bodyPr/>
        <a:lstStyle/>
        <a:p>
          <a:r>
            <a:rPr lang="fr-FR"/>
            <a:t>L'Objectif du Produit est une cible à long terme qui guide le développement et la création de valeur pour un produit.</a:t>
          </a:r>
          <a:endParaRPr lang="en-US"/>
        </a:p>
      </dgm:t>
    </dgm:pt>
    <dgm:pt modelId="{78CA94BA-65A0-4B94-BCF3-978BFBAFA806}" type="parTrans" cxnId="{70E2D4E9-AF82-4A8F-BD95-2239ACF94E33}">
      <dgm:prSet/>
      <dgm:spPr/>
      <dgm:t>
        <a:bodyPr/>
        <a:lstStyle/>
        <a:p>
          <a:endParaRPr lang="en-US"/>
        </a:p>
      </dgm:t>
    </dgm:pt>
    <dgm:pt modelId="{12983F7C-B022-489B-8E6A-78E84BEA49F2}" type="sibTrans" cxnId="{70E2D4E9-AF82-4A8F-BD95-2239ACF94E33}">
      <dgm:prSet/>
      <dgm:spPr/>
      <dgm:t>
        <a:bodyPr/>
        <a:lstStyle/>
        <a:p>
          <a:endParaRPr lang="en-US"/>
        </a:p>
      </dgm:t>
    </dgm:pt>
    <dgm:pt modelId="{EE956B61-6309-FD4E-A2EA-9857F8100A9E}" type="pres">
      <dgm:prSet presAssocID="{DF70AF89-2B79-4ABC-8729-7CEA75854F2A}" presName="linear" presStyleCnt="0">
        <dgm:presLayoutVars>
          <dgm:animLvl val="lvl"/>
          <dgm:resizeHandles val="exact"/>
        </dgm:presLayoutVars>
      </dgm:prSet>
      <dgm:spPr/>
    </dgm:pt>
    <dgm:pt modelId="{38B5D8B4-89A2-0146-BB89-5569F5CE71DD}" type="pres">
      <dgm:prSet presAssocID="{19A773C8-134D-4081-B740-898AA696B8D9}" presName="parentText" presStyleLbl="node1" presStyleIdx="0" presStyleCnt="3">
        <dgm:presLayoutVars>
          <dgm:chMax val="0"/>
          <dgm:bulletEnabled val="1"/>
        </dgm:presLayoutVars>
      </dgm:prSet>
      <dgm:spPr/>
    </dgm:pt>
    <dgm:pt modelId="{F84200EE-28CE-674F-81D3-DDEAD36215BF}" type="pres">
      <dgm:prSet presAssocID="{83EBECAF-A1FE-47F8-82BA-5F748502A83D}" presName="spacer" presStyleCnt="0"/>
      <dgm:spPr/>
    </dgm:pt>
    <dgm:pt modelId="{B61126A3-9DB4-5B43-979D-D209153F8889}" type="pres">
      <dgm:prSet presAssocID="{4C7F24DF-3F8E-4BC2-B3EF-98F95D67AB30}" presName="parentText" presStyleLbl="node1" presStyleIdx="1" presStyleCnt="3">
        <dgm:presLayoutVars>
          <dgm:chMax val="0"/>
          <dgm:bulletEnabled val="1"/>
        </dgm:presLayoutVars>
      </dgm:prSet>
      <dgm:spPr/>
    </dgm:pt>
    <dgm:pt modelId="{F5B12702-AFC9-B746-B400-57164EA80257}" type="pres">
      <dgm:prSet presAssocID="{54F61C5D-44E1-467E-BEE7-D3FCF5E2A48C}" presName="spacer" presStyleCnt="0"/>
      <dgm:spPr/>
    </dgm:pt>
    <dgm:pt modelId="{14E49E97-8793-BD45-B1E1-D6851A2D8428}" type="pres">
      <dgm:prSet presAssocID="{00F9BF84-49E7-483E-A099-B28C436BA609}" presName="parentText" presStyleLbl="node1" presStyleIdx="2" presStyleCnt="3">
        <dgm:presLayoutVars>
          <dgm:chMax val="0"/>
          <dgm:bulletEnabled val="1"/>
        </dgm:presLayoutVars>
      </dgm:prSet>
      <dgm:spPr/>
    </dgm:pt>
  </dgm:ptLst>
  <dgm:cxnLst>
    <dgm:cxn modelId="{98F6B73B-54F1-344C-B402-5B2703D8B20C}" type="presOf" srcId="{4C7F24DF-3F8E-4BC2-B3EF-98F95D67AB30}" destId="{B61126A3-9DB4-5B43-979D-D209153F8889}" srcOrd="0" destOrd="0" presId="urn:microsoft.com/office/officeart/2005/8/layout/vList2"/>
    <dgm:cxn modelId="{81BCD63B-7815-409C-9308-72400F403254}" srcId="{DF70AF89-2B79-4ABC-8729-7CEA75854F2A}" destId="{4C7F24DF-3F8E-4BC2-B3EF-98F95D67AB30}" srcOrd="1" destOrd="0" parTransId="{9F544A27-D965-4A38-A1FE-DAB58CA27573}" sibTransId="{54F61C5D-44E1-467E-BEE7-D3FCF5E2A48C}"/>
    <dgm:cxn modelId="{33F01D4B-0119-2347-9C60-ADB4DE4B3E55}" type="presOf" srcId="{19A773C8-134D-4081-B740-898AA696B8D9}" destId="{38B5D8B4-89A2-0146-BB89-5569F5CE71DD}" srcOrd="0" destOrd="0" presId="urn:microsoft.com/office/officeart/2005/8/layout/vList2"/>
    <dgm:cxn modelId="{21639E4D-607D-A04B-8156-53CD311DC56E}" type="presOf" srcId="{DF70AF89-2B79-4ABC-8729-7CEA75854F2A}" destId="{EE956B61-6309-FD4E-A2EA-9857F8100A9E}" srcOrd="0" destOrd="0" presId="urn:microsoft.com/office/officeart/2005/8/layout/vList2"/>
    <dgm:cxn modelId="{AE1A91E9-A097-41C2-9539-B41C405E541E}" srcId="{DF70AF89-2B79-4ABC-8729-7CEA75854F2A}" destId="{19A773C8-134D-4081-B740-898AA696B8D9}" srcOrd="0" destOrd="0" parTransId="{DF6A8D5F-89E8-4F1D-898D-87F48E0B974E}" sibTransId="{83EBECAF-A1FE-47F8-82BA-5F748502A83D}"/>
    <dgm:cxn modelId="{70E2D4E9-AF82-4A8F-BD95-2239ACF94E33}" srcId="{DF70AF89-2B79-4ABC-8729-7CEA75854F2A}" destId="{00F9BF84-49E7-483E-A099-B28C436BA609}" srcOrd="2" destOrd="0" parTransId="{78CA94BA-65A0-4B94-BCF3-978BFBAFA806}" sibTransId="{12983F7C-B022-489B-8E6A-78E84BEA49F2}"/>
    <dgm:cxn modelId="{1E691CEF-6437-744B-9BC1-34E1B259E4DE}" type="presOf" srcId="{00F9BF84-49E7-483E-A099-B28C436BA609}" destId="{14E49E97-8793-BD45-B1E1-D6851A2D8428}" srcOrd="0" destOrd="0" presId="urn:microsoft.com/office/officeart/2005/8/layout/vList2"/>
    <dgm:cxn modelId="{2AEB113C-E157-5D41-AFC4-FD0F0E9568CA}" type="presParOf" srcId="{EE956B61-6309-FD4E-A2EA-9857F8100A9E}" destId="{38B5D8B4-89A2-0146-BB89-5569F5CE71DD}" srcOrd="0" destOrd="0" presId="urn:microsoft.com/office/officeart/2005/8/layout/vList2"/>
    <dgm:cxn modelId="{74D325CE-55CB-CD46-B1AF-0BDC5F4EE5E1}" type="presParOf" srcId="{EE956B61-6309-FD4E-A2EA-9857F8100A9E}" destId="{F84200EE-28CE-674F-81D3-DDEAD36215BF}" srcOrd="1" destOrd="0" presId="urn:microsoft.com/office/officeart/2005/8/layout/vList2"/>
    <dgm:cxn modelId="{3D8B5685-714B-9542-8F98-7A9F2CE2AA68}" type="presParOf" srcId="{EE956B61-6309-FD4E-A2EA-9857F8100A9E}" destId="{B61126A3-9DB4-5B43-979D-D209153F8889}" srcOrd="2" destOrd="0" presId="urn:microsoft.com/office/officeart/2005/8/layout/vList2"/>
    <dgm:cxn modelId="{C3A6BB35-EC48-654E-926B-889E15B12A93}" type="presParOf" srcId="{EE956B61-6309-FD4E-A2EA-9857F8100A9E}" destId="{F5B12702-AFC9-B746-B400-57164EA80257}" srcOrd="3" destOrd="0" presId="urn:microsoft.com/office/officeart/2005/8/layout/vList2"/>
    <dgm:cxn modelId="{6F2CA703-283A-1745-9FA8-247D2EE47DD4}" type="presParOf" srcId="{EE956B61-6309-FD4E-A2EA-9857F8100A9E}" destId="{14E49E97-8793-BD45-B1E1-D6851A2D842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7815B7-83DE-4F99-AC8E-BC45BE4B615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DBD040-49D8-497B-A46B-185D22A097C8}">
      <dgm:prSet/>
      <dgm:spPr/>
      <dgm:t>
        <a:bodyPr/>
        <a:lstStyle/>
        <a:p>
          <a:pPr>
            <a:defRPr cap="all"/>
          </a:pPr>
          <a:r>
            <a:rPr lang="fr-FR" b="1" i="0"/>
            <a:t>Le sprint backlog est une liste de tâches à réaliser par une équipe de développement sur une période donnée. </a:t>
          </a:r>
          <a:endParaRPr lang="en-US"/>
        </a:p>
      </dgm:t>
    </dgm:pt>
    <dgm:pt modelId="{6544F905-F303-4E00-9CC3-B122442371AC}" type="parTrans" cxnId="{D1912A98-6189-49D9-B9D0-4ADD08CCFFBF}">
      <dgm:prSet/>
      <dgm:spPr/>
      <dgm:t>
        <a:bodyPr/>
        <a:lstStyle/>
        <a:p>
          <a:endParaRPr lang="en-US"/>
        </a:p>
      </dgm:t>
    </dgm:pt>
    <dgm:pt modelId="{F2AB8FA8-212F-457B-90C6-C3252577E091}" type="sibTrans" cxnId="{D1912A98-6189-49D9-B9D0-4ADD08CCFFBF}">
      <dgm:prSet/>
      <dgm:spPr/>
      <dgm:t>
        <a:bodyPr/>
        <a:lstStyle/>
        <a:p>
          <a:endParaRPr lang="en-US"/>
        </a:p>
      </dgm:t>
    </dgm:pt>
    <dgm:pt modelId="{0B1B59D4-7810-4A31-BE14-9A41928FFB80}">
      <dgm:prSet/>
      <dgm:spPr/>
      <dgm:t>
        <a:bodyPr/>
        <a:lstStyle/>
        <a:p>
          <a:pPr>
            <a:defRPr cap="all"/>
          </a:pPr>
          <a:r>
            <a:rPr lang="fr-FR"/>
            <a:t>Engagement : Sprint Goal</a:t>
          </a:r>
          <a:endParaRPr lang="en-US"/>
        </a:p>
      </dgm:t>
    </dgm:pt>
    <dgm:pt modelId="{3912C6AF-F48E-40DF-A93B-125EABB8CE6E}" type="parTrans" cxnId="{920CC403-EC56-4DC5-910B-E73406A8C9E6}">
      <dgm:prSet/>
      <dgm:spPr/>
      <dgm:t>
        <a:bodyPr/>
        <a:lstStyle/>
        <a:p>
          <a:endParaRPr lang="en-US"/>
        </a:p>
      </dgm:t>
    </dgm:pt>
    <dgm:pt modelId="{07FDC8AD-ADDC-4B5F-B958-E748893C38D7}" type="sibTrans" cxnId="{920CC403-EC56-4DC5-910B-E73406A8C9E6}">
      <dgm:prSet/>
      <dgm:spPr/>
      <dgm:t>
        <a:bodyPr/>
        <a:lstStyle/>
        <a:p>
          <a:endParaRPr lang="en-US"/>
        </a:p>
      </dgm:t>
    </dgm:pt>
    <dgm:pt modelId="{A003633D-C9BE-4255-B9D0-07CFC5CFF38D}">
      <dgm:prSet/>
      <dgm:spPr/>
      <dgm:t>
        <a:bodyPr/>
        <a:lstStyle/>
        <a:p>
          <a:pPr>
            <a:defRPr cap="all"/>
          </a:pPr>
          <a:r>
            <a:rPr lang="fr-FR" b="0" i="0"/>
            <a:t>L'Objectif de Sprint est un objectif unique que l'équipe Scrum se fixe pour la durée d'un Sprint afin de guider son travail et de fournir une cohérence et une direction claires.</a:t>
          </a:r>
          <a:endParaRPr lang="en-US"/>
        </a:p>
      </dgm:t>
    </dgm:pt>
    <dgm:pt modelId="{B3488AB2-0997-4A48-8245-D9492DF9B495}" type="parTrans" cxnId="{6EABC849-C621-471A-AFEB-61AFE4DD8B61}">
      <dgm:prSet/>
      <dgm:spPr/>
      <dgm:t>
        <a:bodyPr/>
        <a:lstStyle/>
        <a:p>
          <a:endParaRPr lang="en-US"/>
        </a:p>
      </dgm:t>
    </dgm:pt>
    <dgm:pt modelId="{210C3170-C78A-428D-915E-72902A67C812}" type="sibTrans" cxnId="{6EABC849-C621-471A-AFEB-61AFE4DD8B61}">
      <dgm:prSet/>
      <dgm:spPr/>
      <dgm:t>
        <a:bodyPr/>
        <a:lstStyle/>
        <a:p>
          <a:endParaRPr lang="en-US"/>
        </a:p>
      </dgm:t>
    </dgm:pt>
    <dgm:pt modelId="{869DC4AA-5EF7-4C75-8524-85691EA66C94}" type="pres">
      <dgm:prSet presAssocID="{507815B7-83DE-4F99-AC8E-BC45BE4B615C}" presName="root" presStyleCnt="0">
        <dgm:presLayoutVars>
          <dgm:dir/>
          <dgm:resizeHandles val="exact"/>
        </dgm:presLayoutVars>
      </dgm:prSet>
      <dgm:spPr/>
    </dgm:pt>
    <dgm:pt modelId="{5908653B-D3FE-404B-80ED-C854AA129E48}" type="pres">
      <dgm:prSet presAssocID="{81DBD040-49D8-497B-A46B-185D22A097C8}" presName="compNode" presStyleCnt="0"/>
      <dgm:spPr/>
    </dgm:pt>
    <dgm:pt modelId="{64D23F6C-4CDF-4980-A907-5BAA52B37653}" type="pres">
      <dgm:prSet presAssocID="{81DBD040-49D8-497B-A46B-185D22A097C8}" presName="iconBgRect" presStyleLbl="bgShp" presStyleIdx="0" presStyleCnt="3"/>
      <dgm:spPr>
        <a:prstGeom prst="round2DiagRect">
          <a:avLst>
            <a:gd name="adj1" fmla="val 29727"/>
            <a:gd name="adj2" fmla="val 0"/>
          </a:avLst>
        </a:prstGeom>
      </dgm:spPr>
    </dgm:pt>
    <dgm:pt modelId="{A2B05EB4-163A-44E5-A666-3C77FBBFF13C}" type="pres">
      <dgm:prSet presAssocID="{81DBD040-49D8-497B-A46B-185D22A097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7AAB6DF0-81F4-45FA-848E-63A50B11C9F0}" type="pres">
      <dgm:prSet presAssocID="{81DBD040-49D8-497B-A46B-185D22A097C8}" presName="spaceRect" presStyleCnt="0"/>
      <dgm:spPr/>
    </dgm:pt>
    <dgm:pt modelId="{FCBA1BCC-0001-4CB7-99F6-3326B20B2080}" type="pres">
      <dgm:prSet presAssocID="{81DBD040-49D8-497B-A46B-185D22A097C8}" presName="textRect" presStyleLbl="revTx" presStyleIdx="0" presStyleCnt="3">
        <dgm:presLayoutVars>
          <dgm:chMax val="1"/>
          <dgm:chPref val="1"/>
        </dgm:presLayoutVars>
      </dgm:prSet>
      <dgm:spPr/>
    </dgm:pt>
    <dgm:pt modelId="{831D075F-E915-45E1-9B3B-5218232F2928}" type="pres">
      <dgm:prSet presAssocID="{F2AB8FA8-212F-457B-90C6-C3252577E091}" presName="sibTrans" presStyleCnt="0"/>
      <dgm:spPr/>
    </dgm:pt>
    <dgm:pt modelId="{4BD8E89E-9B88-4994-8F6E-8498D7D193C5}" type="pres">
      <dgm:prSet presAssocID="{0B1B59D4-7810-4A31-BE14-9A41928FFB80}" presName="compNode" presStyleCnt="0"/>
      <dgm:spPr/>
    </dgm:pt>
    <dgm:pt modelId="{BBD201F0-D656-4F59-8F04-EC1683179F21}" type="pres">
      <dgm:prSet presAssocID="{0B1B59D4-7810-4A31-BE14-9A41928FFB80}" presName="iconBgRect" presStyleLbl="bgShp" presStyleIdx="1" presStyleCnt="3"/>
      <dgm:spPr>
        <a:prstGeom prst="round2DiagRect">
          <a:avLst>
            <a:gd name="adj1" fmla="val 29727"/>
            <a:gd name="adj2" fmla="val 0"/>
          </a:avLst>
        </a:prstGeom>
      </dgm:spPr>
    </dgm:pt>
    <dgm:pt modelId="{7DC868AB-B64B-47FA-BAA0-943515165667}" type="pres">
      <dgm:prSet presAssocID="{0B1B59D4-7810-4A31-BE14-9A41928FFB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che"/>
        </a:ext>
      </dgm:extLst>
    </dgm:pt>
    <dgm:pt modelId="{7DA657DE-B531-4139-8970-FF5134AE8892}" type="pres">
      <dgm:prSet presAssocID="{0B1B59D4-7810-4A31-BE14-9A41928FFB80}" presName="spaceRect" presStyleCnt="0"/>
      <dgm:spPr/>
    </dgm:pt>
    <dgm:pt modelId="{4C32D8A6-0735-467F-951D-A43A893FBB3B}" type="pres">
      <dgm:prSet presAssocID="{0B1B59D4-7810-4A31-BE14-9A41928FFB80}" presName="textRect" presStyleLbl="revTx" presStyleIdx="1" presStyleCnt="3">
        <dgm:presLayoutVars>
          <dgm:chMax val="1"/>
          <dgm:chPref val="1"/>
        </dgm:presLayoutVars>
      </dgm:prSet>
      <dgm:spPr/>
    </dgm:pt>
    <dgm:pt modelId="{E1651CC4-D663-470B-A19C-A645B53361E0}" type="pres">
      <dgm:prSet presAssocID="{07FDC8AD-ADDC-4B5F-B958-E748893C38D7}" presName="sibTrans" presStyleCnt="0"/>
      <dgm:spPr/>
    </dgm:pt>
    <dgm:pt modelId="{F2EBDA46-4C8C-4016-9444-5C067E5F9CB7}" type="pres">
      <dgm:prSet presAssocID="{A003633D-C9BE-4255-B9D0-07CFC5CFF38D}" presName="compNode" presStyleCnt="0"/>
      <dgm:spPr/>
    </dgm:pt>
    <dgm:pt modelId="{BDEA5560-D2D3-485E-87E6-913BA61A0063}" type="pres">
      <dgm:prSet presAssocID="{A003633D-C9BE-4255-B9D0-07CFC5CFF38D}" presName="iconBgRect" presStyleLbl="bgShp" presStyleIdx="2" presStyleCnt="3"/>
      <dgm:spPr>
        <a:prstGeom prst="round2DiagRect">
          <a:avLst>
            <a:gd name="adj1" fmla="val 29727"/>
            <a:gd name="adj2" fmla="val 0"/>
          </a:avLst>
        </a:prstGeom>
      </dgm:spPr>
    </dgm:pt>
    <dgm:pt modelId="{3E2AD496-856F-4CFC-9D6D-7870E34C4D01}" type="pres">
      <dgm:prSet presAssocID="{A003633D-C9BE-4255-B9D0-07CFC5CFF3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lle"/>
        </a:ext>
      </dgm:extLst>
    </dgm:pt>
    <dgm:pt modelId="{7E6FE9D8-FE0E-49B6-A0CD-FF8A6EE6278D}" type="pres">
      <dgm:prSet presAssocID="{A003633D-C9BE-4255-B9D0-07CFC5CFF38D}" presName="spaceRect" presStyleCnt="0"/>
      <dgm:spPr/>
    </dgm:pt>
    <dgm:pt modelId="{CDB34FB9-5CC7-43BB-88E6-A137DF466B79}" type="pres">
      <dgm:prSet presAssocID="{A003633D-C9BE-4255-B9D0-07CFC5CFF38D}" presName="textRect" presStyleLbl="revTx" presStyleIdx="2" presStyleCnt="3">
        <dgm:presLayoutVars>
          <dgm:chMax val="1"/>
          <dgm:chPref val="1"/>
        </dgm:presLayoutVars>
      </dgm:prSet>
      <dgm:spPr/>
    </dgm:pt>
  </dgm:ptLst>
  <dgm:cxnLst>
    <dgm:cxn modelId="{920CC403-EC56-4DC5-910B-E73406A8C9E6}" srcId="{507815B7-83DE-4F99-AC8E-BC45BE4B615C}" destId="{0B1B59D4-7810-4A31-BE14-9A41928FFB80}" srcOrd="1" destOrd="0" parTransId="{3912C6AF-F48E-40DF-A93B-125EABB8CE6E}" sibTransId="{07FDC8AD-ADDC-4B5F-B958-E748893C38D7}"/>
    <dgm:cxn modelId="{12E3BC26-FB5C-4275-AB12-58C36A827B9B}" type="presOf" srcId="{507815B7-83DE-4F99-AC8E-BC45BE4B615C}" destId="{869DC4AA-5EF7-4C75-8524-85691EA66C94}" srcOrd="0" destOrd="0" presId="urn:microsoft.com/office/officeart/2018/5/layout/IconLeafLabelList"/>
    <dgm:cxn modelId="{6EABC849-C621-471A-AFEB-61AFE4DD8B61}" srcId="{507815B7-83DE-4F99-AC8E-BC45BE4B615C}" destId="{A003633D-C9BE-4255-B9D0-07CFC5CFF38D}" srcOrd="2" destOrd="0" parTransId="{B3488AB2-0997-4A48-8245-D9492DF9B495}" sibTransId="{210C3170-C78A-428D-915E-72902A67C812}"/>
    <dgm:cxn modelId="{FC42B18B-BF5D-46DE-9A11-8591929DAB00}" type="presOf" srcId="{A003633D-C9BE-4255-B9D0-07CFC5CFF38D}" destId="{CDB34FB9-5CC7-43BB-88E6-A137DF466B79}" srcOrd="0" destOrd="0" presId="urn:microsoft.com/office/officeart/2018/5/layout/IconLeafLabelList"/>
    <dgm:cxn modelId="{D1912A98-6189-49D9-B9D0-4ADD08CCFFBF}" srcId="{507815B7-83DE-4F99-AC8E-BC45BE4B615C}" destId="{81DBD040-49D8-497B-A46B-185D22A097C8}" srcOrd="0" destOrd="0" parTransId="{6544F905-F303-4E00-9CC3-B122442371AC}" sibTransId="{F2AB8FA8-212F-457B-90C6-C3252577E091}"/>
    <dgm:cxn modelId="{451F32D1-F432-4D60-88C6-F659696F8A15}" type="presOf" srcId="{81DBD040-49D8-497B-A46B-185D22A097C8}" destId="{FCBA1BCC-0001-4CB7-99F6-3326B20B2080}" srcOrd="0" destOrd="0" presId="urn:microsoft.com/office/officeart/2018/5/layout/IconLeafLabelList"/>
    <dgm:cxn modelId="{EA5066EE-1C76-4493-94BB-C9AC99A58BD3}" type="presOf" srcId="{0B1B59D4-7810-4A31-BE14-9A41928FFB80}" destId="{4C32D8A6-0735-467F-951D-A43A893FBB3B}" srcOrd="0" destOrd="0" presId="urn:microsoft.com/office/officeart/2018/5/layout/IconLeafLabelList"/>
    <dgm:cxn modelId="{53A8A748-6E1E-490D-80B2-5B5480AE6B14}" type="presParOf" srcId="{869DC4AA-5EF7-4C75-8524-85691EA66C94}" destId="{5908653B-D3FE-404B-80ED-C854AA129E48}" srcOrd="0" destOrd="0" presId="urn:microsoft.com/office/officeart/2018/5/layout/IconLeafLabelList"/>
    <dgm:cxn modelId="{FE9C8C1D-8A3A-4A27-AEE3-6377FB6A30FA}" type="presParOf" srcId="{5908653B-D3FE-404B-80ED-C854AA129E48}" destId="{64D23F6C-4CDF-4980-A907-5BAA52B37653}" srcOrd="0" destOrd="0" presId="urn:microsoft.com/office/officeart/2018/5/layout/IconLeafLabelList"/>
    <dgm:cxn modelId="{85EFFCC9-A4F8-44AE-8E04-89AE78C52535}" type="presParOf" srcId="{5908653B-D3FE-404B-80ED-C854AA129E48}" destId="{A2B05EB4-163A-44E5-A666-3C77FBBFF13C}" srcOrd="1" destOrd="0" presId="urn:microsoft.com/office/officeart/2018/5/layout/IconLeafLabelList"/>
    <dgm:cxn modelId="{52A96199-BF85-48B6-9B1C-4B98FE9737D6}" type="presParOf" srcId="{5908653B-D3FE-404B-80ED-C854AA129E48}" destId="{7AAB6DF0-81F4-45FA-848E-63A50B11C9F0}" srcOrd="2" destOrd="0" presId="urn:microsoft.com/office/officeart/2018/5/layout/IconLeafLabelList"/>
    <dgm:cxn modelId="{01EA1F14-8FBA-41F5-822C-33C106356FDD}" type="presParOf" srcId="{5908653B-D3FE-404B-80ED-C854AA129E48}" destId="{FCBA1BCC-0001-4CB7-99F6-3326B20B2080}" srcOrd="3" destOrd="0" presId="urn:microsoft.com/office/officeart/2018/5/layout/IconLeafLabelList"/>
    <dgm:cxn modelId="{89AA842E-F697-4B94-BB75-9D9E30492841}" type="presParOf" srcId="{869DC4AA-5EF7-4C75-8524-85691EA66C94}" destId="{831D075F-E915-45E1-9B3B-5218232F2928}" srcOrd="1" destOrd="0" presId="urn:microsoft.com/office/officeart/2018/5/layout/IconLeafLabelList"/>
    <dgm:cxn modelId="{3C6219E2-5226-4DAB-844C-D575B925FB12}" type="presParOf" srcId="{869DC4AA-5EF7-4C75-8524-85691EA66C94}" destId="{4BD8E89E-9B88-4994-8F6E-8498D7D193C5}" srcOrd="2" destOrd="0" presId="urn:microsoft.com/office/officeart/2018/5/layout/IconLeafLabelList"/>
    <dgm:cxn modelId="{FAD16761-5C97-403C-A29A-26C855D92797}" type="presParOf" srcId="{4BD8E89E-9B88-4994-8F6E-8498D7D193C5}" destId="{BBD201F0-D656-4F59-8F04-EC1683179F21}" srcOrd="0" destOrd="0" presId="urn:microsoft.com/office/officeart/2018/5/layout/IconLeafLabelList"/>
    <dgm:cxn modelId="{21181FF0-2D3E-4B7C-9547-B2F1463A8D5E}" type="presParOf" srcId="{4BD8E89E-9B88-4994-8F6E-8498D7D193C5}" destId="{7DC868AB-B64B-47FA-BAA0-943515165667}" srcOrd="1" destOrd="0" presId="urn:microsoft.com/office/officeart/2018/5/layout/IconLeafLabelList"/>
    <dgm:cxn modelId="{72205373-728F-4F9B-A8D9-DE8BD7743537}" type="presParOf" srcId="{4BD8E89E-9B88-4994-8F6E-8498D7D193C5}" destId="{7DA657DE-B531-4139-8970-FF5134AE8892}" srcOrd="2" destOrd="0" presId="urn:microsoft.com/office/officeart/2018/5/layout/IconLeafLabelList"/>
    <dgm:cxn modelId="{5A2C35D7-0004-4BCB-B6CE-7B89EC4D1EDE}" type="presParOf" srcId="{4BD8E89E-9B88-4994-8F6E-8498D7D193C5}" destId="{4C32D8A6-0735-467F-951D-A43A893FBB3B}" srcOrd="3" destOrd="0" presId="urn:microsoft.com/office/officeart/2018/5/layout/IconLeafLabelList"/>
    <dgm:cxn modelId="{46E3F4A4-DC78-4DA8-A393-F83DA1D194B9}" type="presParOf" srcId="{869DC4AA-5EF7-4C75-8524-85691EA66C94}" destId="{E1651CC4-D663-470B-A19C-A645B53361E0}" srcOrd="3" destOrd="0" presId="urn:microsoft.com/office/officeart/2018/5/layout/IconLeafLabelList"/>
    <dgm:cxn modelId="{8BEEE7A6-0F02-412E-A473-B13BD4B05D56}" type="presParOf" srcId="{869DC4AA-5EF7-4C75-8524-85691EA66C94}" destId="{F2EBDA46-4C8C-4016-9444-5C067E5F9CB7}" srcOrd="4" destOrd="0" presId="urn:microsoft.com/office/officeart/2018/5/layout/IconLeafLabelList"/>
    <dgm:cxn modelId="{F382589A-336C-427C-A381-642C139EE0DE}" type="presParOf" srcId="{F2EBDA46-4C8C-4016-9444-5C067E5F9CB7}" destId="{BDEA5560-D2D3-485E-87E6-913BA61A0063}" srcOrd="0" destOrd="0" presId="urn:microsoft.com/office/officeart/2018/5/layout/IconLeafLabelList"/>
    <dgm:cxn modelId="{FE27A94C-89F3-462B-9797-9AEBFA63DC5E}" type="presParOf" srcId="{F2EBDA46-4C8C-4016-9444-5C067E5F9CB7}" destId="{3E2AD496-856F-4CFC-9D6D-7870E34C4D01}" srcOrd="1" destOrd="0" presId="urn:microsoft.com/office/officeart/2018/5/layout/IconLeafLabelList"/>
    <dgm:cxn modelId="{99B0A254-6E77-4A3C-B539-52EDA7F1A866}" type="presParOf" srcId="{F2EBDA46-4C8C-4016-9444-5C067E5F9CB7}" destId="{7E6FE9D8-FE0E-49B6-A0CD-FF8A6EE6278D}" srcOrd="2" destOrd="0" presId="urn:microsoft.com/office/officeart/2018/5/layout/IconLeafLabelList"/>
    <dgm:cxn modelId="{E784F2D7-F2A6-4359-BB43-7AA9B02C255B}" type="presParOf" srcId="{F2EBDA46-4C8C-4016-9444-5C067E5F9CB7}" destId="{CDB34FB9-5CC7-43BB-88E6-A137DF466B79}"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F8C908-5AEE-4F8B-A82A-F2D13D51F8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9C598B1-A898-4D98-A4DB-6BC025C48755}">
      <dgm:prSet/>
      <dgm:spPr/>
      <dgm:t>
        <a:bodyPr/>
        <a:lstStyle/>
        <a:p>
          <a:r>
            <a:rPr lang="fr-FR" b="1" i="0"/>
            <a:t>Un incrément est la partie d'un travail réalisé qui permet de s'approcher de la vision du produit final. À la fin d'un Sprint, le nouvel incrément doit être « Fini », ce qui implique qu'il est publiable et qu'il correspond à la définition de « Fini » (Definition of Done).</a:t>
          </a:r>
          <a:endParaRPr lang="en-US"/>
        </a:p>
      </dgm:t>
    </dgm:pt>
    <dgm:pt modelId="{EAC7B33D-AE11-4EFC-AE7D-0C08042E6902}" type="parTrans" cxnId="{9FC9B023-B0A2-4920-85D0-3E5D3B9B8830}">
      <dgm:prSet/>
      <dgm:spPr/>
      <dgm:t>
        <a:bodyPr/>
        <a:lstStyle/>
        <a:p>
          <a:endParaRPr lang="en-US"/>
        </a:p>
      </dgm:t>
    </dgm:pt>
    <dgm:pt modelId="{390385EE-1100-433B-BE98-73061039D85F}" type="sibTrans" cxnId="{9FC9B023-B0A2-4920-85D0-3E5D3B9B8830}">
      <dgm:prSet/>
      <dgm:spPr/>
      <dgm:t>
        <a:bodyPr/>
        <a:lstStyle/>
        <a:p>
          <a:endParaRPr lang="en-US"/>
        </a:p>
      </dgm:t>
    </dgm:pt>
    <dgm:pt modelId="{F56E7481-AD7E-4FBE-A0AE-B06A383DB820}">
      <dgm:prSet/>
      <dgm:spPr/>
      <dgm:t>
        <a:bodyPr/>
        <a:lstStyle/>
        <a:p>
          <a:r>
            <a:rPr lang="fr-FR"/>
            <a:t>Engagement : Defintion of Done</a:t>
          </a:r>
          <a:endParaRPr lang="en-US"/>
        </a:p>
      </dgm:t>
    </dgm:pt>
    <dgm:pt modelId="{20D9BF5A-E931-4AE7-8750-F26958634FE0}" type="parTrans" cxnId="{DAF1C4D2-EA1C-418F-B2CD-43EB8572D8E5}">
      <dgm:prSet/>
      <dgm:spPr/>
      <dgm:t>
        <a:bodyPr/>
        <a:lstStyle/>
        <a:p>
          <a:endParaRPr lang="en-US"/>
        </a:p>
      </dgm:t>
    </dgm:pt>
    <dgm:pt modelId="{A15AB41D-78EB-49C4-8190-DBACEFDD4B49}" type="sibTrans" cxnId="{DAF1C4D2-EA1C-418F-B2CD-43EB8572D8E5}">
      <dgm:prSet/>
      <dgm:spPr/>
      <dgm:t>
        <a:bodyPr/>
        <a:lstStyle/>
        <a:p>
          <a:endParaRPr lang="en-US"/>
        </a:p>
      </dgm:t>
    </dgm:pt>
    <dgm:pt modelId="{AF62D7EC-3DF0-4E6D-AC50-1A9F8434CEE2}">
      <dgm:prSet/>
      <dgm:spPr/>
      <dgm:t>
        <a:bodyPr/>
        <a:lstStyle/>
        <a:p>
          <a:r>
            <a:rPr lang="fr-FR" b="0" i="0"/>
            <a:t>La Définition de Terminé (DoD) est un ensemble clair et convenu de critères ou de normes qui doivent être remplis pour qu'un élément du backlog produit soit considéré comme terminé, prêt à être livré et potentiellement expédiable.</a:t>
          </a:r>
          <a:endParaRPr lang="en-US"/>
        </a:p>
      </dgm:t>
    </dgm:pt>
    <dgm:pt modelId="{2633643C-4132-4BB8-B9D1-1124D00A8E49}" type="parTrans" cxnId="{2CC505BC-3541-40F6-B944-C35BDBA01589}">
      <dgm:prSet/>
      <dgm:spPr/>
      <dgm:t>
        <a:bodyPr/>
        <a:lstStyle/>
        <a:p>
          <a:endParaRPr lang="en-US"/>
        </a:p>
      </dgm:t>
    </dgm:pt>
    <dgm:pt modelId="{D892299D-31AA-4792-9CCB-48E3618C3F0F}" type="sibTrans" cxnId="{2CC505BC-3541-40F6-B944-C35BDBA01589}">
      <dgm:prSet/>
      <dgm:spPr/>
      <dgm:t>
        <a:bodyPr/>
        <a:lstStyle/>
        <a:p>
          <a:endParaRPr lang="en-US"/>
        </a:p>
      </dgm:t>
    </dgm:pt>
    <dgm:pt modelId="{135375BB-2C4C-A449-81DA-C1E65F8B066E}" type="pres">
      <dgm:prSet presAssocID="{CFF8C908-5AEE-4F8B-A82A-F2D13D51F88D}" presName="linear" presStyleCnt="0">
        <dgm:presLayoutVars>
          <dgm:animLvl val="lvl"/>
          <dgm:resizeHandles val="exact"/>
        </dgm:presLayoutVars>
      </dgm:prSet>
      <dgm:spPr/>
    </dgm:pt>
    <dgm:pt modelId="{4A0FCF4A-34E1-3D4A-935F-447B5E970330}" type="pres">
      <dgm:prSet presAssocID="{F9C598B1-A898-4D98-A4DB-6BC025C48755}" presName="parentText" presStyleLbl="node1" presStyleIdx="0" presStyleCnt="3">
        <dgm:presLayoutVars>
          <dgm:chMax val="0"/>
          <dgm:bulletEnabled val="1"/>
        </dgm:presLayoutVars>
      </dgm:prSet>
      <dgm:spPr/>
    </dgm:pt>
    <dgm:pt modelId="{AE34241A-B944-F945-986A-31BBBD21D9F2}" type="pres">
      <dgm:prSet presAssocID="{390385EE-1100-433B-BE98-73061039D85F}" presName="spacer" presStyleCnt="0"/>
      <dgm:spPr/>
    </dgm:pt>
    <dgm:pt modelId="{3A82D09B-4E46-A444-96F7-D0DB564BF762}" type="pres">
      <dgm:prSet presAssocID="{F56E7481-AD7E-4FBE-A0AE-B06A383DB820}" presName="parentText" presStyleLbl="node1" presStyleIdx="1" presStyleCnt="3">
        <dgm:presLayoutVars>
          <dgm:chMax val="0"/>
          <dgm:bulletEnabled val="1"/>
        </dgm:presLayoutVars>
      </dgm:prSet>
      <dgm:spPr/>
    </dgm:pt>
    <dgm:pt modelId="{149F5BFC-0948-584C-9740-FC58BB9289ED}" type="pres">
      <dgm:prSet presAssocID="{A15AB41D-78EB-49C4-8190-DBACEFDD4B49}" presName="spacer" presStyleCnt="0"/>
      <dgm:spPr/>
    </dgm:pt>
    <dgm:pt modelId="{45B84E80-6E13-434C-AD87-BC90FBE88EF3}" type="pres">
      <dgm:prSet presAssocID="{AF62D7EC-3DF0-4E6D-AC50-1A9F8434CEE2}" presName="parentText" presStyleLbl="node1" presStyleIdx="2" presStyleCnt="3">
        <dgm:presLayoutVars>
          <dgm:chMax val="0"/>
          <dgm:bulletEnabled val="1"/>
        </dgm:presLayoutVars>
      </dgm:prSet>
      <dgm:spPr/>
    </dgm:pt>
  </dgm:ptLst>
  <dgm:cxnLst>
    <dgm:cxn modelId="{1D95F006-EEEB-F24D-83F7-CAD9A0FEFA69}" type="presOf" srcId="{F56E7481-AD7E-4FBE-A0AE-B06A383DB820}" destId="{3A82D09B-4E46-A444-96F7-D0DB564BF762}" srcOrd="0" destOrd="0" presId="urn:microsoft.com/office/officeart/2005/8/layout/vList2"/>
    <dgm:cxn modelId="{9FC9B023-B0A2-4920-85D0-3E5D3B9B8830}" srcId="{CFF8C908-5AEE-4F8B-A82A-F2D13D51F88D}" destId="{F9C598B1-A898-4D98-A4DB-6BC025C48755}" srcOrd="0" destOrd="0" parTransId="{EAC7B33D-AE11-4EFC-AE7D-0C08042E6902}" sibTransId="{390385EE-1100-433B-BE98-73061039D85F}"/>
    <dgm:cxn modelId="{B07AC271-4FE0-454C-963C-AB0B2DAA8535}" type="presOf" srcId="{F9C598B1-A898-4D98-A4DB-6BC025C48755}" destId="{4A0FCF4A-34E1-3D4A-935F-447B5E970330}" srcOrd="0" destOrd="0" presId="urn:microsoft.com/office/officeart/2005/8/layout/vList2"/>
    <dgm:cxn modelId="{D692A081-F0F0-2142-8C07-9D371C89A7EE}" type="presOf" srcId="{CFF8C908-5AEE-4F8B-A82A-F2D13D51F88D}" destId="{135375BB-2C4C-A449-81DA-C1E65F8B066E}" srcOrd="0" destOrd="0" presId="urn:microsoft.com/office/officeart/2005/8/layout/vList2"/>
    <dgm:cxn modelId="{31BD0EB5-8DE3-5B41-818C-64494D6C3824}" type="presOf" srcId="{AF62D7EC-3DF0-4E6D-AC50-1A9F8434CEE2}" destId="{45B84E80-6E13-434C-AD87-BC90FBE88EF3}" srcOrd="0" destOrd="0" presId="urn:microsoft.com/office/officeart/2005/8/layout/vList2"/>
    <dgm:cxn modelId="{2CC505BC-3541-40F6-B944-C35BDBA01589}" srcId="{CFF8C908-5AEE-4F8B-A82A-F2D13D51F88D}" destId="{AF62D7EC-3DF0-4E6D-AC50-1A9F8434CEE2}" srcOrd="2" destOrd="0" parTransId="{2633643C-4132-4BB8-B9D1-1124D00A8E49}" sibTransId="{D892299D-31AA-4792-9CCB-48E3618C3F0F}"/>
    <dgm:cxn modelId="{DAF1C4D2-EA1C-418F-B2CD-43EB8572D8E5}" srcId="{CFF8C908-5AEE-4F8B-A82A-F2D13D51F88D}" destId="{F56E7481-AD7E-4FBE-A0AE-B06A383DB820}" srcOrd="1" destOrd="0" parTransId="{20D9BF5A-E931-4AE7-8750-F26958634FE0}" sibTransId="{A15AB41D-78EB-49C4-8190-DBACEFDD4B49}"/>
    <dgm:cxn modelId="{BC7E106D-F443-274B-AB93-C9D151D5B13A}" type="presParOf" srcId="{135375BB-2C4C-A449-81DA-C1E65F8B066E}" destId="{4A0FCF4A-34E1-3D4A-935F-447B5E970330}" srcOrd="0" destOrd="0" presId="urn:microsoft.com/office/officeart/2005/8/layout/vList2"/>
    <dgm:cxn modelId="{8DE5D623-E037-E14E-87EE-FE0ECC103C1B}" type="presParOf" srcId="{135375BB-2C4C-A449-81DA-C1E65F8B066E}" destId="{AE34241A-B944-F945-986A-31BBBD21D9F2}" srcOrd="1" destOrd="0" presId="urn:microsoft.com/office/officeart/2005/8/layout/vList2"/>
    <dgm:cxn modelId="{7E8059C3-C7B0-3745-BCDD-D51EB0094A8B}" type="presParOf" srcId="{135375BB-2C4C-A449-81DA-C1E65F8B066E}" destId="{3A82D09B-4E46-A444-96F7-D0DB564BF762}" srcOrd="2" destOrd="0" presId="urn:microsoft.com/office/officeart/2005/8/layout/vList2"/>
    <dgm:cxn modelId="{DED5ADEF-0A35-CD40-8B11-3A1255E1F708}" type="presParOf" srcId="{135375BB-2C4C-A449-81DA-C1E65F8B066E}" destId="{149F5BFC-0948-584C-9740-FC58BB9289ED}" srcOrd="3" destOrd="0" presId="urn:microsoft.com/office/officeart/2005/8/layout/vList2"/>
    <dgm:cxn modelId="{24DC63D9-6551-4942-AFB1-9770CD21826C}" type="presParOf" srcId="{135375BB-2C4C-A449-81DA-C1E65F8B066E}" destId="{45B84E80-6E13-434C-AD87-BC90FBE88EF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DC5D4-EA5F-4139-908F-D0E664E3AA58}">
      <dsp:nvSpPr>
        <dsp:cNvPr id="0" name=""/>
        <dsp:cNvSpPr/>
      </dsp:nvSpPr>
      <dsp:spPr>
        <a:xfrm>
          <a:off x="1775760" y="1061"/>
          <a:ext cx="3115312" cy="155765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a:latin typeface="Calibri Light" panose="020F0302020204030204"/>
            </a:rPr>
            <a:t>Assurer</a:t>
          </a:r>
          <a:r>
            <a:rPr lang="en-US" sz="2500" kern="1200"/>
            <a:t> un produit finale à forte valeur </a:t>
          </a:r>
          <a:r>
            <a:rPr lang="en-US" sz="2500" kern="1200">
              <a:latin typeface="Calibri Light" panose="020F0302020204030204"/>
            </a:rPr>
            <a:t>notamment</a:t>
          </a:r>
          <a:r>
            <a:rPr lang="en-US" sz="2500" kern="1200"/>
            <a:t> en s'assurant:</a:t>
          </a:r>
        </a:p>
      </dsp:txBody>
      <dsp:txXfrm>
        <a:off x="1821382" y="46683"/>
        <a:ext cx="3024068" cy="1466412"/>
      </dsp:txXfrm>
    </dsp:sp>
    <dsp:sp modelId="{497B4A6F-E1F4-4D1B-80E7-77CB22DAA44F}">
      <dsp:nvSpPr>
        <dsp:cNvPr id="0" name=""/>
        <dsp:cNvSpPr/>
      </dsp:nvSpPr>
      <dsp:spPr>
        <a:xfrm>
          <a:off x="2087291" y="1558717"/>
          <a:ext cx="311531" cy="1168242"/>
        </a:xfrm>
        <a:custGeom>
          <a:avLst/>
          <a:gdLst/>
          <a:ahLst/>
          <a:cxnLst/>
          <a:rect l="0" t="0" r="0" b="0"/>
          <a:pathLst>
            <a:path>
              <a:moveTo>
                <a:pt x="0" y="0"/>
              </a:moveTo>
              <a:lnTo>
                <a:pt x="0" y="1168242"/>
              </a:lnTo>
              <a:lnTo>
                <a:pt x="311531" y="116824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FE2A765-C3B9-4C1E-A178-5C2214EB44A8}">
      <dsp:nvSpPr>
        <dsp:cNvPr id="0" name=""/>
        <dsp:cNvSpPr/>
      </dsp:nvSpPr>
      <dsp:spPr>
        <a:xfrm>
          <a:off x="2398822" y="1948131"/>
          <a:ext cx="2492249" cy="155765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D'une bonne gestion du product backlog</a:t>
          </a:r>
        </a:p>
      </dsp:txBody>
      <dsp:txXfrm>
        <a:off x="2444444" y="1993753"/>
        <a:ext cx="2401005" cy="1466412"/>
      </dsp:txXfrm>
    </dsp:sp>
    <dsp:sp modelId="{8B06D5D9-9E8C-462D-82FF-9684AD58A13B}">
      <dsp:nvSpPr>
        <dsp:cNvPr id="0" name=""/>
        <dsp:cNvSpPr/>
      </dsp:nvSpPr>
      <dsp:spPr>
        <a:xfrm>
          <a:off x="2087291" y="1558717"/>
          <a:ext cx="311531" cy="3115312"/>
        </a:xfrm>
        <a:custGeom>
          <a:avLst/>
          <a:gdLst/>
          <a:ahLst/>
          <a:cxnLst/>
          <a:rect l="0" t="0" r="0" b="0"/>
          <a:pathLst>
            <a:path>
              <a:moveTo>
                <a:pt x="0" y="0"/>
              </a:moveTo>
              <a:lnTo>
                <a:pt x="0" y="3115312"/>
              </a:lnTo>
              <a:lnTo>
                <a:pt x="311531" y="311531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A137174-D435-42CA-A80D-11BC7DF09F77}">
      <dsp:nvSpPr>
        <dsp:cNvPr id="0" name=""/>
        <dsp:cNvSpPr/>
      </dsp:nvSpPr>
      <dsp:spPr>
        <a:xfrm>
          <a:off x="2398822" y="3895202"/>
          <a:ext cx="2492249" cy="155765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D'une communication claire et transparente sur le product goal</a:t>
          </a:r>
        </a:p>
      </dsp:txBody>
      <dsp:txXfrm>
        <a:off x="2444444" y="3940824"/>
        <a:ext cx="2401005" cy="1466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6D4FC-4F0D-4628-B3CB-78C47F5E060F}">
      <dsp:nvSpPr>
        <dsp:cNvPr id="0" name=""/>
        <dsp:cNvSpPr/>
      </dsp:nvSpPr>
      <dsp:spPr>
        <a:xfrm>
          <a:off x="0" y="30752"/>
          <a:ext cx="10927829" cy="11536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Echange entre le PO et les developers pour définir les éléments du backlog à inclure dans le sprint à venir</a:t>
          </a:r>
          <a:endParaRPr lang="en-US" sz="2900" kern="1200"/>
        </a:p>
      </dsp:txBody>
      <dsp:txXfrm>
        <a:off x="56315" y="87067"/>
        <a:ext cx="10815199" cy="1040990"/>
      </dsp:txXfrm>
    </dsp:sp>
    <dsp:sp modelId="{72B5C760-8A1D-4B82-899B-3F7D1591B465}">
      <dsp:nvSpPr>
        <dsp:cNvPr id="0" name=""/>
        <dsp:cNvSpPr/>
      </dsp:nvSpPr>
      <dsp:spPr>
        <a:xfrm>
          <a:off x="0" y="1267892"/>
          <a:ext cx="10927829" cy="11536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Définir l'objectif du sprint à venir</a:t>
          </a:r>
          <a:endParaRPr lang="en-US" sz="2900" kern="1200"/>
        </a:p>
      </dsp:txBody>
      <dsp:txXfrm>
        <a:off x="56315" y="1324207"/>
        <a:ext cx="10815199" cy="1040990"/>
      </dsp:txXfrm>
    </dsp:sp>
    <dsp:sp modelId="{5A8C3C7A-8E81-4376-9384-462FC1ADA634}">
      <dsp:nvSpPr>
        <dsp:cNvPr id="0" name=""/>
        <dsp:cNvSpPr/>
      </dsp:nvSpPr>
      <dsp:spPr>
        <a:xfrm>
          <a:off x="0" y="2505032"/>
          <a:ext cx="10927829" cy="11536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fr-FR" sz="2900" kern="1200"/>
            <a:t>Tout le monde peut y assister</a:t>
          </a:r>
          <a:endParaRPr lang="en-US" sz="2900" kern="1200"/>
        </a:p>
      </dsp:txBody>
      <dsp:txXfrm>
        <a:off x="56315" y="2561347"/>
        <a:ext cx="10815199" cy="1040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EB51D-5498-4207-9116-1E7F486B9335}">
      <dsp:nvSpPr>
        <dsp:cNvPr id="0" name=""/>
        <dsp:cNvSpPr/>
      </dsp:nvSpPr>
      <dsp:spPr>
        <a:xfrm>
          <a:off x="562927" y="7882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4C2465-2CD5-4996-9BF7-B6223499D6FB}">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B98CA3-CD52-4630-A353-430473C0D65D}">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fr-FR" sz="1200" kern="1200"/>
            <a:t>Vérifier l'avancement du travail fait</a:t>
          </a:r>
          <a:endParaRPr lang="en-US" sz="1200" kern="1200"/>
        </a:p>
      </dsp:txBody>
      <dsp:txXfrm>
        <a:off x="100682" y="2684598"/>
        <a:ext cx="2370489" cy="720000"/>
      </dsp:txXfrm>
    </dsp:sp>
    <dsp:sp modelId="{39882A80-7EC6-4401-AEA4-B08BEFA08BDD}">
      <dsp:nvSpPr>
        <dsp:cNvPr id="0" name=""/>
        <dsp:cNvSpPr/>
      </dsp:nvSpPr>
      <dsp:spPr>
        <a:xfrm>
          <a:off x="3348252" y="7882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B2973-2516-4403-9418-8A1397A4DDF7}">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C2CD54-F14B-4B6E-B0F1-FF103BF64227}">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fr-FR" sz="1200" kern="1200"/>
            <a:t>Ajuster le Sprint Backlog si nécessaire</a:t>
          </a:r>
          <a:endParaRPr lang="en-US" sz="1200" kern="1200"/>
        </a:p>
      </dsp:txBody>
      <dsp:txXfrm>
        <a:off x="2886007" y="2684598"/>
        <a:ext cx="2370489" cy="720000"/>
      </dsp:txXfrm>
    </dsp:sp>
    <dsp:sp modelId="{3E9BE866-FE30-4D63-A586-665BEF4626C7}">
      <dsp:nvSpPr>
        <dsp:cNvPr id="0" name=""/>
        <dsp:cNvSpPr/>
      </dsp:nvSpPr>
      <dsp:spPr>
        <a:xfrm>
          <a:off x="6133577" y="7882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CA499-5F00-4239-B29B-6AF4AC75B3C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34AE6-0F3D-4F96-A0FD-1510DFAA4727}">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fr-FR" sz="1200" kern="1200"/>
            <a:t>Permet de mieux communiquer, identifier les possibles problèmes ainsi que la transparence</a:t>
          </a:r>
          <a:endParaRPr lang="en-US" sz="1200" kern="1200"/>
        </a:p>
      </dsp:txBody>
      <dsp:txXfrm>
        <a:off x="5671332" y="2684598"/>
        <a:ext cx="2370489" cy="720000"/>
      </dsp:txXfrm>
    </dsp:sp>
    <dsp:sp modelId="{4226C91A-44DE-4945-84B3-2DE47C9DAAB6}">
      <dsp:nvSpPr>
        <dsp:cNvPr id="0" name=""/>
        <dsp:cNvSpPr/>
      </dsp:nvSpPr>
      <dsp:spPr>
        <a:xfrm>
          <a:off x="8918902" y="7882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FCEC9-D8F6-46ED-84CD-8446D0E43904}">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0AFC50-8A2C-464C-A311-7ECF71EEF498}">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fr-FR" sz="1200" kern="1200"/>
            <a:t>Fais pour les personnes travaillant activement sur le produit</a:t>
          </a:r>
          <a:endParaRPr lang="en-US" sz="1200" kern="1200"/>
        </a:p>
      </dsp:txBody>
      <dsp:txXfrm>
        <a:off x="8456657" y="2684598"/>
        <a:ext cx="2370489"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C9278-A403-431B-8981-093B939B9F7D}">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D4F64C-8BEC-482A-9E3E-314D5939D629}">
      <dsp:nvSpPr>
        <dsp:cNvPr id="0" name=""/>
        <dsp:cNvSpPr/>
      </dsp:nvSpPr>
      <dsp:spPr>
        <a:xfrm>
          <a:off x="1135476" y="870715"/>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23492-3826-4881-8F90-4B628AA9E06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Présente le travail fini au client</a:t>
          </a:r>
          <a:endParaRPr lang="en-US" sz="1700" kern="1200"/>
        </a:p>
      </dsp:txBody>
      <dsp:txXfrm>
        <a:off x="93445" y="3018902"/>
        <a:ext cx="3206250" cy="720000"/>
      </dsp:txXfrm>
    </dsp:sp>
    <dsp:sp modelId="{0E39CEF5-279D-42AD-8335-B1E7402D623D}">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9B17B-9421-41A8-9BF1-A4465855D81A}">
      <dsp:nvSpPr>
        <dsp:cNvPr id="0" name=""/>
        <dsp:cNvSpPr/>
      </dsp:nvSpPr>
      <dsp:spPr>
        <a:xfrm>
          <a:off x="4902820" y="870715"/>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78D2A6-6F44-4C4C-945A-DFA3A75C4BFE}">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Récolte des feedback</a:t>
          </a:r>
          <a:endParaRPr lang="en-US" sz="1700" kern="1200"/>
        </a:p>
      </dsp:txBody>
      <dsp:txXfrm>
        <a:off x="3860789" y="3018902"/>
        <a:ext cx="3206250" cy="720000"/>
      </dsp:txXfrm>
    </dsp:sp>
    <dsp:sp modelId="{B839B0DE-ACA5-4E33-82C2-1040DD638B1D}">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2ED00A-A855-4DB1-80C6-93B79250CD46}">
      <dsp:nvSpPr>
        <dsp:cNvPr id="0" name=""/>
        <dsp:cNvSpPr/>
      </dsp:nvSpPr>
      <dsp:spPr>
        <a:xfrm>
          <a:off x="8670164" y="870715"/>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D88BB4-4CD4-43AE-978A-D61FC7EFD427}">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Examine le résultat du sprint et détermine les possibles axe d'amélioration</a:t>
          </a:r>
          <a:endParaRPr lang="en-US" sz="1700" kern="1200"/>
        </a:p>
      </dsp:txBody>
      <dsp:txXfrm>
        <a:off x="7628133" y="3018902"/>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2E450-64D9-4E2A-8E38-FE195BD579C4}">
      <dsp:nvSpPr>
        <dsp:cNvPr id="0" name=""/>
        <dsp:cNvSpPr/>
      </dsp:nvSpPr>
      <dsp:spPr>
        <a:xfrm>
          <a:off x="718664" y="2022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A00F5-021D-4029-99C5-71468E82834B}">
      <dsp:nvSpPr>
        <dsp:cNvPr id="0" name=""/>
        <dsp:cNvSpPr/>
      </dsp:nvSpPr>
      <dsp:spPr>
        <a:xfrm>
          <a:off x="1135476" y="6190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F18516-DC02-4319-960D-946AD32CA799}">
      <dsp:nvSpPr>
        <dsp:cNvPr id="0" name=""/>
        <dsp:cNvSpPr/>
      </dsp:nvSpPr>
      <dsp:spPr>
        <a:xfrm>
          <a:off x="93445"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Examine comment le dernier sprint s'est déroulé</a:t>
          </a:r>
          <a:endParaRPr lang="en-US" sz="1700" kern="1200"/>
        </a:p>
      </dsp:txBody>
      <dsp:txXfrm>
        <a:off x="93445" y="2767202"/>
        <a:ext cx="3206250" cy="720000"/>
      </dsp:txXfrm>
    </dsp:sp>
    <dsp:sp modelId="{56554D3A-A7EE-4F4C-BEC0-6DCED4A8839A}">
      <dsp:nvSpPr>
        <dsp:cNvPr id="0" name=""/>
        <dsp:cNvSpPr/>
      </dsp:nvSpPr>
      <dsp:spPr>
        <a:xfrm>
          <a:off x="4486008" y="2022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9CB6C-6CD6-4481-93C1-802ADD4EBA8A}">
      <dsp:nvSpPr>
        <dsp:cNvPr id="0" name=""/>
        <dsp:cNvSpPr/>
      </dsp:nvSpPr>
      <dsp:spPr>
        <a:xfrm>
          <a:off x="4902820" y="6190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BDDC7A-A3F9-4CCD-B2AC-987EB5A8ABBD}">
      <dsp:nvSpPr>
        <dsp:cNvPr id="0" name=""/>
        <dsp:cNvSpPr/>
      </dsp:nvSpPr>
      <dsp:spPr>
        <a:xfrm>
          <a:off x="3860789"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Discussion à propos des difficultés rencontrées durant le sprint</a:t>
          </a:r>
          <a:endParaRPr lang="en-US" sz="1700" kern="1200"/>
        </a:p>
      </dsp:txBody>
      <dsp:txXfrm>
        <a:off x="3860789" y="2767202"/>
        <a:ext cx="3206250" cy="720000"/>
      </dsp:txXfrm>
    </dsp:sp>
    <dsp:sp modelId="{6F74B6AE-D711-4970-A69B-978DF2F3C5A4}">
      <dsp:nvSpPr>
        <dsp:cNvPr id="0" name=""/>
        <dsp:cNvSpPr/>
      </dsp:nvSpPr>
      <dsp:spPr>
        <a:xfrm>
          <a:off x="8253352" y="2022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63D25-209E-43C3-B920-006A577C0ACB}">
      <dsp:nvSpPr>
        <dsp:cNvPr id="0" name=""/>
        <dsp:cNvSpPr/>
      </dsp:nvSpPr>
      <dsp:spPr>
        <a:xfrm>
          <a:off x="8670164" y="6190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A2C006-4D56-49E5-B91B-E97FC2439B2B}">
      <dsp:nvSpPr>
        <dsp:cNvPr id="0" name=""/>
        <dsp:cNvSpPr/>
      </dsp:nvSpPr>
      <dsp:spPr>
        <a:xfrm>
          <a:off x="7628133"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Identifie les possibles améliorations à apporter pour améliorer la productivité</a:t>
          </a:r>
          <a:endParaRPr lang="en-US" sz="1700" kern="1200"/>
        </a:p>
      </dsp:txBody>
      <dsp:txXfrm>
        <a:off x="7628133" y="2767202"/>
        <a:ext cx="32062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99CC0-CE48-584D-ADAE-DE88342BDBBC}">
      <dsp:nvSpPr>
        <dsp:cNvPr id="0" name=""/>
        <dsp:cNvSpPr/>
      </dsp:nvSpPr>
      <dsp:spPr>
        <a:xfrm>
          <a:off x="0" y="32074"/>
          <a:ext cx="6666833" cy="75477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b="0" i="0" kern="1200"/>
            <a:t>Les artefacts de Scrum représentent du travail ou de la valeur.</a:t>
          </a:r>
          <a:endParaRPr lang="en-US" sz="1900" kern="1200"/>
        </a:p>
      </dsp:txBody>
      <dsp:txXfrm>
        <a:off x="36845" y="68919"/>
        <a:ext cx="6593143" cy="681087"/>
      </dsp:txXfrm>
    </dsp:sp>
    <dsp:sp modelId="{16BAB2A7-7371-084A-B7F0-00DF752F7FC2}">
      <dsp:nvSpPr>
        <dsp:cNvPr id="0" name=""/>
        <dsp:cNvSpPr/>
      </dsp:nvSpPr>
      <dsp:spPr>
        <a:xfrm>
          <a:off x="0" y="1540073"/>
          <a:ext cx="6666833" cy="754777"/>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b="0" i="0" kern="1200"/>
            <a:t>Pour le Product Backlog, c'est Product Goal.</a:t>
          </a:r>
          <a:endParaRPr lang="en-US" sz="1900" kern="1200"/>
        </a:p>
      </dsp:txBody>
      <dsp:txXfrm>
        <a:off x="36845" y="1576918"/>
        <a:ext cx="6593143" cy="681087"/>
      </dsp:txXfrm>
    </dsp:sp>
    <dsp:sp modelId="{02D82BAE-60F2-A942-A009-55B3872CA712}">
      <dsp:nvSpPr>
        <dsp:cNvPr id="0" name=""/>
        <dsp:cNvSpPr/>
      </dsp:nvSpPr>
      <dsp:spPr>
        <a:xfrm>
          <a:off x="0" y="2349571"/>
          <a:ext cx="6666833" cy="754777"/>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b="0" i="0" kern="1200"/>
            <a:t>Pour le Sprint Backlog, c'est Sprint Goal.</a:t>
          </a:r>
          <a:endParaRPr lang="en-US" sz="1900" kern="1200"/>
        </a:p>
      </dsp:txBody>
      <dsp:txXfrm>
        <a:off x="36845" y="2386416"/>
        <a:ext cx="6593143" cy="681087"/>
      </dsp:txXfrm>
    </dsp:sp>
    <dsp:sp modelId="{59AEFACD-B274-594D-A382-F1BDD1BB1587}">
      <dsp:nvSpPr>
        <dsp:cNvPr id="0" name=""/>
        <dsp:cNvSpPr/>
      </dsp:nvSpPr>
      <dsp:spPr>
        <a:xfrm>
          <a:off x="0" y="3159068"/>
          <a:ext cx="6666833" cy="754777"/>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b="0" i="0" kern="1200"/>
            <a:t>Pour l'Incrément, c'est la Definition of Done.</a:t>
          </a:r>
          <a:endParaRPr lang="en-US" sz="1900" kern="1200"/>
        </a:p>
      </dsp:txBody>
      <dsp:txXfrm>
        <a:off x="36845" y="3195913"/>
        <a:ext cx="6593143" cy="681087"/>
      </dsp:txXfrm>
    </dsp:sp>
    <dsp:sp modelId="{A3BECCE0-0E95-074F-A822-ECC1A5DF5B9E}">
      <dsp:nvSpPr>
        <dsp:cNvPr id="0" name=""/>
        <dsp:cNvSpPr/>
      </dsp:nvSpPr>
      <dsp:spPr>
        <a:xfrm>
          <a:off x="0" y="4692465"/>
          <a:ext cx="6666833" cy="754777"/>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b="0" i="0" kern="1200"/>
            <a:t>Ces engagements existent pour renforcer l'empirisme et les valeurs de Scrum pour l'équipe Scrum et leurs parties prenantes.</a:t>
          </a:r>
          <a:endParaRPr lang="en-US" sz="1900" kern="1200"/>
        </a:p>
      </dsp:txBody>
      <dsp:txXfrm>
        <a:off x="36845" y="4729310"/>
        <a:ext cx="6593143" cy="6810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5D8B4-89A2-0146-BB89-5569F5CE71DD}">
      <dsp:nvSpPr>
        <dsp:cNvPr id="0" name=""/>
        <dsp:cNvSpPr/>
      </dsp:nvSpPr>
      <dsp:spPr>
        <a:xfrm>
          <a:off x="0" y="422104"/>
          <a:ext cx="6666833" cy="148473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b="1" i="0" kern="1200"/>
            <a:t>Le product backlog est une liste ordonnée et émergente d'éléments que l'on prévoit de faire afin de répondre à un product goal.</a:t>
          </a:r>
          <a:r>
            <a:rPr lang="fr-FR" sz="2700" b="0" i="0" kern="1200"/>
            <a:t> </a:t>
          </a:r>
          <a:endParaRPr lang="en-US" sz="2700" kern="1200"/>
        </a:p>
      </dsp:txBody>
      <dsp:txXfrm>
        <a:off x="72479" y="494583"/>
        <a:ext cx="6521875" cy="1339772"/>
      </dsp:txXfrm>
    </dsp:sp>
    <dsp:sp modelId="{B61126A3-9DB4-5B43-979D-D209153F8889}">
      <dsp:nvSpPr>
        <dsp:cNvPr id="0" name=""/>
        <dsp:cNvSpPr/>
      </dsp:nvSpPr>
      <dsp:spPr>
        <a:xfrm>
          <a:off x="0" y="1984594"/>
          <a:ext cx="6666833" cy="148473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Engagement : Product Goal</a:t>
          </a:r>
          <a:endParaRPr lang="en-US" sz="2700" kern="1200"/>
        </a:p>
      </dsp:txBody>
      <dsp:txXfrm>
        <a:off x="72479" y="2057073"/>
        <a:ext cx="6521875" cy="1339772"/>
      </dsp:txXfrm>
    </dsp:sp>
    <dsp:sp modelId="{14E49E97-8793-BD45-B1E1-D6851A2D8428}">
      <dsp:nvSpPr>
        <dsp:cNvPr id="0" name=""/>
        <dsp:cNvSpPr/>
      </dsp:nvSpPr>
      <dsp:spPr>
        <a:xfrm>
          <a:off x="0" y="3547085"/>
          <a:ext cx="6666833" cy="148473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fr-FR" sz="2700" kern="1200"/>
            <a:t>L'Objectif du Produit est une cible à long terme qui guide le développement et la création de valeur pour un produit.</a:t>
          </a:r>
          <a:endParaRPr lang="en-US" sz="2700" kern="1200"/>
        </a:p>
      </dsp:txBody>
      <dsp:txXfrm>
        <a:off x="72479" y="3619564"/>
        <a:ext cx="6521875" cy="13397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23F6C-4CDF-4980-A907-5BAA52B37653}">
      <dsp:nvSpPr>
        <dsp:cNvPr id="0" name=""/>
        <dsp:cNvSpPr/>
      </dsp:nvSpPr>
      <dsp:spPr>
        <a:xfrm>
          <a:off x="419666" y="1399459"/>
          <a:ext cx="1200937" cy="1200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05EB4-163A-44E5-A666-3C77FBBFF13C}">
      <dsp:nvSpPr>
        <dsp:cNvPr id="0" name=""/>
        <dsp:cNvSpPr/>
      </dsp:nvSpPr>
      <dsp:spPr>
        <a:xfrm>
          <a:off x="675603" y="1655397"/>
          <a:ext cx="689062" cy="68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BA1BCC-0001-4CB7-99F6-3326B20B2080}">
      <dsp:nvSpPr>
        <dsp:cNvPr id="0" name=""/>
        <dsp:cNvSpPr/>
      </dsp:nvSpPr>
      <dsp:spPr>
        <a:xfrm>
          <a:off x="35760" y="2974460"/>
          <a:ext cx="1968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b="1" i="0" kern="1200"/>
            <a:t>Le sprint backlog est une liste de tâches à réaliser par une équipe de développement sur une période donnée. </a:t>
          </a:r>
          <a:endParaRPr lang="en-US" sz="1100" kern="1200"/>
        </a:p>
      </dsp:txBody>
      <dsp:txXfrm>
        <a:off x="35760" y="2974460"/>
        <a:ext cx="1968750" cy="1080000"/>
      </dsp:txXfrm>
    </dsp:sp>
    <dsp:sp modelId="{BBD201F0-D656-4F59-8F04-EC1683179F21}">
      <dsp:nvSpPr>
        <dsp:cNvPr id="0" name=""/>
        <dsp:cNvSpPr/>
      </dsp:nvSpPr>
      <dsp:spPr>
        <a:xfrm>
          <a:off x="2732947" y="1399459"/>
          <a:ext cx="1200937" cy="1200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868AB-B64B-47FA-BAA0-943515165667}">
      <dsp:nvSpPr>
        <dsp:cNvPr id="0" name=""/>
        <dsp:cNvSpPr/>
      </dsp:nvSpPr>
      <dsp:spPr>
        <a:xfrm>
          <a:off x="2988885" y="1655397"/>
          <a:ext cx="689062" cy="68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32D8A6-0735-467F-951D-A43A893FBB3B}">
      <dsp:nvSpPr>
        <dsp:cNvPr id="0" name=""/>
        <dsp:cNvSpPr/>
      </dsp:nvSpPr>
      <dsp:spPr>
        <a:xfrm>
          <a:off x="2349041" y="2974460"/>
          <a:ext cx="1968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kern="1200"/>
            <a:t>Engagement : Sprint Goal</a:t>
          </a:r>
          <a:endParaRPr lang="en-US" sz="1100" kern="1200"/>
        </a:p>
      </dsp:txBody>
      <dsp:txXfrm>
        <a:off x="2349041" y="2974460"/>
        <a:ext cx="1968750" cy="1080000"/>
      </dsp:txXfrm>
    </dsp:sp>
    <dsp:sp modelId="{BDEA5560-D2D3-485E-87E6-913BA61A0063}">
      <dsp:nvSpPr>
        <dsp:cNvPr id="0" name=""/>
        <dsp:cNvSpPr/>
      </dsp:nvSpPr>
      <dsp:spPr>
        <a:xfrm>
          <a:off x="5046229" y="1399459"/>
          <a:ext cx="1200937" cy="12009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AD496-856F-4CFC-9D6D-7870E34C4D01}">
      <dsp:nvSpPr>
        <dsp:cNvPr id="0" name=""/>
        <dsp:cNvSpPr/>
      </dsp:nvSpPr>
      <dsp:spPr>
        <a:xfrm>
          <a:off x="5302166" y="1655397"/>
          <a:ext cx="689062" cy="689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34FB9-5CC7-43BB-88E6-A137DF466B79}">
      <dsp:nvSpPr>
        <dsp:cNvPr id="0" name=""/>
        <dsp:cNvSpPr/>
      </dsp:nvSpPr>
      <dsp:spPr>
        <a:xfrm>
          <a:off x="4662322" y="2974460"/>
          <a:ext cx="196875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fr-FR" sz="1100" b="0" i="0" kern="1200"/>
            <a:t>L'Objectif de Sprint est un objectif unique que l'équipe Scrum se fixe pour la durée d'un Sprint afin de guider son travail et de fournir une cohérence et une direction claires.</a:t>
          </a:r>
          <a:endParaRPr lang="en-US" sz="1100" kern="1200"/>
        </a:p>
      </dsp:txBody>
      <dsp:txXfrm>
        <a:off x="4662322" y="2974460"/>
        <a:ext cx="1968750" cy="108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FCF4A-34E1-3D4A-935F-447B5E970330}">
      <dsp:nvSpPr>
        <dsp:cNvPr id="0" name=""/>
        <dsp:cNvSpPr/>
      </dsp:nvSpPr>
      <dsp:spPr>
        <a:xfrm>
          <a:off x="0" y="118023"/>
          <a:ext cx="6555347" cy="173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a:t>Un incrément est la partie d'un travail réalisé qui permet de s'approcher de la vision du produit final. À la fin d'un Sprint, le nouvel incrément doit être « Fini », ce qui implique qu'il est publiable et qu'il correspond à la définition de « Fini » (Definition of Done).</a:t>
          </a:r>
          <a:endParaRPr lang="en-US" sz="2000" kern="1200"/>
        </a:p>
      </dsp:txBody>
      <dsp:txXfrm>
        <a:off x="84530" y="202553"/>
        <a:ext cx="6386287" cy="1562540"/>
      </dsp:txXfrm>
    </dsp:sp>
    <dsp:sp modelId="{3A82D09B-4E46-A444-96F7-D0DB564BF762}">
      <dsp:nvSpPr>
        <dsp:cNvPr id="0" name=""/>
        <dsp:cNvSpPr/>
      </dsp:nvSpPr>
      <dsp:spPr>
        <a:xfrm>
          <a:off x="0" y="1907223"/>
          <a:ext cx="6555347" cy="173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Engagement : Defintion of Done</a:t>
          </a:r>
          <a:endParaRPr lang="en-US" sz="2000" kern="1200"/>
        </a:p>
      </dsp:txBody>
      <dsp:txXfrm>
        <a:off x="84530" y="1991753"/>
        <a:ext cx="6386287" cy="1562540"/>
      </dsp:txXfrm>
    </dsp:sp>
    <dsp:sp modelId="{45B84E80-6E13-434C-AD87-BC90FBE88EF3}">
      <dsp:nvSpPr>
        <dsp:cNvPr id="0" name=""/>
        <dsp:cNvSpPr/>
      </dsp:nvSpPr>
      <dsp:spPr>
        <a:xfrm>
          <a:off x="0" y="3696423"/>
          <a:ext cx="6555347" cy="1731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La Définition de Terminé (DoD) est un ensemble clair et convenu de critères ou de normes qui doivent être remplis pour qu'un élément du backlog produit soit considéré comme terminé, prêt à être livré et potentiellement expédiable.</a:t>
          </a:r>
          <a:endParaRPr lang="en-US" sz="2000" kern="1200"/>
        </a:p>
      </dsp:txBody>
      <dsp:txXfrm>
        <a:off x="84530" y="3780953"/>
        <a:ext cx="6386287" cy="15625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148B5-69C1-DC47-A466-9EE3EE6472B3}" type="datetimeFigureOut">
              <a:rPr lang="fr-FR" smtClean="0"/>
              <a:t>05/09/2023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DBE98-1B49-4645-9E7F-01605DFE8D7E}" type="slidenum">
              <a:rPr lang="fr-FR" smtClean="0"/>
              <a:t>‹#›</a:t>
            </a:fld>
            <a:endParaRPr lang="fr-FR"/>
          </a:p>
        </p:txBody>
      </p:sp>
    </p:spTree>
    <p:extLst>
      <p:ext uri="{BB962C8B-B14F-4D97-AF65-F5344CB8AC3E}">
        <p14:creationId xmlns:p14="http://schemas.microsoft.com/office/powerpoint/2010/main" val="2813504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a:effectLst/>
                <a:latin typeface="Söhne"/>
              </a:rPr>
              <a:t>1. Ils sont conçus pour maximiser la transparence des informations clés.</a:t>
            </a:r>
          </a:p>
          <a:p>
            <a:r>
              <a:rPr lang="fr-FR" b="0" i="0">
                <a:effectLst/>
                <a:latin typeface="Söhne"/>
              </a:rPr>
              <a:t>Ainsi, toute personne les inspectant dispose des mêmes bases pour l'adaptation.</a:t>
            </a:r>
          </a:p>
          <a:p>
            <a:endParaRPr lang="fr-FR" b="0" i="0">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a:effectLst/>
                <a:latin typeface="Söhne"/>
              </a:rPr>
              <a:t>2. Chaque artefact contient un engagement pour garantir qu'il fournit des informations qui renforcent la transparence et la focalisation, sur lesquelles les progrès peuvent être mesurés :</a:t>
            </a:r>
          </a:p>
          <a:p>
            <a:endParaRPr lang="fr-FR"/>
          </a:p>
        </p:txBody>
      </p:sp>
      <p:sp>
        <p:nvSpPr>
          <p:cNvPr id="4" name="Espace réservé du numéro de diapositive 3"/>
          <p:cNvSpPr>
            <a:spLocks noGrp="1"/>
          </p:cNvSpPr>
          <p:nvPr>
            <p:ph type="sldNum" sz="quarter" idx="5"/>
          </p:nvPr>
        </p:nvSpPr>
        <p:spPr/>
        <p:txBody>
          <a:bodyPr/>
          <a:lstStyle/>
          <a:p>
            <a:fld id="{FA7DBE98-1B49-4645-9E7F-01605DFE8D7E}" type="slidenum">
              <a:rPr lang="fr-FR" smtClean="0"/>
              <a:t>9</a:t>
            </a:fld>
            <a:endParaRPr lang="fr-FR"/>
          </a:p>
        </p:txBody>
      </p:sp>
    </p:spTree>
    <p:extLst>
      <p:ext uri="{BB962C8B-B14F-4D97-AF65-F5344CB8AC3E}">
        <p14:creationId xmlns:p14="http://schemas.microsoft.com/office/powerpoint/2010/main" val="397525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A7DBE98-1B49-4645-9E7F-01605DFE8D7E}" type="slidenum">
              <a:rPr lang="fr-FR" smtClean="0"/>
              <a:t>10</a:t>
            </a:fld>
            <a:endParaRPr lang="fr-FR"/>
          </a:p>
        </p:txBody>
      </p:sp>
    </p:spTree>
    <p:extLst>
      <p:ext uri="{BB962C8B-B14F-4D97-AF65-F5344CB8AC3E}">
        <p14:creationId xmlns:p14="http://schemas.microsoft.com/office/powerpoint/2010/main" val="135199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76032-B941-365C-58D4-C553616C23A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4B16DB3-2510-D0E0-90A5-D1B6C2C47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56D6DC6-82B2-488B-6D51-CDCF9671F94F}"/>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5" name="Espace réservé du pied de page 4">
            <a:extLst>
              <a:ext uri="{FF2B5EF4-FFF2-40B4-BE49-F238E27FC236}">
                <a16:creationId xmlns:a16="http://schemas.microsoft.com/office/drawing/2014/main" id="{CC951F7D-24A0-E5BC-87A8-CBB58797AB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8B43E5-2698-DA4F-78F1-09F6E96864B5}"/>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202136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075AF-023D-DA04-91F4-7459942D39C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D22901-A690-176D-70E3-65568D6630C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8CB712D-0494-C54B-22C3-35F8A5C0CC03}"/>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5" name="Espace réservé du pied de page 4">
            <a:extLst>
              <a:ext uri="{FF2B5EF4-FFF2-40B4-BE49-F238E27FC236}">
                <a16:creationId xmlns:a16="http://schemas.microsoft.com/office/drawing/2014/main" id="{7B7EEDA8-1A86-5B53-1C07-8889A1C826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3000FB-BDD0-42BF-EFB8-1CB93F230E3F}"/>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36923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73A4345-3465-8B8D-C025-95E136988C0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99D9B4A-7455-C879-ADBC-54DA047C00D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012F36-53B0-102C-0B4F-6727FE71FA59}"/>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5" name="Espace réservé du pied de page 4">
            <a:extLst>
              <a:ext uri="{FF2B5EF4-FFF2-40B4-BE49-F238E27FC236}">
                <a16:creationId xmlns:a16="http://schemas.microsoft.com/office/drawing/2014/main" id="{225C5DD3-8990-3CF4-4F6F-32D22BEBFB4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8CD32F-A12F-9816-3910-D9B3873FEE27}"/>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142657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167E3F-6B9D-C0E1-FEAF-3CC1036C705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DA2E4E2-A2F5-D278-2A26-C97CF3A5D59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3D64BC-1E13-4078-6C7B-62F573496487}"/>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5" name="Espace réservé du pied de page 4">
            <a:extLst>
              <a:ext uri="{FF2B5EF4-FFF2-40B4-BE49-F238E27FC236}">
                <a16:creationId xmlns:a16="http://schemas.microsoft.com/office/drawing/2014/main" id="{4B334D3D-91FB-28EB-1718-2580DAB91A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B2B14F-674F-38C9-60CA-381826CE70E2}"/>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82548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4756A-5AD8-899A-1410-93FB513286F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EF65AA6-B548-E791-1949-EEA04CC5C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596D5F2-8FFC-A7F8-9BBF-AABA7B4BE0F7}"/>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5" name="Espace réservé du pied de page 4">
            <a:extLst>
              <a:ext uri="{FF2B5EF4-FFF2-40B4-BE49-F238E27FC236}">
                <a16:creationId xmlns:a16="http://schemas.microsoft.com/office/drawing/2014/main" id="{9B7C97B0-CBC2-6375-97B7-D5188572F9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C4950FB-D778-859C-EB60-8739DA1E0F81}"/>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144708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D55AD2-CB43-8FE2-53FF-8E8874B8815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E43D20F-50D0-F472-E527-420A8665231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3A19B89-325A-0C3E-6C1A-11708BC0C8B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1C8B79D-C34B-E25A-F987-F25471758DF1}"/>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6" name="Espace réservé du pied de page 5">
            <a:extLst>
              <a:ext uri="{FF2B5EF4-FFF2-40B4-BE49-F238E27FC236}">
                <a16:creationId xmlns:a16="http://schemas.microsoft.com/office/drawing/2014/main" id="{108B6F50-E7C3-6B33-EA6B-5D114728DB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58916C8-76CA-1AED-6D58-A73420C7FC9C}"/>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650430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BE15E4-8CA6-57EF-6193-00F8EB61357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D8B1A19-AF2A-7073-D64D-3D04781B8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46437A5-3129-4775-7277-A519275929A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189245D-8956-C8A6-9910-AE748C4E2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1258207-70F9-4958-F9EC-6B1649F3AEA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057E6AD-3DF0-560A-9597-0F4CFD43BE5D}"/>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8" name="Espace réservé du pied de page 7">
            <a:extLst>
              <a:ext uri="{FF2B5EF4-FFF2-40B4-BE49-F238E27FC236}">
                <a16:creationId xmlns:a16="http://schemas.microsoft.com/office/drawing/2014/main" id="{9AB3A943-5450-0BD2-005C-E293ACFB688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537F48F-CBC4-438D-65A4-EA7790988FB8}"/>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378862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BB2570-E328-6F2F-DD82-66602A3424F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DAADEA-E6BF-9CA7-2352-4183E07D0B55}"/>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4" name="Espace réservé du pied de page 3">
            <a:extLst>
              <a:ext uri="{FF2B5EF4-FFF2-40B4-BE49-F238E27FC236}">
                <a16:creationId xmlns:a16="http://schemas.microsoft.com/office/drawing/2014/main" id="{3F4A688E-93FB-86B8-BED4-A4D2872A087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DBDF7E4-9BA7-188B-2F3C-4F4A5ABFABBD}"/>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368786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DBE1661-D980-95AF-8CB7-70E5B8769603}"/>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3" name="Espace réservé du pied de page 2">
            <a:extLst>
              <a:ext uri="{FF2B5EF4-FFF2-40B4-BE49-F238E27FC236}">
                <a16:creationId xmlns:a16="http://schemas.microsoft.com/office/drawing/2014/main" id="{5F7926EF-E631-FE7A-FFCA-F5C8923DF23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9A04351-0BAE-F3A0-D0AC-2E65DF14D069}"/>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175620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A5376-A37F-FA18-40A2-E7AE7EEE614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83671E9-9445-AAC2-5114-26E2CC0BB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0CDD606-6C60-D127-9D6E-498136E1B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CB8022-5339-0500-6DDE-3EB057BD095E}"/>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6" name="Espace réservé du pied de page 5">
            <a:extLst>
              <a:ext uri="{FF2B5EF4-FFF2-40B4-BE49-F238E27FC236}">
                <a16:creationId xmlns:a16="http://schemas.microsoft.com/office/drawing/2014/main" id="{F982496E-F8B9-75B8-10CF-9F062D4B70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B6FEEA-CB9C-DDB2-BE87-5FE2B7FD36F2}"/>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142904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0554A-C00D-0D5C-68DB-6A0CC48594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0E6D7B0-37B1-6E99-C248-8F79E7479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5D15414-3DF0-BC3B-6704-996E386E3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6FBA676-A32B-9C4E-9FDC-EA1EAEA8A890}"/>
              </a:ext>
            </a:extLst>
          </p:cNvPr>
          <p:cNvSpPr>
            <a:spLocks noGrp="1"/>
          </p:cNvSpPr>
          <p:nvPr>
            <p:ph type="dt" sz="half" idx="10"/>
          </p:nvPr>
        </p:nvSpPr>
        <p:spPr/>
        <p:txBody>
          <a:bodyPr/>
          <a:lstStyle/>
          <a:p>
            <a:fld id="{6C2F0D75-C056-6740-9514-8492CD6AD121}" type="datetimeFigureOut">
              <a:rPr lang="fr-FR" smtClean="0"/>
              <a:t>05/09/2023</a:t>
            </a:fld>
            <a:endParaRPr lang="fr-FR"/>
          </a:p>
        </p:txBody>
      </p:sp>
      <p:sp>
        <p:nvSpPr>
          <p:cNvPr id="6" name="Espace réservé du pied de page 5">
            <a:extLst>
              <a:ext uri="{FF2B5EF4-FFF2-40B4-BE49-F238E27FC236}">
                <a16:creationId xmlns:a16="http://schemas.microsoft.com/office/drawing/2014/main" id="{EA551DD9-3DBC-FDA4-E937-094D6A53EF3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AD1A6E1-2B13-0A6B-5182-2958045205E4}"/>
              </a:ext>
            </a:extLst>
          </p:cNvPr>
          <p:cNvSpPr>
            <a:spLocks noGrp="1"/>
          </p:cNvSpPr>
          <p:nvPr>
            <p:ph type="sldNum" sz="quarter" idx="12"/>
          </p:nvPr>
        </p:nvSpPr>
        <p:spPr/>
        <p:txBody>
          <a:bodyPr/>
          <a:lstStyle/>
          <a:p>
            <a:fld id="{8A6C07C8-AEAC-6E43-AC6F-CEE9CC8FAD43}" type="slidenum">
              <a:rPr lang="fr-FR" smtClean="0"/>
              <a:t>‹#›</a:t>
            </a:fld>
            <a:endParaRPr lang="fr-FR"/>
          </a:p>
        </p:txBody>
      </p:sp>
    </p:spTree>
    <p:extLst>
      <p:ext uri="{BB962C8B-B14F-4D97-AF65-F5344CB8AC3E}">
        <p14:creationId xmlns:p14="http://schemas.microsoft.com/office/powerpoint/2010/main" val="162447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F49E942-7B37-9696-7B17-FB0BD50F7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E42919C-EB55-0976-CE63-AB40060FD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73AAAE4-1EB9-C7EC-1574-27796A5A9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F0D75-C056-6740-9514-8492CD6AD121}" type="datetimeFigureOut">
              <a:rPr lang="fr-FR" smtClean="0"/>
              <a:t>05/09/2023</a:t>
            </a:fld>
            <a:endParaRPr lang="fr-FR"/>
          </a:p>
        </p:txBody>
      </p:sp>
      <p:sp>
        <p:nvSpPr>
          <p:cNvPr id="5" name="Espace réservé du pied de page 4">
            <a:extLst>
              <a:ext uri="{FF2B5EF4-FFF2-40B4-BE49-F238E27FC236}">
                <a16:creationId xmlns:a16="http://schemas.microsoft.com/office/drawing/2014/main" id="{2F2D5959-39B0-A153-F93C-40BE19B1D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55C4B51-32FC-0E60-0496-170CE775A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C07C8-AEAC-6E43-AC6F-CEE9CC8FAD43}" type="slidenum">
              <a:rPr lang="fr-FR" smtClean="0"/>
              <a:t>‹#›</a:t>
            </a:fld>
            <a:endParaRPr lang="fr-FR"/>
          </a:p>
        </p:txBody>
      </p:sp>
    </p:spTree>
    <p:extLst>
      <p:ext uri="{BB962C8B-B14F-4D97-AF65-F5344CB8AC3E}">
        <p14:creationId xmlns:p14="http://schemas.microsoft.com/office/powerpoint/2010/main" val="809809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F3515E0-A0FA-FBC7-5D71-8285A83940A0}"/>
              </a:ext>
            </a:extLst>
          </p:cNvPr>
          <p:cNvSpPr>
            <a:spLocks noGrp="1"/>
          </p:cNvSpPr>
          <p:nvPr>
            <p:ph type="ctrTitle"/>
          </p:nvPr>
        </p:nvSpPr>
        <p:spPr>
          <a:xfrm>
            <a:off x="660042" y="891652"/>
            <a:ext cx="4412021" cy="3030724"/>
          </a:xfrm>
        </p:spPr>
        <p:txBody>
          <a:bodyPr vert="horz" lIns="91440" tIns="45720" rIns="91440" bIns="45720" rtlCol="0" anchor="b">
            <a:normAutofit/>
          </a:bodyPr>
          <a:lstStyle/>
          <a:p>
            <a:pPr algn="r"/>
            <a:r>
              <a:rPr lang="fr-FR" sz="4000">
                <a:solidFill>
                  <a:srgbClr val="FFFFFF"/>
                </a:solidFill>
                <a:cs typeface="Calibri Light"/>
              </a:rPr>
              <a:t>Scrum team</a:t>
            </a:r>
            <a:endParaRPr lang="fr-FR" sz="4000">
              <a:solidFill>
                <a:srgbClr val="FFFFFF"/>
              </a:solidFill>
            </a:endParaRPr>
          </a:p>
        </p:txBody>
      </p:sp>
      <p:pic>
        <p:nvPicPr>
          <p:cNvPr id="4" name="Image 3" descr="Une image contenant texte, capture d’écran, diagramme, cercle&#10;&#10;Description générée automatiquement">
            <a:extLst>
              <a:ext uri="{FF2B5EF4-FFF2-40B4-BE49-F238E27FC236}">
                <a16:creationId xmlns:a16="http://schemas.microsoft.com/office/drawing/2014/main" id="{436F0A5F-C18D-CDEB-D156-DE045B924954}"/>
              </a:ext>
            </a:extLst>
          </p:cNvPr>
          <p:cNvPicPr>
            <a:picLocks noChangeAspect="1"/>
          </p:cNvPicPr>
          <p:nvPr/>
        </p:nvPicPr>
        <p:blipFill>
          <a:blip r:embed="rId2"/>
          <a:stretch>
            <a:fillRect/>
          </a:stretch>
        </p:blipFill>
        <p:spPr>
          <a:xfrm>
            <a:off x="6096000" y="510478"/>
            <a:ext cx="5608320" cy="5792593"/>
          </a:xfrm>
          <a:prstGeom prst="rect">
            <a:avLst/>
          </a:prstGeom>
        </p:spPr>
      </p:pic>
    </p:spTree>
    <p:extLst>
      <p:ext uri="{BB962C8B-B14F-4D97-AF65-F5344CB8AC3E}">
        <p14:creationId xmlns:p14="http://schemas.microsoft.com/office/powerpoint/2010/main" val="1210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4A9EC4-AF3B-1A82-45C0-A268B1D3D429}"/>
              </a:ext>
            </a:extLst>
          </p:cNvPr>
          <p:cNvSpPr>
            <a:spLocks noGrp="1"/>
          </p:cNvSpPr>
          <p:nvPr>
            <p:ph type="title"/>
          </p:nvPr>
        </p:nvSpPr>
        <p:spPr>
          <a:xfrm>
            <a:off x="586478" y="1683756"/>
            <a:ext cx="3115265" cy="2396359"/>
          </a:xfrm>
        </p:spPr>
        <p:txBody>
          <a:bodyPr anchor="b">
            <a:normAutofit/>
          </a:bodyPr>
          <a:lstStyle/>
          <a:p>
            <a:pPr algn="r"/>
            <a:r>
              <a:rPr lang="fr-FR" sz="4000">
                <a:solidFill>
                  <a:srgbClr val="FFFFFF"/>
                </a:solidFill>
              </a:rPr>
              <a:t>Product Backlog</a:t>
            </a:r>
          </a:p>
        </p:txBody>
      </p:sp>
      <p:graphicFrame>
        <p:nvGraphicFramePr>
          <p:cNvPr id="20" name="Espace réservé du contenu 2">
            <a:extLst>
              <a:ext uri="{FF2B5EF4-FFF2-40B4-BE49-F238E27FC236}">
                <a16:creationId xmlns:a16="http://schemas.microsoft.com/office/drawing/2014/main" id="{63ABCE2A-7FE4-7B38-480B-AD2E6C48D6F6}"/>
              </a:ext>
            </a:extLst>
          </p:cNvPr>
          <p:cNvGraphicFramePr>
            <a:graphicFrameLocks noGrp="1"/>
          </p:cNvGraphicFramePr>
          <p:nvPr>
            <p:ph idx="1"/>
            <p:extLst>
              <p:ext uri="{D42A27DB-BD31-4B8C-83A1-F6EECF244321}">
                <p14:modId xmlns:p14="http://schemas.microsoft.com/office/powerpoint/2010/main" val="223597424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550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7E0546-F810-4EA6-182C-F1B465CA0A92}"/>
              </a:ext>
            </a:extLst>
          </p:cNvPr>
          <p:cNvSpPr>
            <a:spLocks noGrp="1"/>
          </p:cNvSpPr>
          <p:nvPr>
            <p:ph type="title"/>
          </p:nvPr>
        </p:nvSpPr>
        <p:spPr>
          <a:xfrm>
            <a:off x="586478" y="1683756"/>
            <a:ext cx="3115265" cy="2396359"/>
          </a:xfrm>
        </p:spPr>
        <p:txBody>
          <a:bodyPr anchor="b">
            <a:normAutofit/>
          </a:bodyPr>
          <a:lstStyle/>
          <a:p>
            <a:pPr algn="r"/>
            <a:r>
              <a:rPr lang="fr-FR" sz="4000" b="0" i="0" u="none" strike="noStrike">
                <a:solidFill>
                  <a:srgbClr val="FFFFFF"/>
                </a:solidFill>
                <a:effectLst/>
                <a:latin typeface="Muli"/>
              </a:rPr>
              <a:t>Sprint Backlog</a:t>
            </a:r>
            <a:endParaRPr lang="fr-FR" sz="4000">
              <a:solidFill>
                <a:srgbClr val="FFFFFF"/>
              </a:solidFill>
            </a:endParaRPr>
          </a:p>
        </p:txBody>
      </p:sp>
      <p:graphicFrame>
        <p:nvGraphicFramePr>
          <p:cNvPr id="22" name="Espace réservé du contenu 2">
            <a:extLst>
              <a:ext uri="{FF2B5EF4-FFF2-40B4-BE49-F238E27FC236}">
                <a16:creationId xmlns:a16="http://schemas.microsoft.com/office/drawing/2014/main" id="{1D314A52-2873-ABB2-9FA3-8FAB642D5BFD}"/>
              </a:ext>
            </a:extLst>
          </p:cNvPr>
          <p:cNvGraphicFramePr>
            <a:graphicFrameLocks noGrp="1"/>
          </p:cNvGraphicFramePr>
          <p:nvPr>
            <p:ph idx="1"/>
            <p:extLst>
              <p:ext uri="{D42A27DB-BD31-4B8C-83A1-F6EECF244321}">
                <p14:modId xmlns:p14="http://schemas.microsoft.com/office/powerpoint/2010/main" val="49721994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639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FE2F43-95E9-118D-D4E8-02C1F4958B4D}"/>
              </a:ext>
            </a:extLst>
          </p:cNvPr>
          <p:cNvSpPr>
            <a:spLocks noGrp="1"/>
          </p:cNvSpPr>
          <p:nvPr>
            <p:ph type="title"/>
          </p:nvPr>
        </p:nvSpPr>
        <p:spPr>
          <a:xfrm>
            <a:off x="466722" y="586855"/>
            <a:ext cx="3201366" cy="3387497"/>
          </a:xfrm>
        </p:spPr>
        <p:txBody>
          <a:bodyPr anchor="b">
            <a:normAutofit/>
          </a:bodyPr>
          <a:lstStyle/>
          <a:p>
            <a:pPr algn="r"/>
            <a:r>
              <a:rPr lang="fr-FR" sz="4000" b="0" i="0" u="none" strike="noStrike" err="1">
                <a:solidFill>
                  <a:srgbClr val="FFFFFF"/>
                </a:solidFill>
                <a:effectLst/>
                <a:latin typeface="Muli"/>
              </a:rPr>
              <a:t>Increment</a:t>
            </a:r>
            <a:endParaRPr lang="fr-FR" sz="4000">
              <a:solidFill>
                <a:srgbClr val="FFFFFF"/>
              </a:solidFill>
            </a:endParaRPr>
          </a:p>
        </p:txBody>
      </p:sp>
      <p:graphicFrame>
        <p:nvGraphicFramePr>
          <p:cNvPr id="22" name="Espace réservé du contenu 2">
            <a:extLst>
              <a:ext uri="{FF2B5EF4-FFF2-40B4-BE49-F238E27FC236}">
                <a16:creationId xmlns:a16="http://schemas.microsoft.com/office/drawing/2014/main" id="{77C91C50-67B2-5289-4AB9-2F4B109D7A15}"/>
              </a:ext>
            </a:extLst>
          </p:cNvPr>
          <p:cNvGraphicFramePr>
            <a:graphicFrameLocks noGrp="1"/>
          </p:cNvGraphicFramePr>
          <p:nvPr>
            <p:ph idx="1"/>
          </p:nvPr>
        </p:nvGraphicFramePr>
        <p:xfrm>
          <a:off x="4810259" y="649480"/>
          <a:ext cx="65553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252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Rectangle 5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F3515E0-A0FA-FBC7-5D71-8285A83940A0}"/>
              </a:ext>
            </a:extLst>
          </p:cNvPr>
          <p:cNvSpPr>
            <a:spLocks noGrp="1"/>
          </p:cNvSpPr>
          <p:nvPr>
            <p:ph type="ctr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Product Owner</a:t>
            </a:r>
          </a:p>
        </p:txBody>
      </p:sp>
      <p:graphicFrame>
        <p:nvGraphicFramePr>
          <p:cNvPr id="38" name="ZoneTexte 2">
            <a:extLst>
              <a:ext uri="{FF2B5EF4-FFF2-40B4-BE49-F238E27FC236}">
                <a16:creationId xmlns:a16="http://schemas.microsoft.com/office/drawing/2014/main" id="{D957B6E4-028C-A059-51D6-8053F470108D}"/>
              </a:ext>
            </a:extLst>
          </p:cNvPr>
          <p:cNvGraphicFramePr/>
          <p:nvPr>
            <p:extLst>
              <p:ext uri="{D42A27DB-BD31-4B8C-83A1-F6EECF244321}">
                <p14:modId xmlns:p14="http://schemas.microsoft.com/office/powerpoint/2010/main" val="212161395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155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Rectangle 6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F3515E0-A0FA-FBC7-5D71-8285A83940A0}"/>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Scrum Master</a:t>
            </a:r>
          </a:p>
        </p:txBody>
      </p:sp>
      <p:sp>
        <p:nvSpPr>
          <p:cNvPr id="9" name="ZoneTexte 8">
            <a:extLst>
              <a:ext uri="{FF2B5EF4-FFF2-40B4-BE49-F238E27FC236}">
                <a16:creationId xmlns:a16="http://schemas.microsoft.com/office/drawing/2014/main" id="{BD06C4DB-4F88-BF3D-116A-962EB73E9576}"/>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b="1" u="sng"/>
              <a:t>Assurer </a:t>
            </a:r>
            <a:r>
              <a:rPr lang="en-US" sz="2000" b="1" u="sng" err="1"/>
              <a:t>une</a:t>
            </a:r>
            <a:r>
              <a:rPr lang="en-US" sz="2000" b="1" u="sng"/>
              <a:t> bonne pratique Scrum au sein de </a:t>
            </a:r>
            <a:r>
              <a:rPr lang="en-US" sz="2000" b="1" u="sng" err="1"/>
              <a:t>l'équipe</a:t>
            </a:r>
            <a:r>
              <a:rPr lang="en-US" sz="2000" b="1" u="sng"/>
              <a:t>, </a:t>
            </a:r>
            <a:r>
              <a:rPr lang="en-US" sz="2000" b="1" u="sng" err="1"/>
              <a:t>ce</a:t>
            </a:r>
            <a:r>
              <a:rPr lang="en-US" sz="2000" b="1" u="sng"/>
              <a:t> qui passe par :</a:t>
            </a:r>
            <a:endParaRPr lang="fr-FR" b="1" u="sng"/>
          </a:p>
          <a:p>
            <a:pPr marL="342900" indent="-228600">
              <a:lnSpc>
                <a:spcPct val="90000"/>
              </a:lnSpc>
              <a:spcAft>
                <a:spcPts val="600"/>
              </a:spcAft>
              <a:buFont typeface="Arial" panose="020B0604020202020204" pitchFamily="34" charset="0"/>
              <a:buChar char="•"/>
            </a:pPr>
            <a:r>
              <a:rPr lang="en-US" sz="2000"/>
              <a:t>Aider les équipes à </a:t>
            </a:r>
            <a:r>
              <a:rPr lang="en-US" sz="2000" err="1"/>
              <a:t>comprendre</a:t>
            </a:r>
            <a:r>
              <a:rPr lang="en-US" sz="2000"/>
              <a:t> les pratiques Scrum et à les appliquer</a:t>
            </a:r>
            <a:endParaRPr lang="en-US" sz="2000">
              <a:cs typeface="Calibri"/>
            </a:endParaRPr>
          </a:p>
          <a:p>
            <a:pPr marL="342900" indent="-228600">
              <a:lnSpc>
                <a:spcPct val="90000"/>
              </a:lnSpc>
              <a:spcAft>
                <a:spcPts val="600"/>
              </a:spcAft>
              <a:buFont typeface="Arial" panose="020B0604020202020204" pitchFamily="34" charset="0"/>
              <a:buChar char="•"/>
            </a:pPr>
            <a:r>
              <a:rPr lang="en-US" sz="2000" err="1"/>
              <a:t>S'assurer</a:t>
            </a:r>
            <a:r>
              <a:rPr lang="en-US" sz="2000"/>
              <a:t> que les </a:t>
            </a:r>
            <a:r>
              <a:rPr lang="en-US" sz="2000" err="1"/>
              <a:t>évenements</a:t>
            </a:r>
            <a:r>
              <a:rPr lang="en-US" sz="2000"/>
              <a:t> Scrum </a:t>
            </a:r>
            <a:r>
              <a:rPr lang="en-US" sz="2000" err="1"/>
              <a:t>ont</a:t>
            </a:r>
            <a:r>
              <a:rPr lang="en-US" sz="2000"/>
              <a:t> bien lieu</a:t>
            </a:r>
            <a:endParaRPr lang="en-US" sz="2000">
              <a:cs typeface="Calibri"/>
            </a:endParaRPr>
          </a:p>
          <a:p>
            <a:pPr indent="-228600">
              <a:lnSpc>
                <a:spcPct val="90000"/>
              </a:lnSpc>
              <a:spcAft>
                <a:spcPts val="600"/>
              </a:spcAft>
              <a:buFont typeface="Arial" panose="020B0604020202020204" pitchFamily="34" charset="0"/>
              <a:buChar char="•"/>
            </a:pPr>
            <a:endParaRPr lang="en-US" sz="2000"/>
          </a:p>
          <a:p>
            <a:pPr>
              <a:lnSpc>
                <a:spcPct val="90000"/>
              </a:lnSpc>
              <a:spcAft>
                <a:spcPts val="600"/>
              </a:spcAft>
            </a:pPr>
            <a:r>
              <a:rPr lang="en-US" sz="2000" b="1" u="sng"/>
              <a:t>Aider le Product Owner:</a:t>
            </a:r>
            <a:endParaRPr lang="en-US" sz="2000" b="1" u="sng">
              <a:cs typeface="Calibri" panose="020F0502020204030204"/>
            </a:endParaRPr>
          </a:p>
          <a:p>
            <a:pPr marL="342900" indent="-228600">
              <a:lnSpc>
                <a:spcPct val="90000"/>
              </a:lnSpc>
              <a:spcAft>
                <a:spcPts val="600"/>
              </a:spcAft>
              <a:buFont typeface="Arial" panose="020B0604020202020204" pitchFamily="34" charset="0"/>
              <a:buChar char="•"/>
            </a:pPr>
            <a:r>
              <a:rPr lang="en-US" sz="2000" err="1"/>
              <a:t>L'aider</a:t>
            </a:r>
            <a:r>
              <a:rPr lang="en-US" sz="2000"/>
              <a:t> à </a:t>
            </a:r>
            <a:r>
              <a:rPr lang="en-US" sz="2000" err="1"/>
              <a:t>trouver</a:t>
            </a:r>
            <a:r>
              <a:rPr lang="en-US" sz="2000"/>
              <a:t> des techniques de </a:t>
            </a:r>
            <a:r>
              <a:rPr lang="en-US" sz="2000" err="1"/>
              <a:t>définition</a:t>
            </a:r>
            <a:r>
              <a:rPr lang="en-US" sz="2000"/>
              <a:t> de product goal </a:t>
            </a:r>
            <a:r>
              <a:rPr lang="en-US" sz="2000" err="1"/>
              <a:t>efficaces</a:t>
            </a:r>
            <a:endParaRPr lang="en-US" sz="2000" err="1">
              <a:cs typeface="Calibri"/>
            </a:endParaRPr>
          </a:p>
          <a:p>
            <a:pPr marL="342900" indent="-228600">
              <a:lnSpc>
                <a:spcPct val="90000"/>
              </a:lnSpc>
              <a:spcAft>
                <a:spcPts val="600"/>
              </a:spcAft>
              <a:buFont typeface="Arial" panose="020B0604020202020204" pitchFamily="34" charset="0"/>
              <a:buChar char="•"/>
            </a:pPr>
            <a:r>
              <a:rPr lang="en-US" sz="2000" err="1"/>
              <a:t>L'aider</a:t>
            </a:r>
            <a:r>
              <a:rPr lang="en-US" sz="2000"/>
              <a:t> à </a:t>
            </a:r>
            <a:r>
              <a:rPr lang="en-US" sz="2000" err="1"/>
              <a:t>avoir</a:t>
            </a:r>
            <a:r>
              <a:rPr lang="en-US" sz="2000"/>
              <a:t> </a:t>
            </a:r>
            <a:r>
              <a:rPr lang="en-US" sz="2000" err="1"/>
              <a:t>une</a:t>
            </a:r>
            <a:r>
              <a:rPr lang="en-US" sz="2000"/>
              <a:t> gestion des products backlogs </a:t>
            </a:r>
            <a:r>
              <a:rPr lang="en-US" sz="2000" err="1"/>
              <a:t>efficace</a:t>
            </a:r>
            <a:endParaRPr lang="en-US" sz="2000" err="1">
              <a:cs typeface="Calibri"/>
            </a:endParaRPr>
          </a:p>
        </p:txBody>
      </p:sp>
    </p:spTree>
    <p:extLst>
      <p:ext uri="{BB962C8B-B14F-4D97-AF65-F5344CB8AC3E}">
        <p14:creationId xmlns:p14="http://schemas.microsoft.com/office/powerpoint/2010/main" val="185060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Rectangle 6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F3515E0-A0FA-FBC7-5D71-8285A83940A0}"/>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a:solidFill>
                  <a:srgbClr val="FFFFFF"/>
                </a:solidFill>
                <a:cs typeface="Calibri Light"/>
              </a:rPr>
              <a:t>Developers</a:t>
            </a:r>
            <a:endParaRPr lang="en-US" sz="4000" kern="1200">
              <a:solidFill>
                <a:srgbClr val="FFFFFF"/>
              </a:solidFill>
              <a:latin typeface="+mj-lt"/>
              <a:cs typeface="Calibri Light"/>
            </a:endParaRPr>
          </a:p>
        </p:txBody>
      </p:sp>
      <p:sp>
        <p:nvSpPr>
          <p:cNvPr id="9" name="ZoneTexte 8">
            <a:extLst>
              <a:ext uri="{FF2B5EF4-FFF2-40B4-BE49-F238E27FC236}">
                <a16:creationId xmlns:a16="http://schemas.microsoft.com/office/drawing/2014/main" id="{BD06C4DB-4F88-BF3D-116A-962EB73E9576}"/>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000" b="1" u="sng">
                <a:cs typeface="Calibri"/>
              </a:rPr>
              <a:t>Les developers </a:t>
            </a:r>
            <a:r>
              <a:rPr lang="en-US" sz="2000" b="1" u="sng" err="1">
                <a:cs typeface="Calibri"/>
              </a:rPr>
              <a:t>sont</a:t>
            </a:r>
            <a:r>
              <a:rPr lang="en-US" sz="2000" b="1" u="sng">
                <a:cs typeface="Calibri"/>
              </a:rPr>
              <a:t> </a:t>
            </a:r>
            <a:r>
              <a:rPr lang="en-US" sz="2000" b="1" u="sng" err="1">
                <a:cs typeface="Calibri"/>
              </a:rPr>
              <a:t>toute</a:t>
            </a:r>
            <a:r>
              <a:rPr lang="en-US" sz="2000" b="1" u="sng">
                <a:cs typeface="Calibri"/>
              </a:rPr>
              <a:t> </a:t>
            </a:r>
            <a:r>
              <a:rPr lang="en-US" sz="2000" b="1" u="sng" err="1">
                <a:cs typeface="Calibri"/>
              </a:rPr>
              <a:t>personne</a:t>
            </a:r>
            <a:r>
              <a:rPr lang="en-US" sz="2000" b="1" u="sng">
                <a:cs typeface="Calibri"/>
              </a:rPr>
              <a:t> </a:t>
            </a:r>
            <a:r>
              <a:rPr lang="en-US" sz="2000" b="1" u="sng" err="1">
                <a:cs typeface="Calibri"/>
              </a:rPr>
              <a:t>mettant</a:t>
            </a:r>
            <a:r>
              <a:rPr lang="en-US" sz="2000" b="1" u="sng">
                <a:cs typeface="Calibri"/>
              </a:rPr>
              <a:t> </a:t>
            </a:r>
            <a:r>
              <a:rPr lang="en-US" sz="2000" b="1" u="sng" err="1">
                <a:cs typeface="Calibri"/>
              </a:rPr>
              <a:t>en</a:t>
            </a:r>
            <a:r>
              <a:rPr lang="en-US" sz="2000" b="1" u="sng">
                <a:cs typeface="Calibri"/>
              </a:rPr>
              <a:t> oeuvre </a:t>
            </a:r>
            <a:r>
              <a:rPr lang="en-US" sz="2000" b="1" u="sng" err="1">
                <a:cs typeface="Calibri"/>
              </a:rPr>
              <a:t>ses</a:t>
            </a:r>
            <a:r>
              <a:rPr lang="en-US" sz="2000" b="1" u="sng">
                <a:cs typeface="Calibri"/>
              </a:rPr>
              <a:t> </a:t>
            </a:r>
            <a:r>
              <a:rPr lang="en-US" sz="2000" b="1" u="sng" err="1">
                <a:cs typeface="Calibri"/>
              </a:rPr>
              <a:t>compétences</a:t>
            </a:r>
            <a:r>
              <a:rPr lang="en-US" sz="2000" b="1" u="sng">
                <a:cs typeface="Calibri"/>
              </a:rPr>
              <a:t> </a:t>
            </a:r>
            <a:r>
              <a:rPr lang="en-US" sz="2000" b="1" u="sng" err="1">
                <a:cs typeface="Calibri"/>
              </a:rPr>
              <a:t>afin</a:t>
            </a:r>
            <a:r>
              <a:rPr lang="en-US" sz="2000" b="1" u="sng">
                <a:cs typeface="Calibri"/>
              </a:rPr>
              <a:t> </a:t>
            </a:r>
            <a:r>
              <a:rPr lang="en-US" sz="2000" b="1" u="sng" err="1">
                <a:cs typeface="Calibri"/>
              </a:rPr>
              <a:t>d'obtenir</a:t>
            </a:r>
            <a:r>
              <a:rPr lang="en-US" sz="2000" b="1" u="sng">
                <a:cs typeface="Calibri"/>
              </a:rPr>
              <a:t> un </a:t>
            </a:r>
            <a:r>
              <a:rPr lang="en-US" sz="2000" b="1" u="sng" err="1">
                <a:cs typeface="Calibri"/>
              </a:rPr>
              <a:t>incrément</a:t>
            </a:r>
            <a:r>
              <a:rPr lang="en-US" sz="2000" b="1" u="sng">
                <a:cs typeface="Calibri"/>
              </a:rPr>
              <a:t> </a:t>
            </a:r>
            <a:r>
              <a:rPr lang="en-US" sz="2000" b="1" u="sng" err="1">
                <a:cs typeface="Calibri"/>
              </a:rPr>
              <a:t>en</a:t>
            </a:r>
            <a:r>
              <a:rPr lang="en-US" sz="2000" b="1" u="sng">
                <a:cs typeface="Calibri"/>
              </a:rPr>
              <a:t> fin de sprint. Leur </a:t>
            </a:r>
            <a:r>
              <a:rPr lang="en-US" sz="2000" b="1" u="sng" err="1">
                <a:cs typeface="Calibri"/>
              </a:rPr>
              <a:t>rôle</a:t>
            </a:r>
            <a:r>
              <a:rPr lang="en-US" sz="2000" b="1" u="sng">
                <a:cs typeface="Calibri"/>
              </a:rPr>
              <a:t> </a:t>
            </a:r>
            <a:r>
              <a:rPr lang="en-US" sz="2000" b="1" u="sng" err="1">
                <a:cs typeface="Calibri"/>
              </a:rPr>
              <a:t>consiste</a:t>
            </a:r>
            <a:r>
              <a:rPr lang="en-US" sz="2000" b="1" u="sng">
                <a:cs typeface="Calibri"/>
              </a:rPr>
              <a:t> à :</a:t>
            </a:r>
          </a:p>
          <a:p>
            <a:pPr marL="457200" indent="-457200">
              <a:lnSpc>
                <a:spcPct val="90000"/>
              </a:lnSpc>
              <a:spcAft>
                <a:spcPts val="600"/>
              </a:spcAft>
              <a:buAutoNum type="arabicPeriod"/>
            </a:pPr>
            <a:r>
              <a:rPr lang="en-US" sz="2000">
                <a:cs typeface="Calibri"/>
              </a:rPr>
              <a:t>Agir sur le Sprint backlog</a:t>
            </a:r>
          </a:p>
          <a:p>
            <a:pPr marL="457200" indent="-457200">
              <a:lnSpc>
                <a:spcPct val="90000"/>
              </a:lnSpc>
              <a:spcAft>
                <a:spcPts val="600"/>
              </a:spcAft>
              <a:buAutoNum type="arabicPeriod"/>
            </a:pPr>
            <a:r>
              <a:rPr lang="en-US" sz="2000" err="1">
                <a:cs typeface="Calibri"/>
              </a:rPr>
              <a:t>S'assurer</a:t>
            </a:r>
            <a:r>
              <a:rPr lang="en-US" sz="2000">
                <a:cs typeface="Calibri"/>
              </a:rPr>
              <a:t> du respect de la Definition of Done</a:t>
            </a:r>
          </a:p>
          <a:p>
            <a:pPr marL="457200" indent="-457200">
              <a:lnSpc>
                <a:spcPct val="90000"/>
              </a:lnSpc>
              <a:spcAft>
                <a:spcPts val="600"/>
              </a:spcAft>
              <a:buAutoNum type="arabicPeriod"/>
            </a:pPr>
            <a:r>
              <a:rPr lang="en-US" sz="2000" err="1">
                <a:cs typeface="Calibri"/>
              </a:rPr>
              <a:t>S'adapter</a:t>
            </a:r>
            <a:r>
              <a:rPr lang="en-US" sz="2000">
                <a:cs typeface="Calibri"/>
              </a:rPr>
              <a:t> </a:t>
            </a:r>
            <a:r>
              <a:rPr lang="en-US" sz="2000" err="1">
                <a:cs typeface="Calibri"/>
              </a:rPr>
              <a:t>régulièrement</a:t>
            </a:r>
            <a:r>
              <a:rPr lang="en-US" sz="2000">
                <a:cs typeface="Calibri"/>
              </a:rPr>
              <a:t> par rapport au Sprint Goal</a:t>
            </a:r>
          </a:p>
        </p:txBody>
      </p:sp>
    </p:spTree>
    <p:extLst>
      <p:ext uri="{BB962C8B-B14F-4D97-AF65-F5344CB8AC3E}">
        <p14:creationId xmlns:p14="http://schemas.microsoft.com/office/powerpoint/2010/main" val="174265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02C8D25-9B11-16EF-1256-D029DFC18666}"/>
              </a:ext>
            </a:extLst>
          </p:cNvPr>
          <p:cNvSpPr>
            <a:spLocks noGrp="1"/>
          </p:cNvSpPr>
          <p:nvPr>
            <p:ph type="title"/>
          </p:nvPr>
        </p:nvSpPr>
        <p:spPr>
          <a:xfrm>
            <a:off x="1383564" y="348865"/>
            <a:ext cx="9718111" cy="1576446"/>
          </a:xfrm>
        </p:spPr>
        <p:txBody>
          <a:bodyPr anchor="ctr">
            <a:normAutofit/>
          </a:bodyPr>
          <a:lstStyle/>
          <a:p>
            <a:r>
              <a:rPr lang="fr-FR" sz="4000">
                <a:solidFill>
                  <a:srgbClr val="FFFFFF"/>
                </a:solidFill>
                <a:cs typeface="Calibri Light"/>
              </a:rPr>
              <a:t>Sprint Planning</a:t>
            </a:r>
            <a:endParaRPr lang="fr-FR" sz="4000">
              <a:solidFill>
                <a:srgbClr val="FFFFFF"/>
              </a:solidFill>
            </a:endParaRPr>
          </a:p>
        </p:txBody>
      </p:sp>
      <p:graphicFrame>
        <p:nvGraphicFramePr>
          <p:cNvPr id="22" name="Espace réservé du contenu 2">
            <a:extLst>
              <a:ext uri="{FF2B5EF4-FFF2-40B4-BE49-F238E27FC236}">
                <a16:creationId xmlns:a16="http://schemas.microsoft.com/office/drawing/2014/main" id="{315C431B-5F57-098E-CA67-C3A4977E8BA5}"/>
              </a:ext>
            </a:extLst>
          </p:cNvPr>
          <p:cNvGraphicFramePr>
            <a:graphicFrameLocks noGrp="1"/>
          </p:cNvGraphicFramePr>
          <p:nvPr>
            <p:ph idx="1"/>
            <p:extLst>
              <p:ext uri="{D42A27DB-BD31-4B8C-83A1-F6EECF244321}">
                <p14:modId xmlns:p14="http://schemas.microsoft.com/office/powerpoint/2010/main" val="226797371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039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02C8D25-9B11-16EF-1256-D029DFC18666}"/>
              </a:ext>
            </a:extLst>
          </p:cNvPr>
          <p:cNvSpPr>
            <a:spLocks noGrp="1"/>
          </p:cNvSpPr>
          <p:nvPr>
            <p:ph type="title"/>
          </p:nvPr>
        </p:nvSpPr>
        <p:spPr>
          <a:xfrm>
            <a:off x="1371597" y="348865"/>
            <a:ext cx="10044023" cy="877729"/>
          </a:xfrm>
        </p:spPr>
        <p:txBody>
          <a:bodyPr anchor="ctr">
            <a:normAutofit/>
          </a:bodyPr>
          <a:lstStyle/>
          <a:p>
            <a:r>
              <a:rPr lang="fr-FR" sz="4000">
                <a:solidFill>
                  <a:srgbClr val="FFFFFF"/>
                </a:solidFill>
                <a:cs typeface="Calibri Light"/>
              </a:rPr>
              <a:t>Daily Scrum</a:t>
            </a:r>
            <a:endParaRPr lang="fr-FR" sz="4000">
              <a:solidFill>
                <a:srgbClr val="FFFFFF"/>
              </a:solidFill>
            </a:endParaRPr>
          </a:p>
        </p:txBody>
      </p:sp>
      <p:graphicFrame>
        <p:nvGraphicFramePr>
          <p:cNvPr id="22" name="Espace réservé du contenu 2">
            <a:extLst>
              <a:ext uri="{FF2B5EF4-FFF2-40B4-BE49-F238E27FC236}">
                <a16:creationId xmlns:a16="http://schemas.microsoft.com/office/drawing/2014/main" id="{8ED0EA53-7477-8019-FEE6-04D32128E489}"/>
              </a:ext>
            </a:extLst>
          </p:cNvPr>
          <p:cNvGraphicFramePr>
            <a:graphicFrameLocks noGrp="1"/>
          </p:cNvGraphicFramePr>
          <p:nvPr>
            <p:ph idx="1"/>
            <p:extLst>
              <p:ext uri="{D42A27DB-BD31-4B8C-83A1-F6EECF244321}">
                <p14:modId xmlns:p14="http://schemas.microsoft.com/office/powerpoint/2010/main" val="85563626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2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02C8D25-9B11-16EF-1256-D029DFC18666}"/>
              </a:ext>
            </a:extLst>
          </p:cNvPr>
          <p:cNvSpPr>
            <a:spLocks noGrp="1"/>
          </p:cNvSpPr>
          <p:nvPr>
            <p:ph type="title"/>
          </p:nvPr>
        </p:nvSpPr>
        <p:spPr>
          <a:xfrm>
            <a:off x="1371597" y="348865"/>
            <a:ext cx="10044023" cy="877729"/>
          </a:xfrm>
        </p:spPr>
        <p:txBody>
          <a:bodyPr anchor="ctr">
            <a:normAutofit/>
          </a:bodyPr>
          <a:lstStyle/>
          <a:p>
            <a:r>
              <a:rPr lang="fr-FR" sz="4000">
                <a:solidFill>
                  <a:srgbClr val="FFFFFF"/>
                </a:solidFill>
                <a:cs typeface="Calibri Light"/>
              </a:rPr>
              <a:t>Sprint </a:t>
            </a:r>
            <a:r>
              <a:rPr lang="fr-FR" sz="4000" err="1">
                <a:solidFill>
                  <a:srgbClr val="FFFFFF"/>
                </a:solidFill>
                <a:cs typeface="Calibri Light"/>
              </a:rPr>
              <a:t>Review</a:t>
            </a:r>
            <a:endParaRPr lang="fr-FR" sz="4000">
              <a:solidFill>
                <a:srgbClr val="FFFFFF"/>
              </a:solidFill>
              <a:cs typeface="Calibri Light"/>
            </a:endParaRPr>
          </a:p>
        </p:txBody>
      </p:sp>
      <p:graphicFrame>
        <p:nvGraphicFramePr>
          <p:cNvPr id="22" name="Espace réservé du contenu 2">
            <a:extLst>
              <a:ext uri="{FF2B5EF4-FFF2-40B4-BE49-F238E27FC236}">
                <a16:creationId xmlns:a16="http://schemas.microsoft.com/office/drawing/2014/main" id="{3E151787-78E2-B5CA-4E19-D0D24BD958F6}"/>
              </a:ext>
            </a:extLst>
          </p:cNvPr>
          <p:cNvGraphicFramePr>
            <a:graphicFrameLocks noGrp="1"/>
          </p:cNvGraphicFramePr>
          <p:nvPr>
            <p:ph idx="1"/>
            <p:extLst>
              <p:ext uri="{D42A27DB-BD31-4B8C-83A1-F6EECF244321}">
                <p14:modId xmlns:p14="http://schemas.microsoft.com/office/powerpoint/2010/main" val="102356067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00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02C8D25-9B11-16EF-1256-D029DFC18666}"/>
              </a:ext>
            </a:extLst>
          </p:cNvPr>
          <p:cNvSpPr>
            <a:spLocks noGrp="1"/>
          </p:cNvSpPr>
          <p:nvPr>
            <p:ph type="title"/>
          </p:nvPr>
        </p:nvSpPr>
        <p:spPr>
          <a:xfrm>
            <a:off x="1383564" y="348865"/>
            <a:ext cx="9718111" cy="1576446"/>
          </a:xfrm>
        </p:spPr>
        <p:txBody>
          <a:bodyPr anchor="ctr">
            <a:normAutofit/>
          </a:bodyPr>
          <a:lstStyle/>
          <a:p>
            <a:r>
              <a:rPr lang="fr-FR" sz="4000">
                <a:solidFill>
                  <a:srgbClr val="FFFFFF"/>
                </a:solidFill>
                <a:cs typeface="Calibri Light"/>
              </a:rPr>
              <a:t>Sprint Retrospective</a:t>
            </a:r>
            <a:endParaRPr lang="fr-FR" sz="4000">
              <a:solidFill>
                <a:srgbClr val="FFFFFF"/>
              </a:solidFill>
            </a:endParaRPr>
          </a:p>
        </p:txBody>
      </p:sp>
      <p:graphicFrame>
        <p:nvGraphicFramePr>
          <p:cNvPr id="22" name="Espace réservé du contenu 2">
            <a:extLst>
              <a:ext uri="{FF2B5EF4-FFF2-40B4-BE49-F238E27FC236}">
                <a16:creationId xmlns:a16="http://schemas.microsoft.com/office/drawing/2014/main" id="{B6FC25AC-6BD6-C103-B527-8D47514D8A03}"/>
              </a:ext>
            </a:extLst>
          </p:cNvPr>
          <p:cNvGraphicFramePr>
            <a:graphicFrameLocks noGrp="1"/>
          </p:cNvGraphicFramePr>
          <p:nvPr>
            <p:ph idx="1"/>
            <p:extLst>
              <p:ext uri="{D42A27DB-BD31-4B8C-83A1-F6EECF244321}">
                <p14:modId xmlns:p14="http://schemas.microsoft.com/office/powerpoint/2010/main" val="255782843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643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00A6F76-4F34-548E-F091-4888CA45C76A}"/>
              </a:ext>
            </a:extLst>
          </p:cNvPr>
          <p:cNvSpPr>
            <a:spLocks noGrp="1"/>
          </p:cNvSpPr>
          <p:nvPr>
            <p:ph type="title"/>
          </p:nvPr>
        </p:nvSpPr>
        <p:spPr>
          <a:xfrm>
            <a:off x="586478" y="1683756"/>
            <a:ext cx="3115265" cy="2396359"/>
          </a:xfrm>
        </p:spPr>
        <p:txBody>
          <a:bodyPr anchor="b">
            <a:normAutofit/>
          </a:bodyPr>
          <a:lstStyle/>
          <a:p>
            <a:pPr algn="r"/>
            <a:r>
              <a:rPr lang="fr-FR" sz="4000">
                <a:solidFill>
                  <a:srgbClr val="FFFFFF"/>
                </a:solidFill>
              </a:rPr>
              <a:t>Scrum Artéfacts	</a:t>
            </a:r>
          </a:p>
        </p:txBody>
      </p:sp>
      <p:graphicFrame>
        <p:nvGraphicFramePr>
          <p:cNvPr id="5" name="Espace réservé du contenu 2">
            <a:extLst>
              <a:ext uri="{FF2B5EF4-FFF2-40B4-BE49-F238E27FC236}">
                <a16:creationId xmlns:a16="http://schemas.microsoft.com/office/drawing/2014/main" id="{F6826EF1-53E4-1839-1B1A-9D75394964FC}"/>
              </a:ext>
            </a:extLst>
          </p:cNvPr>
          <p:cNvGraphicFramePr>
            <a:graphicFrameLocks noGrp="1"/>
          </p:cNvGraphicFramePr>
          <p:nvPr>
            <p:ph idx="1"/>
            <p:extLst>
              <p:ext uri="{D42A27DB-BD31-4B8C-83A1-F6EECF244321}">
                <p14:modId xmlns:p14="http://schemas.microsoft.com/office/powerpoint/2010/main" val="89813594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2107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Thème Office</vt:lpstr>
      <vt:lpstr>Scrum team</vt:lpstr>
      <vt:lpstr>Product Owner</vt:lpstr>
      <vt:lpstr>Scrum Master</vt:lpstr>
      <vt:lpstr>Developers</vt:lpstr>
      <vt:lpstr>Sprint Planning</vt:lpstr>
      <vt:lpstr>Daily Scrum</vt:lpstr>
      <vt:lpstr>Sprint Review</vt:lpstr>
      <vt:lpstr>Sprint Retrospective</vt:lpstr>
      <vt:lpstr>Scrum Artéfacts </vt:lpstr>
      <vt:lpstr>Product Backlog</vt:lpstr>
      <vt:lpstr>Sprint Backlog</vt:lpstr>
      <vt:lpstr>Increment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Jong Hoa CHONG</dc:creator>
  <cp:revision>1</cp:revision>
  <dcterms:created xsi:type="dcterms:W3CDTF">2023-09-05T08:59:09Z</dcterms:created>
  <dcterms:modified xsi:type="dcterms:W3CDTF">2023-09-05T09:42:22Z</dcterms:modified>
</cp:coreProperties>
</file>