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c39793fc8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c39793fc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c39793fc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c39793fc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c39793fc8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c39793fc8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c39793fc8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c39793fc8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c39793fc8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c39793fc8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c39793fc8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c39793fc8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c39793fc8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c39793fc8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c39793fc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c39793fc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c39793fc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c39793fc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39793fc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39793fc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39793fc8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39793fc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c39793fc8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c39793fc8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MaVoie.org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Rapport d’</a:t>
            </a:r>
            <a:r>
              <a:rPr lang="fr"/>
              <a:t>étonnement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s plan latéral d'une main poussant un bouton sur une table de mixage" id="122" name="Google Shape;122;p22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Tech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939500" y="724200"/>
            <a:ext cx="397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/>
              <a:t>Mes impressions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 général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11700" y="1187875"/>
            <a:ext cx="86424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</a:t>
            </a:r>
            <a:r>
              <a:rPr lang="fr" sz="2400">
                <a:solidFill>
                  <a:schemeClr val="dk1"/>
                </a:solidFill>
              </a:rPr>
              <a:t>Archi moderne en micro-services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</a:t>
            </a:r>
            <a:r>
              <a:rPr lang="fr" sz="2400">
                <a:solidFill>
                  <a:schemeClr val="dk1"/>
                </a:solidFill>
              </a:rPr>
              <a:t>CD/CI avec tests unitaires et e2e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</a:t>
            </a:r>
            <a:r>
              <a:rPr lang="fr" sz="2400">
                <a:solidFill>
                  <a:schemeClr val="dk1"/>
                </a:solidFill>
              </a:rPr>
              <a:t>Choix des technos au top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</a:t>
            </a:r>
            <a:r>
              <a:rPr lang="fr" sz="2400">
                <a:solidFill>
                  <a:schemeClr val="dk1"/>
                </a:solidFill>
              </a:rPr>
              <a:t>SEO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</a:t>
            </a:r>
            <a:r>
              <a:rPr lang="fr" sz="2400">
                <a:solidFill>
                  <a:schemeClr val="dk1"/>
                </a:solidFill>
              </a:rPr>
              <a:t>Meilleur doc ever 🤯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fr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“Impressionnant pour une équipe de cette taille”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⚠️ Potentiel freins tech à la delivery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11700" y="1187875"/>
            <a:ext cx="86424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🚨 Dette technique lié à la non mise-à-jour des libs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🚨 React SPA en JS pure 🥲</a:t>
            </a:r>
            <a:b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 manque aussi peut-être :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Outils de bug tracking ?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Outils de monitoring serveur pour montée en charge ?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Attention </a:t>
            </a:r>
            <a:r>
              <a:rPr lang="fr"/>
              <a:t>à l’over-engineering 🧠 🤯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311700" y="1888725"/>
            <a:ext cx="86424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🤔 Pourquoi avoir mis un système d’auth dès maintenant qui ne sert à rien côté user?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🤔 Pourquoi tout faire en sass ? Quid des nombreuses libs graphiques, Material UI, bootstrap, Sementic UI, voir tailwind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🤔 Pourquoi Redux ou pas d’alternative lightweight comme react-query?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</a:t>
            </a:r>
            <a:r>
              <a:rPr lang="fr"/>
              <a:t>xternalisation des outils ?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311700" y="1888725"/>
            <a:ext cx="86424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“Je me demande si il n’aurait pas </a:t>
            </a: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été possible de reproduire le comportement actuel de MaVoie.org entièrement en No code / low code ?”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-"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SaaS ou lib pour la gestion du back-office ?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s plan latéral d'une main poussant un bouton sur une table de mixage" id="153" name="Google Shape;153;p27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</a:t>
            </a:r>
            <a:r>
              <a:rPr lang="fr"/>
              <a:t>équipe</a:t>
            </a:r>
            <a:endParaRPr/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4939500" y="724200"/>
            <a:ext cx="397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/>
              <a:t>Mes impressions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 général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311700" y="1187875"/>
            <a:ext cx="86424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</a:t>
            </a:r>
            <a:r>
              <a:rPr lang="fr" sz="2400">
                <a:solidFill>
                  <a:schemeClr val="dk1"/>
                </a:solidFill>
              </a:rPr>
              <a:t>L’engagement de l’équipe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</a:t>
            </a:r>
            <a:r>
              <a:rPr lang="fr" sz="2400">
                <a:solidFill>
                  <a:schemeClr val="dk1"/>
                </a:solidFill>
              </a:rPr>
              <a:t>La solidité de la stack tech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</a:t>
            </a:r>
            <a:r>
              <a:rPr lang="fr" sz="2400">
                <a:solidFill>
                  <a:schemeClr val="dk1"/>
                </a:solidFill>
              </a:rPr>
              <a:t>Le </a:t>
            </a:r>
            <a:r>
              <a:rPr lang="fr" sz="2400">
                <a:solidFill>
                  <a:schemeClr val="dk1"/>
                </a:solidFill>
              </a:rPr>
              <a:t>trafic</a:t>
            </a:r>
            <a:r>
              <a:rPr lang="fr" sz="2400">
                <a:solidFill>
                  <a:schemeClr val="dk1"/>
                </a:solidFill>
              </a:rPr>
              <a:t> actuel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</a:t>
            </a:r>
            <a:r>
              <a:rPr lang="fr" sz="2400">
                <a:solidFill>
                  <a:schemeClr val="dk1"/>
                </a:solidFill>
              </a:rPr>
              <a:t>Le potentiel 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Go MaVoie.org !! 🔥🔥🔥</a:t>
            </a:r>
            <a:endParaRPr sz="2400"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s plan latéral d'une main poussant un bouton sur une table de mixage" id="65" name="Google Shape;65;p14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</a:t>
            </a:r>
            <a:r>
              <a:rPr lang="fr"/>
              <a:t>Produit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97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/>
              <a:t>Mes impressions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 g</a:t>
            </a:r>
            <a:r>
              <a:rPr lang="fr"/>
              <a:t>énéral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1187875"/>
            <a:ext cx="86424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Un seul parcours, claire et efficace</a:t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Une UI reconnaissable et cohérente</a:t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Une infra solide</a:t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✅ Un super tone of voice</a:t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617350"/>
            <a:ext cx="384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Qu’est ce que je viens chercher sur MaVoie.org ?</a:t>
            </a:r>
            <a:endParaRPr sz="28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89600"/>
            <a:ext cx="3846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l’UX pourrait être plus simple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CTA trop petit et seulement au début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Pourquoi ne pas récompenser le scroll avec un CTA en bas 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💡Pourquoi avoir un CTA et pas directement le début du formulaire?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4337500" y="514150"/>
            <a:ext cx="3753900" cy="962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Landing page</a:t>
            </a:r>
            <a:endParaRPr/>
          </a:p>
        </p:txBody>
      </p:sp>
      <p:cxnSp>
        <p:nvCxnSpPr>
          <p:cNvPr id="81" name="Google Shape;81;p16"/>
          <p:cNvCxnSpPr>
            <a:stCxn id="80" idx="2"/>
            <a:endCxn id="82" idx="0"/>
          </p:cNvCxnSpPr>
          <p:nvPr/>
        </p:nvCxnSpPr>
        <p:spPr>
          <a:xfrm>
            <a:off x="6214450" y="1476250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>
            <p:ph type="title"/>
          </p:nvPr>
        </p:nvSpPr>
        <p:spPr>
          <a:xfrm>
            <a:off x="4337500" y="2090676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Form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3" name="Google Shape;83;p16"/>
          <p:cNvCxnSpPr>
            <a:stCxn id="82" idx="2"/>
            <a:endCxn id="84" idx="0"/>
          </p:cNvCxnSpPr>
          <p:nvPr/>
        </p:nvCxnSpPr>
        <p:spPr>
          <a:xfrm>
            <a:off x="6214450" y="3052776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type="title"/>
          </p:nvPr>
        </p:nvSpPr>
        <p:spPr>
          <a:xfrm>
            <a:off x="4337501" y="3667157"/>
            <a:ext cx="3753900" cy="962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Solutions, valeurs ajout</a:t>
            </a:r>
            <a:r>
              <a:rPr lang="fr"/>
              <a:t>ées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L’engagement utilisateur, est-ce que j’ai un int</a:t>
            </a:r>
            <a:r>
              <a:rPr lang="fr"/>
              <a:t>é</a:t>
            </a:r>
            <a:r>
              <a:rPr lang="fr"/>
              <a:t>r</a:t>
            </a:r>
            <a:r>
              <a:rPr lang="fr"/>
              <a:t>êt à revenir ?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1615500"/>
            <a:ext cx="86424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❌ Si jamais je passe le test et je ferme l’onglet, j’ai perdu.</a:t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❌ Je ne peux pas facilement partager les solutions</a:t>
            </a:r>
            <a:br>
              <a:rPr lang="fr" sz="2400">
                <a:solidFill>
                  <a:srgbClr val="FAFAFA"/>
                </a:solidFill>
              </a:rPr>
            </a:b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AFAFA"/>
                </a:solidFill>
              </a:rPr>
              <a:t>🧑🏻‍💻 “Après avoir passé mon formulaire et entré mon email, je n’ai même pas attendu la page des solutions car je ne savais pas à quoi m’attendre, je pensais m’inscrire à un SaaS”</a:t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Pistes possibles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199750"/>
            <a:ext cx="85974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🙂 Profile utilisateur MVP : Je peux revoir les résultats du formulaire après l’avoir passé.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😎 Profile utilisateur avancé :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-"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J’ai un kanban des entretiens que je suis en train de faire.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-"/>
            </a:pPr>
            <a:r>
              <a:rPr lang="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J’ai la liste des sites que j’utilise pour mes entretiens.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250" y="3546100"/>
            <a:ext cx="2129851" cy="15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Remarques en vrac (micro-managements)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1199750"/>
            <a:ext cx="85974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-"/>
            </a:pPr>
            <a:r>
              <a:rPr lang="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Aucun input utilisateur possible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-"/>
            </a:pPr>
            <a:r>
              <a:rPr lang="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Manque de redirection vers des acteurs de terrains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-"/>
            </a:pPr>
            <a:r>
              <a:rPr lang="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L’animation de fondue ne devrait pas prendre en compte le background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-"/>
            </a:pPr>
            <a:r>
              <a:rPr lang="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 footer de la home est cheap, on dirait un CMS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-"/>
            </a:pPr>
            <a:r>
              <a:rPr lang="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 secteurs </a:t>
            </a:r>
            <a:r>
              <a:rPr lang="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d'activités</a:t>
            </a:r>
            <a:r>
              <a:rPr lang="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sont un parfois dur à répondre: pouvoir aiguiller en fonction des sensibilités, des soft-skills.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s plan latéral d'une main poussant un bouton sur une table de mixage" id="108" name="Google Shape;108;p20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entretien</a:t>
            </a:r>
            <a:r>
              <a:rPr lang="fr"/>
              <a:t> 1 job</a:t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939500" y="724200"/>
            <a:ext cx="397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/>
              <a:t>Mes impressions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Remarques :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1199750"/>
            <a:ext cx="85974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Side-project qui est semble mieux finalisé que le projet d’origine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Parcours un peu long même si bien conçu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Pourquoi se concentrer sur un produit qui fait 1/10 du trafic 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 sz="1800">
                <a:solidFill>
                  <a:schemeClr val="dk1"/>
                </a:solidFill>
              </a:rPr>
              <a:t>Pourquoi ne pas plus mettre en avant ce produit 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A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501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</a:t>
            </a:r>
            <a:r>
              <a:rPr lang="fr"/>
              <a:t>éflexions 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